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B810E-8FEF-477D-8462-3BEF0E93F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076C-018C-4F08-AEFB-E2A273AAB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E11CA-D222-41CE-BAD4-A54BD9E6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82BEB-EDC3-4B0B-B9B4-2AC2E995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DBE05-0885-4317-98D5-A13CA2EC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7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FD673-E681-4C55-9C00-29871792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4773C9-81CE-4B2F-B393-6242877D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7F84A-7EF4-430B-8D3E-0F85F26D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C5AC1-AA5E-4DA5-BC6A-C258B1F7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9B0F9-E97C-4DBF-BDB4-BE0ED805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F336C5-DD86-4AF9-9E56-A5A8BB55E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E4547-0D2B-4B80-8882-95F7C2DD7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4E757-4448-462A-85FC-C7A408EA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FC902-C273-4882-BA4D-FF3A1B24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47601-741B-416B-BDCD-C51BA1CF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8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77C23-1B26-44D2-B970-99E464E8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087DD-C002-4329-9D82-181A7883B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FFC67-523E-44B4-BD85-DF6C53EB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054DA-91EA-4FAE-B8C0-67FB2BB5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25C3E-C3CB-4E92-84DE-06B9CCC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5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8631-DE85-43EA-BF76-349A3906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2A239D-3ECE-490C-A31B-BAB58286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EA86F-537D-4073-B919-1C8264DB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2386E-FD0E-4360-A7A0-933009C4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2215E-9C29-4428-915F-D4FD2563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2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099B3-5DDF-4B29-A092-6B263C02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E448E-98B5-4DA8-8E5E-19BF3A2D8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76EDD8-0057-47ED-A11B-8D09EBA16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7450E-54B1-40E5-8313-09317A05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5E7EC-EF8C-4D38-A980-802AE276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B1A5A-7FA2-4B03-A13A-8F83471A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4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E84CA-6B8E-460F-933A-2FAFCA0D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D1367-C258-4E68-9822-4767615B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9594F-4FB6-4272-8468-A2ED8F40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BC2A6-F154-4906-9EAF-FC22512EA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464FB3-7A4F-46B6-A47E-9C6BB0CB9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CFB7E9-6068-480F-BAAC-0D47768D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A7DE9D-97C2-4934-826F-968A8C08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8CC6F-02C7-4323-93DA-3B62029E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5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9B306-E0C5-4EAE-921D-2993D27F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8F397-20F8-4D69-BCD2-EFCA4198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0C090C-211E-4C82-BFEC-4BD3AC2B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2EAA2D-D30C-4314-9307-0705AA69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5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843F-868F-4754-A3E5-F0ACE04B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13F70-6E70-4C6E-96CD-DF0E16B1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11AF09-A0F6-45E1-9F92-EBB12C8B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3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C108E-F799-4B9A-993E-197F556A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41254-2FAE-4696-9625-43D78EEC2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4B3DFC-0174-4C82-83B1-F67317A06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69F4D-7435-4E63-8170-2EF28450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E2B66-CC5B-4DCF-91E4-0ACF94D0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BC7ED-E365-4C81-BF3B-F350A11F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1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5694F-040A-4D07-9A01-9B3AB4B9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5C6442-9FA2-407A-AEFA-05DE09C18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700A29-4406-456E-97EC-8FCA7EA54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E29DC-10C6-423E-A174-DB4091C3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69CD-7EDA-4A27-B453-76827CFB8101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D9A8A-1BB1-4290-99DC-731C54D9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A9AE7-63BB-499D-A954-B65F133E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9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A15EBF-F590-4C90-AD2C-DE0D43D1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25501-4643-4147-95C6-A7092A350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F2558-42A4-4CA3-B6E3-A440AFC55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69CD-7EDA-4A27-B453-76827CFB8101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DB426-BD88-4C7A-8B5E-9554F0EA1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750E3-8375-401C-ADEA-84DF6D2BB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C513-AF46-4C20-98B9-631CEE40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1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83566-D624-40CE-AFD5-2007B3CA8175}"/>
              </a:ext>
            </a:extLst>
          </p:cNvPr>
          <p:cNvSpPr txBox="1"/>
          <p:nvPr/>
        </p:nvSpPr>
        <p:spPr>
          <a:xfrm>
            <a:off x="260059" y="218114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실전 프로젝트</a:t>
            </a:r>
            <a:endParaRPr lang="en-US" altLang="ko-KR" dirty="0"/>
          </a:p>
          <a:p>
            <a:r>
              <a:rPr lang="ko-KR" altLang="en-US" dirty="0"/>
              <a:t>감정일기장 만들기 </a:t>
            </a:r>
            <a:r>
              <a:rPr lang="en-US" altLang="ko-KR" dirty="0"/>
              <a:t>– </a:t>
            </a:r>
            <a:r>
              <a:rPr lang="ko-KR" altLang="en-US" dirty="0"/>
              <a:t>배포준비 및 프로젝트 빌드하기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3540A-19D1-4B7D-B9F9-4816EE38D7EB}"/>
              </a:ext>
            </a:extLst>
          </p:cNvPr>
          <p:cNvSpPr txBox="1"/>
          <p:nvPr/>
        </p:nvSpPr>
        <p:spPr>
          <a:xfrm>
            <a:off x="260059" y="1526214"/>
            <a:ext cx="53878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배포전</a:t>
            </a:r>
            <a:r>
              <a:rPr lang="ko-KR" altLang="en-US" dirty="0"/>
              <a:t> </a:t>
            </a:r>
            <a:r>
              <a:rPr lang="en-US" altLang="ko-KR" dirty="0"/>
              <a:t>html title </a:t>
            </a:r>
            <a:r>
              <a:rPr lang="ko-KR" altLang="en-US" dirty="0"/>
              <a:t>바꾸기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Diary.js </a:t>
            </a:r>
            <a:r>
              <a:rPr lang="ko-KR" altLang="en-US" dirty="0"/>
              <a:t>컴포넌트</a:t>
            </a:r>
            <a:r>
              <a:rPr lang="en-US" altLang="ko-KR" dirty="0"/>
              <a:t>,New.js</a:t>
            </a:r>
            <a:r>
              <a:rPr lang="ko-KR" altLang="en-US" dirty="0"/>
              <a:t> 컴포넌트</a:t>
            </a:r>
            <a:r>
              <a:rPr lang="en-US" altLang="ko-KR" dirty="0"/>
              <a:t>,Edit.js </a:t>
            </a:r>
            <a:r>
              <a:rPr lang="ko-KR" altLang="en-US" dirty="0"/>
              <a:t>컴포넌트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622538-6B7F-4F50-B31C-2B75B008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0" y="2503253"/>
            <a:ext cx="5114693" cy="1200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D290ED-E1CC-4A20-A6B3-4763EF23D145}"/>
              </a:ext>
            </a:extLst>
          </p:cNvPr>
          <p:cNvSpPr txBox="1"/>
          <p:nvPr/>
        </p:nvSpPr>
        <p:spPr>
          <a:xfrm>
            <a:off x="260059" y="4117014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npm</a:t>
            </a:r>
            <a:r>
              <a:rPr lang="en-US" altLang="ko-KR" dirty="0"/>
              <a:t> run build </a:t>
            </a:r>
            <a:r>
              <a:rPr lang="ko-KR" altLang="en-US" dirty="0"/>
              <a:t>로 프로젝트 빌드 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66A04-8E6E-46BF-84D2-C6D58DED479B}"/>
              </a:ext>
            </a:extLst>
          </p:cNvPr>
          <p:cNvSpPr txBox="1"/>
          <p:nvPr/>
        </p:nvSpPr>
        <p:spPr>
          <a:xfrm>
            <a:off x="260059" y="4962454"/>
            <a:ext cx="337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npm</a:t>
            </a:r>
            <a:r>
              <a:rPr lang="en-US" altLang="ko-KR" dirty="0"/>
              <a:t> install -g serve</a:t>
            </a:r>
            <a:r>
              <a:rPr lang="en-US" altLang="ko-KR" b="1" dirty="0"/>
              <a:t> </a:t>
            </a:r>
            <a:r>
              <a:rPr lang="ko-KR" altLang="en-US" b="1" dirty="0"/>
              <a:t>설치 하기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serve –s build </a:t>
            </a:r>
            <a:r>
              <a:rPr lang="ko-KR" altLang="en-US" dirty="0"/>
              <a:t>실행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FE750D-F9E8-45EA-9667-ABC969A06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153" y="3854459"/>
            <a:ext cx="6598740" cy="28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0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83566-D624-40CE-AFD5-2007B3CA8175}"/>
              </a:ext>
            </a:extLst>
          </p:cNvPr>
          <p:cNvSpPr txBox="1"/>
          <p:nvPr/>
        </p:nvSpPr>
        <p:spPr>
          <a:xfrm>
            <a:off x="260059" y="218114"/>
            <a:ext cx="548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실전 프로젝트</a:t>
            </a:r>
            <a:endParaRPr lang="en-US" altLang="ko-KR" dirty="0"/>
          </a:p>
          <a:p>
            <a:r>
              <a:rPr lang="ko-KR" altLang="en-US" dirty="0"/>
              <a:t>감정일기장 만들기 </a:t>
            </a:r>
            <a:r>
              <a:rPr lang="en-US" altLang="ko-KR" dirty="0"/>
              <a:t>– Firebase</a:t>
            </a:r>
            <a:r>
              <a:rPr lang="ko-KR" altLang="en-US" dirty="0"/>
              <a:t>로 프로젝트 배포하기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475835-440E-496B-81E6-51BEDB88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55" y="1066800"/>
            <a:ext cx="5424971" cy="5041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E0BA00-F35F-4475-B997-72DEE7CCCBB0}"/>
              </a:ext>
            </a:extLst>
          </p:cNvPr>
          <p:cNvSpPr/>
          <p:nvPr/>
        </p:nvSpPr>
        <p:spPr>
          <a:xfrm>
            <a:off x="5956300" y="8644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해당 부분 참고</a:t>
            </a:r>
            <a:endParaRPr lang="en-US" altLang="ko-KR" dirty="0"/>
          </a:p>
          <a:p>
            <a:r>
              <a:rPr lang="ko-KR" altLang="en-US" dirty="0"/>
              <a:t>https://dev-chim.tistory.com/entry/firebase-firebase-hosting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359C9B-41B8-4F25-BE80-E7FEFB05BB42}"/>
              </a:ext>
            </a:extLst>
          </p:cNvPr>
          <p:cNvSpPr/>
          <p:nvPr/>
        </p:nvSpPr>
        <p:spPr>
          <a:xfrm>
            <a:off x="5956300" y="26644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도메인 </a:t>
            </a:r>
            <a:r>
              <a:rPr lang="ko-KR" altLang="en-US" dirty="0" err="1"/>
              <a:t>연결시</a:t>
            </a:r>
            <a:endParaRPr lang="en-US" altLang="ko-KR" dirty="0"/>
          </a:p>
          <a:p>
            <a:r>
              <a:rPr lang="ko-KR" altLang="en-US" dirty="0"/>
              <a:t>프로젝트의 </a:t>
            </a:r>
            <a:r>
              <a:rPr lang="en-US" altLang="ko-KR" dirty="0" err="1"/>
              <a:t>firebase.json</a:t>
            </a:r>
            <a:r>
              <a:rPr lang="ko-KR" altLang="en-US" dirty="0"/>
              <a:t>에 </a:t>
            </a:r>
            <a:r>
              <a:rPr lang="en-US" altLang="ko-KR" dirty="0"/>
              <a:t>site</a:t>
            </a:r>
            <a:r>
              <a:rPr lang="ko-KR" altLang="en-US" dirty="0"/>
              <a:t>에서 </a:t>
            </a:r>
            <a:r>
              <a:rPr lang="ko-KR" altLang="en-US" dirty="0" err="1"/>
              <a:t>만들어놓은</a:t>
            </a:r>
            <a:r>
              <a:rPr lang="ko-KR" altLang="en-US" dirty="0"/>
              <a:t> 도메인명</a:t>
            </a:r>
            <a:endParaRPr lang="en-US" altLang="ko-KR" dirty="0"/>
          </a:p>
          <a:p>
            <a:r>
              <a:rPr lang="ko-KR" altLang="en-US" dirty="0" err="1"/>
              <a:t>입력후</a:t>
            </a:r>
            <a:r>
              <a:rPr lang="ko-KR" altLang="en-US" dirty="0"/>
              <a:t> </a:t>
            </a:r>
            <a:r>
              <a:rPr lang="ko-KR" altLang="en-US" dirty="0" err="1"/>
              <a:t>재빌드</a:t>
            </a:r>
            <a:r>
              <a:rPr lang="ko-KR" altLang="en-US" dirty="0"/>
              <a:t> 하여 </a:t>
            </a:r>
            <a:r>
              <a:rPr lang="en-US" altLang="ko-KR" dirty="0"/>
              <a:t>firebase deploy 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2D6FCD-1F1F-4DFB-8736-4DCD7EA79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9019"/>
            <a:ext cx="457263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83566-D624-40CE-AFD5-2007B3CA8175}"/>
              </a:ext>
            </a:extLst>
          </p:cNvPr>
          <p:cNvSpPr txBox="1"/>
          <p:nvPr/>
        </p:nvSpPr>
        <p:spPr>
          <a:xfrm>
            <a:off x="260059" y="218114"/>
            <a:ext cx="460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실전 프로젝트</a:t>
            </a:r>
            <a:endParaRPr lang="en-US" altLang="ko-KR" dirty="0"/>
          </a:p>
          <a:p>
            <a:r>
              <a:rPr lang="ko-KR" altLang="en-US" dirty="0"/>
              <a:t>감정일기장 만들기 </a:t>
            </a:r>
            <a:r>
              <a:rPr lang="en-US" altLang="ko-KR" dirty="0"/>
              <a:t>– </a:t>
            </a:r>
            <a:r>
              <a:rPr lang="en-US" altLang="ko-KR" dirty="0" err="1"/>
              <a:t>OpenGraph</a:t>
            </a:r>
            <a:r>
              <a:rPr lang="en-US" altLang="ko-KR" dirty="0"/>
              <a:t> </a:t>
            </a:r>
            <a:r>
              <a:rPr lang="ko-KR" altLang="en-US" dirty="0"/>
              <a:t>설정하기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6A15EF-C5C2-4708-B220-B91CD0CF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7" y="1426757"/>
            <a:ext cx="6289221" cy="1698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7E26BF-986A-40FC-9C58-CF0209F95027}"/>
              </a:ext>
            </a:extLst>
          </p:cNvPr>
          <p:cNvSpPr txBox="1"/>
          <p:nvPr/>
        </p:nvSpPr>
        <p:spPr>
          <a:xfrm>
            <a:off x="260059" y="98958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52AAE-E9F6-4C53-855E-4C5CBC8DCF8E}"/>
              </a:ext>
            </a:extLst>
          </p:cNvPr>
          <p:cNvSpPr txBox="1"/>
          <p:nvPr/>
        </p:nvSpPr>
        <p:spPr>
          <a:xfrm>
            <a:off x="260059" y="3193413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%PUBLIC_URL% public</a:t>
            </a:r>
            <a:r>
              <a:rPr lang="ko-KR" altLang="en-US" dirty="0"/>
              <a:t> 디렉터리 경로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D9402-5106-432B-B312-0E5F43A8071E}"/>
              </a:ext>
            </a:extLst>
          </p:cNvPr>
          <p:cNvSpPr txBox="1"/>
          <p:nvPr/>
        </p:nvSpPr>
        <p:spPr>
          <a:xfrm>
            <a:off x="260059" y="4361813"/>
            <a:ext cx="644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수정후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 err="1"/>
              <a:t>재빌드</a:t>
            </a:r>
            <a:r>
              <a:rPr lang="ko-KR" altLang="en-US" dirty="0"/>
              <a:t> 및</a:t>
            </a:r>
            <a:r>
              <a:rPr lang="en-US" altLang="ko-KR" dirty="0"/>
              <a:t>(run build)</a:t>
            </a:r>
            <a:r>
              <a:rPr lang="ko-KR" altLang="en-US" dirty="0"/>
              <a:t> 및 </a:t>
            </a:r>
            <a:r>
              <a:rPr lang="ko-KR" altLang="en-US" dirty="0" err="1"/>
              <a:t>재배포</a:t>
            </a:r>
            <a:r>
              <a:rPr lang="en-US" altLang="ko-KR" dirty="0"/>
              <a:t>(firebase deploy)</a:t>
            </a:r>
          </a:p>
        </p:txBody>
      </p:sp>
    </p:spTree>
    <p:extLst>
      <p:ext uri="{BB962C8B-B14F-4D97-AF65-F5344CB8AC3E}">
        <p14:creationId xmlns:p14="http://schemas.microsoft.com/office/powerpoint/2010/main" val="64805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83566-D624-40CE-AFD5-2007B3CA8175}"/>
              </a:ext>
            </a:extLst>
          </p:cNvPr>
          <p:cNvSpPr txBox="1"/>
          <p:nvPr/>
        </p:nvSpPr>
        <p:spPr>
          <a:xfrm>
            <a:off x="260059" y="218114"/>
            <a:ext cx="546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실전 프로젝트</a:t>
            </a:r>
            <a:endParaRPr lang="en-US" altLang="ko-KR" dirty="0"/>
          </a:p>
          <a:p>
            <a:r>
              <a:rPr lang="ko-KR" altLang="en-US" dirty="0"/>
              <a:t>감정일기장 만들기 </a:t>
            </a:r>
            <a:r>
              <a:rPr lang="en-US" altLang="ko-KR" dirty="0"/>
              <a:t>– </a:t>
            </a:r>
            <a:r>
              <a:rPr lang="en-US" altLang="ko-KR" dirty="0" err="1"/>
              <a:t>OpenGraph</a:t>
            </a:r>
            <a:r>
              <a:rPr lang="en-US" altLang="ko-KR" dirty="0"/>
              <a:t> </a:t>
            </a:r>
            <a:r>
              <a:rPr lang="ko-KR" altLang="en-US" dirty="0"/>
              <a:t>카톡 캐시 지우기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04210D-0937-47DA-ADC3-385B0E97E47C}"/>
              </a:ext>
            </a:extLst>
          </p:cNvPr>
          <p:cNvSpPr/>
          <p:nvPr/>
        </p:nvSpPr>
        <p:spPr>
          <a:xfrm>
            <a:off x="546151" y="2016552"/>
            <a:ext cx="571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https://developers.kakao.com/tool/debugger/sharing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19CDF-D352-4E5B-96A8-D5FE18D37BBC}"/>
              </a:ext>
            </a:extLst>
          </p:cNvPr>
          <p:cNvSpPr txBox="1"/>
          <p:nvPr/>
        </p:nvSpPr>
        <p:spPr>
          <a:xfrm>
            <a:off x="260059" y="1641386"/>
            <a:ext cx="54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 사이트로 이동하여 캐시 삭제할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넣어주기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CB1A6-4BFD-4E4C-B3AA-C72CFA38039A}"/>
              </a:ext>
            </a:extLst>
          </p:cNvPr>
          <p:cNvSpPr txBox="1"/>
          <p:nvPr/>
        </p:nvSpPr>
        <p:spPr>
          <a:xfrm>
            <a:off x="260059" y="3532157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바뀔수</a:t>
            </a:r>
            <a:r>
              <a:rPr lang="ko-KR" altLang="en-US" dirty="0"/>
              <a:t> 있으니 구글에 </a:t>
            </a:r>
            <a:r>
              <a:rPr lang="en-US" altLang="ko-KR" dirty="0"/>
              <a:t>‘</a:t>
            </a:r>
            <a:r>
              <a:rPr lang="ko-KR" altLang="en-US" dirty="0"/>
              <a:t>카톡 </a:t>
            </a:r>
            <a:r>
              <a:rPr lang="en-US" altLang="ko-KR" dirty="0"/>
              <a:t>OG </a:t>
            </a:r>
            <a:r>
              <a:rPr lang="ko-KR" altLang="en-US" dirty="0"/>
              <a:t>캐시 삭제</a:t>
            </a:r>
            <a:r>
              <a:rPr lang="en-US" altLang="ko-KR" dirty="0"/>
              <a:t>’</a:t>
            </a:r>
            <a:r>
              <a:rPr lang="ko-KR" altLang="en-US" dirty="0"/>
              <a:t> 로 검색하여 진행</a:t>
            </a:r>
          </a:p>
        </p:txBody>
      </p:sp>
    </p:spTree>
    <p:extLst>
      <p:ext uri="{BB962C8B-B14F-4D97-AF65-F5344CB8AC3E}">
        <p14:creationId xmlns:p14="http://schemas.microsoft.com/office/powerpoint/2010/main" val="154487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163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525</cp:revision>
  <dcterms:created xsi:type="dcterms:W3CDTF">2024-06-10T05:20:23Z</dcterms:created>
  <dcterms:modified xsi:type="dcterms:W3CDTF">2024-06-19T11:19:57Z</dcterms:modified>
</cp:coreProperties>
</file>