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Microsoft_Equation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Microsoft_Equation2.bin" ContentType="application/vnd.openxmlformats-officedocument.oleObject"/>
  <Override PartName="/ppt/notesSlides/notesSlide5.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Microsoft_Equation3.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4.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Microsoft_Equation4.bin" ContentType="application/vnd.openxmlformats-officedocument.oleObject"/>
  <Override PartName="/ppt/notesSlides/notesSlide16.xml" ContentType="application/vnd.openxmlformats-officedocument.presentationml.notesSlide+xml"/>
  <Override PartName="/ppt/embeddings/Microsoft_Equation5.bin" ContentType="application/vnd.openxmlformats-officedocument.oleObject"/>
  <Override PartName="/ppt/notesSlides/notesSlide17.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Microsoft_Equation6.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9.bin" ContentType="application/vnd.openxmlformats-officedocument.oleObject"/>
  <Override PartName="/ppt/embeddings/Microsoft_Equation7.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embeddings/Microsoft_Equation8.bin" ContentType="application/vnd.openxmlformats-officedocument.oleObject"/>
  <Override PartName="/ppt/notesSlides/notesSlide25.xml" ContentType="application/vnd.openxmlformats-officedocument.presentationml.notesSlide+xml"/>
  <Override PartName="/ppt/embeddings/Microsoft_Equation9.bin" ContentType="application/vnd.openxmlformats-officedocument.oleObject"/>
  <Override PartName="/ppt/notesSlides/notesSlide26.xml" ContentType="application/vnd.openxmlformats-officedocument.presentationml.notesSlide+xml"/>
  <Override PartName="/ppt/embeddings/Microsoft_Equation10.bin" ContentType="application/vnd.openxmlformats-officedocument.oleObject"/>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10.bin" ContentType="application/vnd.openxmlformats-officedocument.oleObject"/>
  <Override PartName="/ppt/embeddings/Microsoft_Equation11.bin" ContentType="application/vnd.openxmlformats-officedocument.oleObject"/>
  <Override PartName="/ppt/notesSlides/notesSlide29.xml" ContentType="application/vnd.openxmlformats-officedocument.presentationml.notesSlide+xml"/>
  <Override PartName="/ppt/embeddings/Microsoft_Equation12.bin" ContentType="application/vnd.openxmlformats-officedocument.oleObject"/>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Microsoft_Equation13.bin" ContentType="application/vnd.openxmlformats-officedocument.oleObject"/>
  <Override PartName="/ppt/notesSlides/notesSlide40.xml" ContentType="application/vnd.openxmlformats-officedocument.presentationml.notesSlide+xml"/>
  <Override PartName="/ppt/embeddings/oleObject14.bin" ContentType="application/vnd.openxmlformats-officedocument.oleObject"/>
  <Override PartName="/ppt/embeddings/Microsoft_Equation14.bin" ContentType="application/vnd.openxmlformats-officedocument.oleObject"/>
  <Override PartName="/ppt/notesSlides/notesSlide41.xml" ContentType="application/vnd.openxmlformats-officedocument.presentationml.notesSlide+xml"/>
  <Override PartName="/ppt/notesSlides/notesSlide42.xml" ContentType="application/vnd.openxmlformats-officedocument.presentationml.notesSlide+xml"/>
  <Override PartName="/ppt/embeddings/Microsoft_Equation15.bin" ContentType="application/vnd.openxmlformats-officedocument.oleObject"/>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Microsoft_Equation16.bin" ContentType="application/vnd.openxmlformats-officedocument.oleObject"/>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embeddings/Microsoft_Equation17.bin" ContentType="application/vnd.openxmlformats-officedocument.oleObject"/>
  <Override PartName="/ppt/notesSlides/notesSlide54.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Microsoft_Equation18.bin" ContentType="application/vnd.openxmlformats-officedocument.oleObject"/>
  <Override PartName="/ppt/notesSlides/notesSlide55.xml" ContentType="application/vnd.openxmlformats-officedocument.presentationml.notesSlide+xml"/>
  <Override PartName="/ppt/notesSlides/notesSlide56.xml" ContentType="application/vnd.openxmlformats-officedocument.presentationml.notesSlide+xml"/>
  <Override PartName="/ppt/embeddings/Microsoft_Equation19.bin" ContentType="application/vnd.openxmlformats-officedocument.oleObject"/>
  <Override PartName="/ppt/notesSlides/notesSlide57.xml" ContentType="application/vnd.openxmlformats-officedocument.presentationml.notesSlide+xml"/>
  <Override PartName="/ppt/notesSlides/notesSlide58.xml" ContentType="application/vnd.openxmlformats-officedocument.presentationml.notesSlide+xml"/>
  <Override PartName="/ppt/embeddings/Microsoft_Equation20.bin" ContentType="application/vnd.openxmlformats-officedocument.oleObject"/>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embeddings/oleObject25.bin" ContentType="application/vnd.openxmlformats-officedocument.oleObject"/>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embeddings/Microsoft_Equation23.bin" ContentType="application/vnd.openxmlformats-officedocument.oleObject"/>
  <Override PartName="/ppt/notesSlides/notesSlide80.xml" ContentType="application/vnd.openxmlformats-officedocument.presentationml.notesSlide+xml"/>
  <Override PartName="/ppt/notesSlides/notesSlide81.xml" ContentType="application/vnd.openxmlformats-officedocument.presentationml.notesSlide+xml"/>
  <Override PartName="/ppt/embeddings/Microsoft_Equation2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sldIdLst>
    <p:sldId id="371" r:id="rId2"/>
    <p:sldId id="314" r:id="rId3"/>
    <p:sldId id="258" r:id="rId4"/>
    <p:sldId id="259" r:id="rId5"/>
    <p:sldId id="260" r:id="rId6"/>
    <p:sldId id="261" r:id="rId7"/>
    <p:sldId id="262" r:id="rId8"/>
    <p:sldId id="263" r:id="rId9"/>
    <p:sldId id="264" r:id="rId10"/>
    <p:sldId id="265" r:id="rId11"/>
    <p:sldId id="266" r:id="rId12"/>
    <p:sldId id="267" r:id="rId13"/>
    <p:sldId id="268" r:id="rId14"/>
    <p:sldId id="269" r:id="rId15"/>
    <p:sldId id="313" r:id="rId16"/>
    <p:sldId id="355" r:id="rId17"/>
    <p:sldId id="356" r:id="rId18"/>
    <p:sldId id="357" r:id="rId19"/>
    <p:sldId id="358" r:id="rId20"/>
    <p:sldId id="359" r:id="rId21"/>
    <p:sldId id="270" r:id="rId22"/>
    <p:sldId id="271" r:id="rId23"/>
    <p:sldId id="272" r:id="rId24"/>
    <p:sldId id="376" r:id="rId25"/>
    <p:sldId id="377" r:id="rId26"/>
    <p:sldId id="378" r:id="rId27"/>
    <p:sldId id="379" r:id="rId28"/>
    <p:sldId id="380" r:id="rId29"/>
    <p:sldId id="381" r:id="rId30"/>
    <p:sldId id="382" r:id="rId31"/>
    <p:sldId id="383" r:id="rId32"/>
    <p:sldId id="273" r:id="rId33"/>
    <p:sldId id="274" r:id="rId34"/>
    <p:sldId id="275" r:id="rId35"/>
    <p:sldId id="360" r:id="rId36"/>
    <p:sldId id="361" r:id="rId37"/>
    <p:sldId id="362" r:id="rId38"/>
    <p:sldId id="365" r:id="rId39"/>
    <p:sldId id="366" r:id="rId40"/>
    <p:sldId id="367" r:id="rId41"/>
    <p:sldId id="368" r:id="rId42"/>
    <p:sldId id="372" r:id="rId43"/>
    <p:sldId id="373" r:id="rId44"/>
    <p:sldId id="369" r:id="rId45"/>
    <p:sldId id="370" r:id="rId46"/>
    <p:sldId id="374" r:id="rId47"/>
    <p:sldId id="375" r:id="rId48"/>
    <p:sldId id="284" r:id="rId49"/>
    <p:sldId id="285" r:id="rId50"/>
    <p:sldId id="286"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7" r:id="rId72"/>
    <p:sldId id="308" r:id="rId73"/>
    <p:sldId id="309" r:id="rId74"/>
    <p:sldId id="310" r:id="rId75"/>
    <p:sldId id="311" r:id="rId76"/>
    <p:sldId id="312" r:id="rId77"/>
    <p:sldId id="316" r:id="rId78"/>
    <p:sldId id="321" r:id="rId79"/>
    <p:sldId id="322" r:id="rId80"/>
    <p:sldId id="323" r:id="rId81"/>
    <p:sldId id="325" r:id="rId82"/>
    <p:sldId id="326"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74" d="100"/>
          <a:sy n="74" d="100"/>
        </p:scale>
        <p:origin x="-212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printerSettings" Target="printerSettings/printerSettings1.bin"/><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 Id="rId2"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4" Type="http://schemas.openxmlformats.org/officeDocument/2006/relationships/image" Target="../media/image35.wmf"/><Relationship Id="rId1" Type="http://schemas.openxmlformats.org/officeDocument/2006/relationships/image" Target="../media/image32.wmf"/><Relationship Id="rId2"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4.wmf"/><Relationship Id="rId4" Type="http://schemas.openxmlformats.org/officeDocument/2006/relationships/image" Target="../media/image45.wmf"/><Relationship Id="rId5" Type="http://schemas.openxmlformats.org/officeDocument/2006/relationships/image" Target="../media/image46.wmf"/><Relationship Id="rId6" Type="http://schemas.openxmlformats.org/officeDocument/2006/relationships/image" Target="../media/image47.wmf"/><Relationship Id="rId7" Type="http://schemas.openxmlformats.org/officeDocument/2006/relationships/image" Target="../media/image48.wmf"/><Relationship Id="rId8" Type="http://schemas.openxmlformats.org/officeDocument/2006/relationships/image" Target="../media/image49.wmf"/><Relationship Id="rId9" Type="http://schemas.openxmlformats.org/officeDocument/2006/relationships/image" Target="../media/image25.wmf"/><Relationship Id="rId1" Type="http://schemas.openxmlformats.org/officeDocument/2006/relationships/image" Target="../media/image42.wmf"/><Relationship Id="rId2"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2.wmf"/><Relationship Id="rId2" Type="http://schemas.openxmlformats.org/officeDocument/2006/relationships/image" Target="../media/image53.wmf"/><Relationship Id="rId3"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 Id="rId3"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 Id="rId2" Type="http://schemas.openxmlformats.org/officeDocument/2006/relationships/image" Target="../media/image15.wmf"/><Relationship Id="rId3"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 Id="rId3"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0DD7FE-D7CA-BD44-B3DC-0F385807BD35}" type="datetimeFigureOut">
              <a:rPr lang="en-US" smtClean="0"/>
              <a:t>11/01/17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FF3B77-0C7C-4D46-BCCB-BAB543180B5E}" type="slidenum">
              <a:rPr lang="en-US" smtClean="0"/>
              <a:t>‹#›</a:t>
            </a:fld>
            <a:endParaRPr lang="en-US"/>
          </a:p>
        </p:txBody>
      </p:sp>
    </p:spTree>
    <p:extLst>
      <p:ext uri="{BB962C8B-B14F-4D97-AF65-F5344CB8AC3E}">
        <p14:creationId xmlns:p14="http://schemas.microsoft.com/office/powerpoint/2010/main" val="10980250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jdelijke aanduiding voor dia-afbeelding 1"/>
          <p:cNvSpPr>
            <a:spLocks noGrp="1" noRot="1" noChangeAspect="1" noTextEdit="1"/>
          </p:cNvSpPr>
          <p:nvPr>
            <p:ph type="sldImg"/>
          </p:nvPr>
        </p:nvSpPr>
        <p:spPr>
          <a:ln/>
        </p:spPr>
      </p:sp>
      <p:sp>
        <p:nvSpPr>
          <p:cNvPr id="44035" name="Tijdelijke aanduiding voor notities 2"/>
          <p:cNvSpPr>
            <a:spLocks noGrp="1"/>
          </p:cNvSpPr>
          <p:nvPr>
            <p:ph type="body" idx="1"/>
          </p:nvPr>
        </p:nvSpPr>
        <p:spPr>
          <a:noFill/>
          <a:ln/>
        </p:spPr>
        <p:txBody>
          <a:bodyPr/>
          <a:lstStyle/>
          <a:p>
            <a:endParaRPr lang="nl-NL" smtClean="0"/>
          </a:p>
        </p:txBody>
      </p:sp>
      <p:sp>
        <p:nvSpPr>
          <p:cNvPr id="44036" name="Tijdelijke aanduiding voor dianummer 3"/>
          <p:cNvSpPr>
            <a:spLocks noGrp="1"/>
          </p:cNvSpPr>
          <p:nvPr>
            <p:ph type="sldNum" sz="quarter" idx="5"/>
          </p:nvPr>
        </p:nvSpPr>
        <p:spPr>
          <a:noFill/>
        </p:spPr>
        <p:txBody>
          <a:bodyPr/>
          <a:lstStyle/>
          <a:p>
            <a:fld id="{551D8A6E-11CE-4D76-8D2D-EE7B73B53AB3}" type="slidenum">
              <a:rPr lang="nl-NL" smtClean="0"/>
              <a:pPr/>
              <a:t>1</a:t>
            </a:fld>
            <a:endParaRPr lang="nl-NL"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FD9273A-02C5-7F4F-9C8E-CE49C1C9A245}" type="slidenum">
              <a:rPr lang="nl-NL">
                <a:latin typeface="Calibri" charset="0"/>
              </a:rPr>
              <a:pPr eaLnBrk="1" hangingPunct="1"/>
              <a:t>11</a:t>
            </a:fld>
            <a:endParaRPr lang="nl-NL">
              <a:latin typeface="Calibri" charset="0"/>
            </a:endParaRPr>
          </a:p>
        </p:txBody>
      </p:sp>
      <p:sp>
        <p:nvSpPr>
          <p:cNvPr id="10752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75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1ACA4AD-765C-AF46-A2EC-5E29D4004FC3}" type="slidenum">
              <a:rPr lang="nl-NL">
                <a:latin typeface="Calibri" charset="0"/>
              </a:rPr>
              <a:pPr eaLnBrk="1" hangingPunct="1"/>
              <a:t>12</a:t>
            </a:fld>
            <a:endParaRPr lang="nl-NL">
              <a:latin typeface="Calibri" charset="0"/>
            </a:endParaRPr>
          </a:p>
        </p:txBody>
      </p:sp>
      <p:sp>
        <p:nvSpPr>
          <p:cNvPr id="108547"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B1242E7-7087-1540-94FB-E24F9D6ABDA2}" type="slidenum">
              <a:rPr lang="nl-NL">
                <a:latin typeface="Calibri" charset="0"/>
              </a:rPr>
              <a:pPr eaLnBrk="1" hangingPunct="1"/>
              <a:t>13</a:t>
            </a:fld>
            <a:endParaRPr lang="nl-NL">
              <a:latin typeface="Calibri" charset="0"/>
            </a:endParaRPr>
          </a:p>
        </p:txBody>
      </p:sp>
      <p:sp>
        <p:nvSpPr>
          <p:cNvPr id="109571"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95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2B34D4B-746C-814D-B1B5-52A26B76D521}" type="slidenum">
              <a:rPr lang="nl-NL">
                <a:latin typeface="Calibri" charset="0"/>
              </a:rPr>
              <a:pPr eaLnBrk="1" hangingPunct="1"/>
              <a:t>14</a:t>
            </a:fld>
            <a:endParaRPr lang="nl-NL">
              <a:latin typeface="Calibri" charset="0"/>
            </a:endParaRPr>
          </a:p>
        </p:txBody>
      </p:sp>
      <p:sp>
        <p:nvSpPr>
          <p:cNvPr id="110595"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jdelijke aanduiding voor dia-afbeelding 1"/>
          <p:cNvSpPr>
            <a:spLocks noGrp="1" noRot="1" noChangeAspect="1" noTextEdit="1"/>
          </p:cNvSpPr>
          <p:nvPr>
            <p:ph type="sldImg"/>
          </p:nvPr>
        </p:nvSpPr>
        <p:spPr>
          <a:xfrm>
            <a:off x="1296988" y="798513"/>
            <a:ext cx="4264025" cy="3197225"/>
          </a:xfrm>
          <a:ln/>
        </p:spPr>
      </p:sp>
      <p:sp>
        <p:nvSpPr>
          <p:cNvPr id="13314" name="Tijdelijke aanduiding voor notiti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nl-N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36151EB-9353-41C6-A9A9-A8445AAA64E6}" type="slidenum">
              <a:rPr lang="nl-NL" smtClean="0"/>
              <a:pPr/>
              <a:t>16</a:t>
            </a:fld>
            <a:endParaRPr lang="nl-N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36151EB-9353-41C6-A9A9-A8445AAA64E6}" type="slidenum">
              <a:rPr lang="nl-NL" smtClean="0"/>
              <a:pPr/>
              <a:t>17</a:t>
            </a:fld>
            <a:endParaRPr lang="nl-NL"/>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jdelijke aanduiding voor dia-afbeelding 1"/>
          <p:cNvSpPr>
            <a:spLocks noGrp="1" noRot="1" noChangeAspect="1" noTextEdit="1"/>
          </p:cNvSpPr>
          <p:nvPr>
            <p:ph type="sldImg"/>
          </p:nvPr>
        </p:nvSpPr>
        <p:spPr bwMode="auto">
          <a:noFill/>
          <a:ln>
            <a:solidFill>
              <a:srgbClr val="000000"/>
            </a:solidFill>
            <a:miter lim="800000"/>
            <a:headEnd/>
            <a:tailEnd/>
          </a:ln>
        </p:spPr>
      </p:sp>
      <p:sp>
        <p:nvSpPr>
          <p:cNvPr id="133123" name="Tijdelijke aanduiding voor notiti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nl-NL" smtClean="0"/>
          </a:p>
        </p:txBody>
      </p:sp>
      <p:sp>
        <p:nvSpPr>
          <p:cNvPr id="78852" name="Tijdelijke aanduiding voor dianummer 3"/>
          <p:cNvSpPr>
            <a:spLocks noGrp="1"/>
          </p:cNvSpPr>
          <p:nvPr>
            <p:ph type="sldNum" sz="quarter" idx="5"/>
          </p:nvPr>
        </p:nvSpPr>
        <p:spPr/>
        <p:txBody>
          <a:bodyPr/>
          <a:lstStyle/>
          <a:p>
            <a:pPr>
              <a:defRPr/>
            </a:pPr>
            <a:fld id="{993A9917-E8C7-4249-9F5E-2CCAF744DB86}" type="slidenum">
              <a:rPr lang="nl-NL" smtClean="0"/>
              <a:pPr>
                <a:defRPr/>
              </a:pPr>
              <a:t>18</a:t>
            </a:fld>
            <a:endParaRPr lang="nl-NL"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jdelijke aanduiding voor dia-afbeelding 1"/>
          <p:cNvSpPr>
            <a:spLocks noGrp="1" noRot="1" noChangeAspect="1" noTextEdit="1"/>
          </p:cNvSpPr>
          <p:nvPr>
            <p:ph type="sldImg"/>
          </p:nvPr>
        </p:nvSpPr>
        <p:spPr bwMode="auto">
          <a:noFill/>
          <a:ln>
            <a:solidFill>
              <a:srgbClr val="000000"/>
            </a:solidFill>
            <a:miter lim="800000"/>
            <a:headEnd/>
            <a:tailEnd/>
          </a:ln>
        </p:spPr>
      </p:sp>
      <p:sp>
        <p:nvSpPr>
          <p:cNvPr id="134147" name="Tijdelijke aanduiding voor notiti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nl-NL" smtClean="0"/>
          </a:p>
        </p:txBody>
      </p:sp>
      <p:sp>
        <p:nvSpPr>
          <p:cNvPr id="79876" name="Tijdelijke aanduiding voor dianummer 3"/>
          <p:cNvSpPr>
            <a:spLocks noGrp="1"/>
          </p:cNvSpPr>
          <p:nvPr>
            <p:ph type="sldNum" sz="quarter" idx="5"/>
          </p:nvPr>
        </p:nvSpPr>
        <p:spPr/>
        <p:txBody>
          <a:bodyPr/>
          <a:lstStyle/>
          <a:p>
            <a:pPr>
              <a:defRPr/>
            </a:pPr>
            <a:fld id="{17F63536-2440-4833-8274-1103490D104F}" type="slidenum">
              <a:rPr lang="nl-NL" smtClean="0"/>
              <a:pPr>
                <a:defRPr/>
              </a:pPr>
              <a:t>19</a:t>
            </a:fld>
            <a:endParaRPr lang="nl-NL"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36151EB-9353-41C6-A9A9-A8445AAA64E6}" type="slidenum">
              <a:rPr lang="nl-NL" smtClean="0"/>
              <a:pPr/>
              <a:t>20</a:t>
            </a:fld>
            <a:endParaRPr lang="nl-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933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57700"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8390BC0-2294-8047-AC6F-1DCD3B4A5D66}" type="slidenum">
              <a:rPr lang="nl-NL">
                <a:latin typeface="Calibri" charset="0"/>
              </a:rPr>
              <a:pPr eaLnBrk="1" hangingPunct="1"/>
              <a:t>3</a:t>
            </a:fld>
            <a:endParaRPr lang="nl-NL">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161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656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C795F5F-8818-214D-9FA1-C6E375964C2B}" type="slidenum">
              <a:rPr lang="nl-NL">
                <a:latin typeface="Calibri" charset="0"/>
              </a:rPr>
              <a:pPr eaLnBrk="1" hangingPunct="1"/>
              <a:t>21</a:t>
            </a:fld>
            <a:endParaRPr lang="nl-NL">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264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7588"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D52D722-751B-7B44-9626-452BCCCB7ED1}" type="slidenum">
              <a:rPr lang="nl-NL">
                <a:latin typeface="Calibri" charset="0"/>
              </a:rPr>
              <a:pPr eaLnBrk="1" hangingPunct="1"/>
              <a:t>22</a:t>
            </a:fld>
            <a:endParaRPr lang="nl-NL">
              <a:latin typeface="Calibr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366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9636"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FC5B234-FE8B-3443-8C49-4311E65D8A72}" type="slidenum">
              <a:rPr lang="nl-NL">
                <a:latin typeface="Calibri" charset="0"/>
              </a:rPr>
              <a:pPr eaLnBrk="1" hangingPunct="1"/>
              <a:t>23</a:t>
            </a:fld>
            <a:endParaRPr lang="nl-NL">
              <a:latin typeface="Calibr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F8E57C3-4441-E644-8988-DFB1649D1864}" type="slidenum">
              <a:rPr lang="nl-NL">
                <a:latin typeface="Calibri" charset="0"/>
              </a:rPr>
              <a:pPr eaLnBrk="1" hangingPunct="1"/>
              <a:t>24</a:t>
            </a:fld>
            <a:endParaRPr lang="nl-NL">
              <a:latin typeface="Calibri" charset="0"/>
            </a:endParaRPr>
          </a:p>
        </p:txBody>
      </p:sp>
      <p:sp>
        <p:nvSpPr>
          <p:cNvPr id="11776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77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9FE12C5-16EA-CF45-9EA2-CEC411BA0147}" type="slidenum">
              <a:rPr lang="nl-NL">
                <a:latin typeface="Calibri" charset="0"/>
              </a:rPr>
              <a:pPr eaLnBrk="1" hangingPunct="1"/>
              <a:t>25</a:t>
            </a:fld>
            <a:endParaRPr lang="nl-NL">
              <a:latin typeface="Calibri" charset="0"/>
            </a:endParaRPr>
          </a:p>
        </p:txBody>
      </p:sp>
      <p:sp>
        <p:nvSpPr>
          <p:cNvPr id="118787"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87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48C8544-A6A6-8048-85D6-24B08DDECA41}" type="slidenum">
              <a:rPr lang="nl-NL">
                <a:latin typeface="Calibri" charset="0"/>
              </a:rPr>
              <a:pPr eaLnBrk="1" hangingPunct="1"/>
              <a:t>26</a:t>
            </a:fld>
            <a:endParaRPr lang="nl-NL">
              <a:latin typeface="Calibri" charset="0"/>
            </a:endParaRPr>
          </a:p>
        </p:txBody>
      </p:sp>
      <p:sp>
        <p:nvSpPr>
          <p:cNvPr id="119811"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98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083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3F1948D-3887-C046-9649-816005FDF7E8}" type="slidenum">
              <a:rPr lang="nl-NL">
                <a:latin typeface="Calibri" charset="0"/>
              </a:rPr>
              <a:pPr eaLnBrk="1" hangingPunct="1"/>
              <a:t>27</a:t>
            </a:fld>
            <a:endParaRPr lang="nl-NL">
              <a:latin typeface="Calibri"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185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E320613-FC4D-694C-AE96-399D745AE689}" type="slidenum">
              <a:rPr lang="nl-NL">
                <a:latin typeface="Calibri" charset="0"/>
              </a:rPr>
              <a:pPr eaLnBrk="1" hangingPunct="1"/>
              <a:t>28</a:t>
            </a:fld>
            <a:endParaRPr lang="nl-NL">
              <a:latin typeface="Calibri"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288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58B498E-4267-4D42-8E6D-572DDC03F34E}" type="slidenum">
              <a:rPr lang="nl-NL">
                <a:latin typeface="Calibri" charset="0"/>
              </a:rPr>
              <a:pPr eaLnBrk="1" hangingPunct="1"/>
              <a:t>29</a:t>
            </a:fld>
            <a:endParaRPr lang="nl-NL">
              <a:latin typeface="Calibri"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561C95E-9D17-F441-9904-20DFAAF6A135}" type="slidenum">
              <a:rPr lang="nl-NL">
                <a:latin typeface="Calibri" charset="0"/>
              </a:rPr>
              <a:pPr eaLnBrk="1" hangingPunct="1"/>
              <a:t>30</a:t>
            </a:fld>
            <a:endParaRPr lang="nl-NL">
              <a:latin typeface="Calibri" charset="0"/>
            </a:endParaRPr>
          </a:p>
        </p:txBody>
      </p:sp>
      <p:sp>
        <p:nvSpPr>
          <p:cNvPr id="123907"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39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035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25956"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4B22B00-4341-0B40-84EC-0C026E34BFDC}" type="slidenum">
              <a:rPr lang="nl-NL">
                <a:latin typeface="Calibri" charset="0"/>
              </a:rPr>
              <a:pPr eaLnBrk="1" hangingPunct="1"/>
              <a:t>4</a:t>
            </a:fld>
            <a:endParaRPr lang="nl-NL">
              <a:latin typeface="Calibri"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974B120-BB72-0949-92B6-B253F6CAB511}" type="slidenum">
              <a:rPr lang="nl-NL">
                <a:latin typeface="Calibri" charset="0"/>
              </a:rPr>
              <a:pPr eaLnBrk="1" hangingPunct="1"/>
              <a:t>31</a:t>
            </a:fld>
            <a:endParaRPr lang="nl-NL">
              <a:latin typeface="Calibri" charset="0"/>
            </a:endParaRPr>
          </a:p>
        </p:txBody>
      </p:sp>
      <p:sp>
        <p:nvSpPr>
          <p:cNvPr id="124931"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49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D177EF1-B52C-6A47-A73E-3F639CF8D48B}" type="slidenum">
              <a:rPr lang="nl-NL">
                <a:latin typeface="Calibri" charset="0"/>
              </a:rPr>
              <a:pPr eaLnBrk="1" hangingPunct="1"/>
              <a:t>32</a:t>
            </a:fld>
            <a:endParaRPr lang="nl-NL">
              <a:latin typeface="Calibri" charset="0"/>
            </a:endParaRPr>
          </a:p>
        </p:txBody>
      </p:sp>
      <p:sp>
        <p:nvSpPr>
          <p:cNvPr id="114691"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46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2C10558-08D6-1443-A590-716C3CF21F5E}" type="slidenum">
              <a:rPr lang="nl-NL">
                <a:latin typeface="Calibri" charset="0"/>
              </a:rPr>
              <a:pPr eaLnBrk="1" hangingPunct="1"/>
              <a:t>33</a:t>
            </a:fld>
            <a:endParaRPr lang="nl-NL">
              <a:latin typeface="Calibri" charset="0"/>
            </a:endParaRPr>
          </a:p>
        </p:txBody>
      </p:sp>
      <p:sp>
        <p:nvSpPr>
          <p:cNvPr id="115715"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57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62C8422-1A43-384E-B181-D1B08E89DDD0}" type="slidenum">
              <a:rPr lang="nl-NL">
                <a:latin typeface="Calibri" charset="0"/>
              </a:rPr>
              <a:pPr eaLnBrk="1" hangingPunct="1"/>
              <a:t>34</a:t>
            </a:fld>
            <a:endParaRPr lang="nl-NL">
              <a:latin typeface="Calibri" charset="0"/>
            </a:endParaRPr>
          </a:p>
        </p:txBody>
      </p:sp>
      <p:sp>
        <p:nvSpPr>
          <p:cNvPr id="116739"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67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36151EB-9353-41C6-A9A9-A8445AAA64E6}" type="slidenum">
              <a:rPr lang="nl-NL" smtClean="0"/>
              <a:pPr/>
              <a:t>35</a:t>
            </a:fld>
            <a:endParaRPr lang="nl-NL"/>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36151EB-9353-41C6-A9A9-A8445AAA64E6}" type="slidenum">
              <a:rPr lang="nl-NL" smtClean="0"/>
              <a:pPr/>
              <a:t>36</a:t>
            </a:fld>
            <a:endParaRPr lang="nl-NL"/>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36151EB-9353-41C6-A9A9-A8445AAA64E6}" type="slidenum">
              <a:rPr lang="nl-NL" smtClean="0"/>
              <a:pPr/>
              <a:t>37</a:t>
            </a:fld>
            <a:endParaRPr lang="nl-NL"/>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36151EB-9353-41C6-A9A9-A8445AAA64E6}" type="slidenum">
              <a:rPr lang="nl-NL" smtClean="0"/>
              <a:pPr/>
              <a:t>38</a:t>
            </a:fld>
            <a:endParaRPr lang="nl-NL"/>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36151EB-9353-41C6-A9A9-A8445AAA64E6}" type="slidenum">
              <a:rPr lang="nl-NL" smtClean="0"/>
              <a:pPr/>
              <a:t>39</a:t>
            </a:fld>
            <a:endParaRPr lang="nl-NL"/>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jdelijke aanduiding voor dia-afbeelding 1"/>
          <p:cNvSpPr>
            <a:spLocks noGrp="1" noRot="1" noChangeAspect="1" noTextEdit="1"/>
          </p:cNvSpPr>
          <p:nvPr>
            <p:ph type="sldImg"/>
          </p:nvPr>
        </p:nvSpPr>
        <p:spPr>
          <a:ln/>
        </p:spPr>
      </p:sp>
      <p:sp>
        <p:nvSpPr>
          <p:cNvPr id="52227" name="Tijdelijke aanduiding voor notities 2"/>
          <p:cNvSpPr>
            <a:spLocks noGrp="1"/>
          </p:cNvSpPr>
          <p:nvPr>
            <p:ph type="body" idx="1"/>
          </p:nvPr>
        </p:nvSpPr>
        <p:spPr>
          <a:noFill/>
          <a:ln/>
        </p:spPr>
        <p:txBody>
          <a:bodyPr/>
          <a:lstStyle/>
          <a:p>
            <a:endParaRPr lang="nl-NL" smtClean="0"/>
          </a:p>
        </p:txBody>
      </p:sp>
      <p:sp>
        <p:nvSpPr>
          <p:cNvPr id="52228" name="Tijdelijke aanduiding voor dianummer 3"/>
          <p:cNvSpPr>
            <a:spLocks noGrp="1"/>
          </p:cNvSpPr>
          <p:nvPr>
            <p:ph type="sldNum" sz="quarter" idx="5"/>
          </p:nvPr>
        </p:nvSpPr>
        <p:spPr>
          <a:noFill/>
        </p:spPr>
        <p:txBody>
          <a:bodyPr/>
          <a:lstStyle/>
          <a:p>
            <a:fld id="{C0219595-A724-43BC-B3B5-FEEE7A0D1FDE}" type="slidenum">
              <a:rPr lang="nl-NL" smtClean="0"/>
              <a:pPr/>
              <a:t>40</a:t>
            </a:fld>
            <a:endParaRPr lang="nl-NL"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137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26980"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EDF23D7-BC37-E940-9BC7-62DE0127B53D}" type="slidenum">
              <a:rPr lang="nl-NL">
                <a:latin typeface="Calibri" charset="0"/>
              </a:rPr>
              <a:pPr eaLnBrk="1" hangingPunct="1"/>
              <a:t>5</a:t>
            </a:fld>
            <a:endParaRPr lang="nl-NL">
              <a:latin typeface="Calibri"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7E53F4-0C92-4EBD-9F94-D39A90CB116F}" type="slidenum">
              <a:rPr lang="nl-NL"/>
              <a:pPr/>
              <a:t>41</a:t>
            </a:fld>
            <a:endParaRPr lang="nl-NL"/>
          </a:p>
        </p:txBody>
      </p:sp>
      <p:sp>
        <p:nvSpPr>
          <p:cNvPr id="839682" name="Rectangle 2"/>
          <p:cNvSpPr>
            <a:spLocks noGrp="1" noRot="1" noChangeAspect="1" noChangeArrowheads="1" noTextEdit="1"/>
          </p:cNvSpPr>
          <p:nvPr>
            <p:ph type="sldImg"/>
          </p:nvPr>
        </p:nvSpPr>
        <p:spPr>
          <a:ln/>
        </p:spPr>
      </p:sp>
      <p:sp>
        <p:nvSpPr>
          <p:cNvPr id="839683" name="Rectangle 3"/>
          <p:cNvSpPr>
            <a:spLocks noGrp="1" noChangeArrowheads="1"/>
          </p:cNvSpPr>
          <p:nvPr>
            <p:ph type="body" idx="1"/>
          </p:nvPr>
        </p:nvSpPr>
        <p:spPr/>
        <p:txBody>
          <a:bodyPr/>
          <a:lstStyle/>
          <a:p>
            <a:endParaRPr lang="nl-NL"/>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5DBE45-E909-40D9-A2D4-A48925DFB212}" type="slidenum">
              <a:rPr lang="nl-NL"/>
              <a:pPr/>
              <a:t>42</a:t>
            </a:fld>
            <a:endParaRPr lang="nl-NL"/>
          </a:p>
        </p:txBody>
      </p:sp>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endParaRPr lang="nl-NL"/>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C6080D2-8460-4397-A271-83784D8984E4}" type="slidenum">
              <a:rPr lang="nl-NL" smtClean="0"/>
              <a:pPr/>
              <a:t>43</a:t>
            </a:fld>
            <a:endParaRPr lang="nl-NL"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nl-NL"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36151EB-9353-41C6-A9A9-A8445AAA64E6}" type="slidenum">
              <a:rPr lang="nl-NL" smtClean="0"/>
              <a:pPr/>
              <a:t>44</a:t>
            </a:fld>
            <a:endParaRPr lang="nl-NL"/>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36151EB-9353-41C6-A9A9-A8445AAA64E6}" type="slidenum">
              <a:rPr lang="nl-NL" smtClean="0"/>
              <a:pPr/>
              <a:t>45</a:t>
            </a:fld>
            <a:endParaRPr lang="nl-NL"/>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36151EB-9353-41C6-A9A9-A8445AAA64E6}" type="slidenum">
              <a:rPr lang="nl-NL" smtClean="0"/>
              <a:pPr/>
              <a:t>46</a:t>
            </a:fld>
            <a:endParaRPr lang="nl-NL"/>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36151EB-9353-41C6-A9A9-A8445AAA64E6}" type="slidenum">
              <a:rPr lang="nl-NL" smtClean="0"/>
              <a:pPr/>
              <a:t>47</a:t>
            </a:fld>
            <a:endParaRPr lang="nl-NL"/>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595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55652"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0C92687-C73E-2640-8041-286826757CDC}" type="slidenum">
              <a:rPr lang="nl-NL">
                <a:latin typeface="Calibri" charset="0"/>
              </a:rPr>
              <a:pPr eaLnBrk="1" hangingPunct="1"/>
              <a:t>48</a:t>
            </a:fld>
            <a:endParaRPr lang="nl-NL">
              <a:latin typeface="Calibri"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697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3AF80F2-2911-4C49-95CB-53FA0BCA0FD2}" type="slidenum">
              <a:rPr lang="nl-NL">
                <a:latin typeface="Calibri" charset="0"/>
              </a:rPr>
              <a:pPr eaLnBrk="1" hangingPunct="1"/>
              <a:t>49</a:t>
            </a:fld>
            <a:endParaRPr lang="nl-NL">
              <a:latin typeface="Calibri"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800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E3A477F-DDD2-EB46-8DC0-0185C0B7B1BA}" type="slidenum">
              <a:rPr lang="nl-NL">
                <a:latin typeface="Calibri" charset="0"/>
              </a:rPr>
              <a:pPr eaLnBrk="1" hangingPunct="1"/>
              <a:t>50</a:t>
            </a:fld>
            <a:endParaRPr lang="nl-NL">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240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29028"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D03DC55-431B-E546-B2DC-61477A7F6FA8}" type="slidenum">
              <a:rPr lang="nl-NL">
                <a:latin typeface="Calibri" charset="0"/>
              </a:rPr>
              <a:pPr eaLnBrk="1" hangingPunct="1"/>
              <a:t>6</a:t>
            </a:fld>
            <a:endParaRPr lang="nl-NL">
              <a:latin typeface="Calibri"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902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598B54C-608C-564B-8F93-423DC33357D9}" type="slidenum">
              <a:rPr lang="nl-NL">
                <a:latin typeface="Calibri" charset="0"/>
              </a:rPr>
              <a:pPr eaLnBrk="1" hangingPunct="1"/>
              <a:t>51</a:t>
            </a:fld>
            <a:endParaRPr lang="nl-NL">
              <a:latin typeface="Calibri"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005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302D6A1-9179-F942-B41E-F265B5F334DA}" type="slidenum">
              <a:rPr lang="nl-NL">
                <a:latin typeface="Calibri" charset="0"/>
              </a:rPr>
              <a:pPr eaLnBrk="1" hangingPunct="1"/>
              <a:t>52</a:t>
            </a:fld>
            <a:endParaRPr lang="nl-NL">
              <a:latin typeface="Calibri"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107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19FF34E-2F8C-B241-B763-8F93345C9F2B}" type="slidenum">
              <a:rPr lang="nl-NL">
                <a:latin typeface="Calibri" charset="0"/>
              </a:rPr>
              <a:pPr eaLnBrk="1" hangingPunct="1"/>
              <a:t>53</a:t>
            </a:fld>
            <a:endParaRPr lang="nl-NL">
              <a:latin typeface="Calibri"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217CFFC-985F-464F-8800-D3466B28FA95}" type="slidenum">
              <a:rPr lang="nl-NL">
                <a:latin typeface="Calibri" charset="0"/>
              </a:rPr>
              <a:pPr eaLnBrk="1" hangingPunct="1"/>
              <a:t>54</a:t>
            </a:fld>
            <a:endParaRPr lang="nl-NL">
              <a:latin typeface="Calibri" charset="0"/>
            </a:endParaRPr>
          </a:p>
        </p:txBody>
      </p:sp>
      <p:sp>
        <p:nvSpPr>
          <p:cNvPr id="1320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21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312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8852"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0BB3A60-9E04-1947-9020-6ED05A69B8A8}" type="slidenum">
              <a:rPr lang="nl-NL">
                <a:latin typeface="Calibri" charset="0"/>
              </a:rPr>
              <a:pPr eaLnBrk="1" hangingPunct="1"/>
              <a:t>55</a:t>
            </a:fld>
            <a:endParaRPr lang="nl-NL">
              <a:latin typeface="Calibri"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414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9876"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6602423-5F07-D442-82A4-06BC52AA22C0}" type="slidenum">
              <a:rPr lang="nl-NL">
                <a:latin typeface="Calibri" charset="0"/>
              </a:rPr>
              <a:pPr eaLnBrk="1" hangingPunct="1"/>
              <a:t>56</a:t>
            </a:fld>
            <a:endParaRPr lang="nl-NL">
              <a:latin typeface="Calibri"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517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0900"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F51233B-642F-AA47-AAB0-A34F36F972B4}" type="slidenum">
              <a:rPr lang="nl-NL">
                <a:latin typeface="Calibri" charset="0"/>
              </a:rPr>
              <a:pPr eaLnBrk="1" hangingPunct="1"/>
              <a:t>57</a:t>
            </a:fld>
            <a:endParaRPr lang="nl-NL">
              <a:latin typeface="Calibri"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619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CD711EA-A13F-424B-B9EE-8896C74CD20D}" type="slidenum">
              <a:rPr lang="nl-NL">
                <a:latin typeface="Calibri" charset="0"/>
              </a:rPr>
              <a:pPr eaLnBrk="1" hangingPunct="1"/>
              <a:t>58</a:t>
            </a:fld>
            <a:endParaRPr lang="nl-NL">
              <a:latin typeface="Calibri"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721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1988" name="Tijdelijke aanduiding voor dianumm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F748F33-0D66-2942-A465-C80E61EA5956}" type="slidenum">
              <a:rPr lang="nl-NL">
                <a:latin typeface="Calibri" charset="0"/>
              </a:rPr>
              <a:pPr eaLnBrk="1" hangingPunct="1"/>
              <a:t>59</a:t>
            </a:fld>
            <a:endParaRPr lang="nl-NL">
              <a:latin typeface="Calibri"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824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9786C6A-E873-AA45-8D83-86A2E606D638}" type="slidenum">
              <a:rPr lang="nl-NL">
                <a:latin typeface="Calibri" charset="0"/>
              </a:rPr>
              <a:pPr eaLnBrk="1" hangingPunct="1"/>
              <a:t>60</a:t>
            </a:fld>
            <a:endParaRPr lang="nl-NL">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342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9EF3645-4F1E-3448-B3EB-2F30234A7F54}" type="slidenum">
              <a:rPr lang="nl-NL">
                <a:latin typeface="Calibri" charset="0"/>
              </a:rPr>
              <a:pPr eaLnBrk="1" hangingPunct="1"/>
              <a:t>7</a:t>
            </a:fld>
            <a:endParaRPr lang="nl-NL">
              <a:latin typeface="Calibri"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926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B2A21A8-AD14-2A4B-B335-32682D87C47D}" type="slidenum">
              <a:rPr lang="nl-NL">
                <a:latin typeface="Calibri" charset="0"/>
              </a:rPr>
              <a:pPr eaLnBrk="1" hangingPunct="1"/>
              <a:t>61</a:t>
            </a:fld>
            <a:endParaRPr lang="nl-NL">
              <a:latin typeface="Calibri"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029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60CDF52-C289-7349-94CB-2AEEEAF2B31D}" type="slidenum">
              <a:rPr lang="nl-NL">
                <a:latin typeface="Calibri" charset="0"/>
              </a:rPr>
              <a:pPr eaLnBrk="1" hangingPunct="1"/>
              <a:t>62</a:t>
            </a:fld>
            <a:endParaRPr lang="nl-NL">
              <a:latin typeface="Calibri"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131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DE72B27-3C68-0747-B138-3482F3F1F85F}" type="slidenum">
              <a:rPr lang="nl-NL">
                <a:latin typeface="Calibri" charset="0"/>
              </a:rPr>
              <a:pPr eaLnBrk="1" hangingPunct="1"/>
              <a:t>63</a:t>
            </a:fld>
            <a:endParaRPr lang="nl-NL">
              <a:latin typeface="Calibri"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233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FC4B260-1BFE-5D4A-9416-B340564948E4}" type="slidenum">
              <a:rPr lang="nl-NL">
                <a:latin typeface="Calibri" charset="0"/>
              </a:rPr>
              <a:pPr eaLnBrk="1" hangingPunct="1"/>
              <a:t>64</a:t>
            </a:fld>
            <a:endParaRPr lang="nl-NL">
              <a:latin typeface="Calibri"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6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B9F58CA-B6A1-DB4F-AC20-27C9642EDA59}" type="slidenum">
              <a:rPr lang="nl-NL">
                <a:latin typeface="Calibri" charset="0"/>
              </a:rPr>
              <a:pPr eaLnBrk="1" hangingPunct="1"/>
              <a:t>65</a:t>
            </a:fld>
            <a:endParaRPr lang="nl-NL">
              <a:latin typeface="Calibri"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438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D3E725E-2533-A842-832E-1C0AA80C6722}" type="slidenum">
              <a:rPr lang="nl-NL">
                <a:latin typeface="Calibri" charset="0"/>
              </a:rPr>
              <a:pPr eaLnBrk="1" hangingPunct="1"/>
              <a:t>66</a:t>
            </a:fld>
            <a:endParaRPr lang="nl-NL">
              <a:latin typeface="Calibri"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541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C5B3A7A-8165-194E-93D2-8C0B895A40DC}" type="slidenum">
              <a:rPr lang="nl-NL">
                <a:latin typeface="Calibri" charset="0"/>
              </a:rPr>
              <a:pPr eaLnBrk="1" hangingPunct="1"/>
              <a:t>67</a:t>
            </a:fld>
            <a:endParaRPr lang="nl-NL">
              <a:latin typeface="Calibri"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643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1E50862-FB7D-1049-AC1F-B61EB32A2F20}" type="slidenum">
              <a:rPr lang="nl-NL">
                <a:latin typeface="Calibri" charset="0"/>
              </a:rPr>
              <a:pPr eaLnBrk="1" hangingPunct="1"/>
              <a:t>68</a:t>
            </a:fld>
            <a:endParaRPr lang="nl-NL">
              <a:latin typeface="Calibri"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745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1A698D1-6CA3-284B-B203-09992C8E7191}" type="slidenum">
              <a:rPr lang="nl-NL">
                <a:latin typeface="Calibri" charset="0"/>
              </a:rPr>
              <a:pPr eaLnBrk="1" hangingPunct="1"/>
              <a:t>69</a:t>
            </a:fld>
            <a:endParaRPr lang="nl-NL">
              <a:latin typeface="Calibri"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848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02EFA39-9989-3B47-A98F-70185D048FF0}" type="slidenum">
              <a:rPr lang="nl-NL">
                <a:latin typeface="Calibri" charset="0"/>
              </a:rPr>
              <a:pPr eaLnBrk="1" hangingPunct="1"/>
              <a:t>70</a:t>
            </a:fld>
            <a:endParaRPr lang="nl-NL">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445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5632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0CF48E4-A408-9949-B44F-2528AE8DC585}" type="slidenum">
              <a:rPr lang="nl-NL">
                <a:latin typeface="Calibri" charset="0"/>
              </a:rPr>
              <a:pPr eaLnBrk="1" hangingPunct="1"/>
              <a:t>8</a:t>
            </a:fld>
            <a:endParaRPr lang="nl-NL">
              <a:latin typeface="Calibri"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950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6084" name="Tijdelijke aanduiding voor dianumm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90AE6B5-0C31-FA4D-B091-5AD2CA674624}" type="slidenum">
              <a:rPr lang="nl-NL">
                <a:latin typeface="Calibri" charset="0"/>
              </a:rPr>
              <a:pPr eaLnBrk="1" hangingPunct="1"/>
              <a:t>71</a:t>
            </a:fld>
            <a:endParaRPr lang="nl-NL">
              <a:latin typeface="Calibri"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053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863D381-40DA-984E-BDFD-ACD005E4A5A7}" type="slidenum">
              <a:rPr lang="nl-NL">
                <a:latin typeface="Calibri" charset="0"/>
              </a:rPr>
              <a:pPr eaLnBrk="1" hangingPunct="1"/>
              <a:t>72</a:t>
            </a:fld>
            <a:endParaRPr lang="nl-NL">
              <a:latin typeface="Calibri"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155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54A2325-B36A-6B44-BD1F-7D2B45EEE3DE}" type="slidenum">
              <a:rPr lang="nl-NL">
                <a:latin typeface="Calibri" charset="0"/>
              </a:rPr>
              <a:pPr eaLnBrk="1" hangingPunct="1"/>
              <a:t>73</a:t>
            </a:fld>
            <a:endParaRPr lang="nl-NL">
              <a:latin typeface="Calibri"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ED2F5DB-F3F1-914E-B4DD-95F26B4E115B}" type="slidenum">
              <a:rPr lang="nl-NL">
                <a:latin typeface="Calibri" charset="0"/>
              </a:rPr>
              <a:pPr eaLnBrk="1" hangingPunct="1"/>
              <a:t>74</a:t>
            </a:fld>
            <a:endParaRPr lang="nl-NL">
              <a:latin typeface="Calibri" charset="0"/>
            </a:endParaRPr>
          </a:p>
        </p:txBody>
      </p:sp>
      <p:sp>
        <p:nvSpPr>
          <p:cNvPr id="152579"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2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D92374F-9DB1-3A42-8315-D292F5D15A31}" type="slidenum">
              <a:rPr lang="nl-NL">
                <a:latin typeface="Calibri" charset="0"/>
              </a:rPr>
              <a:pPr eaLnBrk="1" hangingPunct="1"/>
              <a:t>75</a:t>
            </a:fld>
            <a:endParaRPr lang="nl-NL">
              <a:latin typeface="Calibri" charset="0"/>
            </a:endParaRPr>
          </a:p>
        </p:txBody>
      </p:sp>
      <p:sp>
        <p:nvSpPr>
          <p:cNvPr id="15360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7DD4364-4194-F246-B8AC-CBC40C0A9279}" type="slidenum">
              <a:rPr lang="nl-NL">
                <a:latin typeface="Calibri" charset="0"/>
              </a:rPr>
              <a:pPr eaLnBrk="1" hangingPunct="1"/>
              <a:t>76</a:t>
            </a:fld>
            <a:endParaRPr lang="nl-NL">
              <a:latin typeface="Calibri" charset="0"/>
            </a:endParaRPr>
          </a:p>
        </p:txBody>
      </p:sp>
      <p:sp>
        <p:nvSpPr>
          <p:cNvPr id="154627"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4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81C072D-94BE-49E6-8ECF-6B1BF3A68988}" type="slidenum">
              <a:rPr lang="nl-NL"/>
              <a:pPr>
                <a:defRPr/>
              </a:pPr>
              <a:t>77</a:t>
            </a:fld>
            <a:endParaRPr lang="nl-NL"/>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nl-NL"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fld id="{136151EB-9353-41C6-A9A9-A8445AAA64E6}" type="slidenum">
              <a:rPr lang="nl-NL" smtClean="0"/>
              <a:pPr/>
              <a:t>78</a:t>
            </a:fld>
            <a:endParaRPr lang="nl-NL"/>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7E53F4-0C92-4EBD-9F94-D39A90CB116F}" type="slidenum">
              <a:rPr lang="nl-NL"/>
              <a:pPr/>
              <a:t>79</a:t>
            </a:fld>
            <a:endParaRPr lang="nl-NL"/>
          </a:p>
        </p:txBody>
      </p:sp>
      <p:sp>
        <p:nvSpPr>
          <p:cNvPr id="839682" name="Rectangle 2"/>
          <p:cNvSpPr>
            <a:spLocks noGrp="1" noRot="1" noChangeAspect="1" noChangeArrowheads="1" noTextEdit="1"/>
          </p:cNvSpPr>
          <p:nvPr>
            <p:ph type="sldImg"/>
          </p:nvPr>
        </p:nvSpPr>
        <p:spPr>
          <a:ln/>
        </p:spPr>
      </p:sp>
      <p:sp>
        <p:nvSpPr>
          <p:cNvPr id="839683" name="Rectangle 3"/>
          <p:cNvSpPr>
            <a:spLocks noGrp="1" noChangeArrowheads="1"/>
          </p:cNvSpPr>
          <p:nvPr>
            <p:ph type="body" idx="1"/>
          </p:nvPr>
        </p:nvSpPr>
        <p:spPr/>
        <p:txBody>
          <a:bodyPr/>
          <a:lstStyle/>
          <a:p>
            <a:endParaRPr lang="nl-NL"/>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jdelijke aanduiding voor dia-afbeelding 1"/>
          <p:cNvSpPr>
            <a:spLocks noGrp="1" noRot="1" noChangeAspect="1" noTextEdit="1"/>
          </p:cNvSpPr>
          <p:nvPr>
            <p:ph type="sldImg"/>
          </p:nvPr>
        </p:nvSpPr>
        <p:spPr>
          <a:ln/>
        </p:spPr>
      </p:sp>
      <p:sp>
        <p:nvSpPr>
          <p:cNvPr id="48131" name="Tijdelijke aanduiding voor notities 2"/>
          <p:cNvSpPr>
            <a:spLocks noGrp="1"/>
          </p:cNvSpPr>
          <p:nvPr>
            <p:ph type="body" idx="1"/>
          </p:nvPr>
        </p:nvSpPr>
        <p:spPr>
          <a:noFill/>
          <a:ln/>
        </p:spPr>
        <p:txBody>
          <a:bodyPr/>
          <a:lstStyle/>
          <a:p>
            <a:endParaRPr lang="nl-NL" smtClean="0"/>
          </a:p>
        </p:txBody>
      </p:sp>
      <p:sp>
        <p:nvSpPr>
          <p:cNvPr id="48132" name="Tijdelijke aanduiding voor dianummer 3"/>
          <p:cNvSpPr>
            <a:spLocks noGrp="1"/>
          </p:cNvSpPr>
          <p:nvPr>
            <p:ph type="sldNum" sz="quarter" idx="5"/>
          </p:nvPr>
        </p:nvSpPr>
        <p:spPr>
          <a:noFill/>
        </p:spPr>
        <p:txBody>
          <a:bodyPr/>
          <a:lstStyle/>
          <a:p>
            <a:fld id="{33F83E77-8E5E-41B1-8F94-16FE68B3EBC2}" type="slidenum">
              <a:rPr lang="nl-NL" smtClean="0"/>
              <a:pPr/>
              <a:t>80</a:t>
            </a:fld>
            <a:endParaRPr lang="nl-NL"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32509A3-4C75-7C40-B983-EC4412CC947B}" type="slidenum">
              <a:rPr lang="nl-NL">
                <a:latin typeface="Calibri" charset="0"/>
              </a:rPr>
              <a:pPr eaLnBrk="1" hangingPunct="1"/>
              <a:t>9</a:t>
            </a:fld>
            <a:endParaRPr lang="nl-NL">
              <a:latin typeface="Calibri" charset="0"/>
            </a:endParaRPr>
          </a:p>
        </p:txBody>
      </p:sp>
      <p:sp>
        <p:nvSpPr>
          <p:cNvPr id="105475"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54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5DBE45-E909-40D9-A2D4-A48925DFB212}" type="slidenum">
              <a:rPr lang="nl-NL"/>
              <a:pPr/>
              <a:t>81</a:t>
            </a:fld>
            <a:endParaRPr lang="nl-NL"/>
          </a:p>
        </p:txBody>
      </p:sp>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endParaRPr lang="nl-NL"/>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C6080D2-8460-4397-A271-83784D8984E4}" type="slidenum">
              <a:rPr lang="nl-NL" smtClean="0"/>
              <a:pPr/>
              <a:t>82</a:t>
            </a:fld>
            <a:endParaRPr lang="nl-NL"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nl-NL"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649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58372" name="Tijdelijke aanduiding voor dianumm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3E4893F-084A-CE46-B79A-461D43B4D024}" type="slidenum">
              <a:rPr lang="nl-NL">
                <a:latin typeface="Calibri" charset="0"/>
              </a:rPr>
              <a:pPr eaLnBrk="1" hangingPunct="1"/>
              <a:t>10</a:t>
            </a:fld>
            <a:endParaRPr lang="nl-NL">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l-N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Click to edit Master subtitle style</a:t>
            </a:r>
            <a:endParaRPr lang="en-US"/>
          </a:p>
        </p:txBody>
      </p:sp>
      <p:sp>
        <p:nvSpPr>
          <p:cNvPr id="4" name="Date Placeholder 3"/>
          <p:cNvSpPr>
            <a:spLocks noGrp="1"/>
          </p:cNvSpPr>
          <p:nvPr>
            <p:ph type="dt" sz="half" idx="10"/>
          </p:nvPr>
        </p:nvSpPr>
        <p:spPr/>
        <p:txBody>
          <a:bodyPr/>
          <a:lstStyle/>
          <a:p>
            <a:fld id="{C6E0A544-1CCC-FF4C-8935-3974389D7F33}" type="datetimeFigureOut">
              <a:rPr lang="en-US" smtClean="0"/>
              <a:t>11/01/17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A483B-0EEB-6D4B-A185-F1E64A2C748B}" type="slidenum">
              <a:rPr lang="en-US" smtClean="0"/>
              <a:t>‹#›</a:t>
            </a:fld>
            <a:endParaRPr lang="en-US"/>
          </a:p>
        </p:txBody>
      </p:sp>
    </p:spTree>
    <p:extLst>
      <p:ext uri="{BB962C8B-B14F-4D97-AF65-F5344CB8AC3E}">
        <p14:creationId xmlns:p14="http://schemas.microsoft.com/office/powerpoint/2010/main" val="414581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4" name="Date Placeholder 3"/>
          <p:cNvSpPr>
            <a:spLocks noGrp="1"/>
          </p:cNvSpPr>
          <p:nvPr>
            <p:ph type="dt" sz="half" idx="10"/>
          </p:nvPr>
        </p:nvSpPr>
        <p:spPr/>
        <p:txBody>
          <a:bodyPr/>
          <a:lstStyle/>
          <a:p>
            <a:fld id="{C6E0A544-1CCC-FF4C-8935-3974389D7F33}" type="datetimeFigureOut">
              <a:rPr lang="en-US" smtClean="0"/>
              <a:t>11/01/17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A483B-0EEB-6D4B-A185-F1E64A2C748B}" type="slidenum">
              <a:rPr lang="en-US" smtClean="0"/>
              <a:t>‹#›</a:t>
            </a:fld>
            <a:endParaRPr lang="en-US"/>
          </a:p>
        </p:txBody>
      </p:sp>
    </p:spTree>
    <p:extLst>
      <p:ext uri="{BB962C8B-B14F-4D97-AF65-F5344CB8AC3E}">
        <p14:creationId xmlns:p14="http://schemas.microsoft.com/office/powerpoint/2010/main" val="3091023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l-N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4" name="Date Placeholder 3"/>
          <p:cNvSpPr>
            <a:spLocks noGrp="1"/>
          </p:cNvSpPr>
          <p:nvPr>
            <p:ph type="dt" sz="half" idx="10"/>
          </p:nvPr>
        </p:nvSpPr>
        <p:spPr/>
        <p:txBody>
          <a:bodyPr/>
          <a:lstStyle/>
          <a:p>
            <a:fld id="{C6E0A544-1CCC-FF4C-8935-3974389D7F33}" type="datetimeFigureOut">
              <a:rPr lang="en-US" smtClean="0"/>
              <a:t>11/01/17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A483B-0EEB-6D4B-A185-F1E64A2C748B}" type="slidenum">
              <a:rPr lang="en-US" smtClean="0"/>
              <a:t>‹#›</a:t>
            </a:fld>
            <a:endParaRPr lang="en-US"/>
          </a:p>
        </p:txBody>
      </p:sp>
    </p:spTree>
    <p:extLst>
      <p:ext uri="{BB962C8B-B14F-4D97-AF65-F5344CB8AC3E}">
        <p14:creationId xmlns:p14="http://schemas.microsoft.com/office/powerpoint/2010/main" val="1009175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el en tab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p>
            <a:r>
              <a:rPr lang="nl-NL" smtClean="0"/>
              <a:t>Klik om de stijl te bewerken</a:t>
            </a:r>
            <a:endParaRPr lang="nl-NL"/>
          </a:p>
        </p:txBody>
      </p:sp>
      <p:sp>
        <p:nvSpPr>
          <p:cNvPr id="3" name="Tijdelijke aanduiding voor tabel 2"/>
          <p:cNvSpPr>
            <a:spLocks noGrp="1"/>
          </p:cNvSpPr>
          <p:nvPr>
            <p:ph type="tbl" idx="1"/>
          </p:nvPr>
        </p:nvSpPr>
        <p:spPr>
          <a:xfrm>
            <a:off x="457200" y="1600200"/>
            <a:ext cx="8229600" cy="4525963"/>
          </a:xfrm>
        </p:spPr>
        <p:txBody>
          <a:bodyPr/>
          <a:lstStyle/>
          <a:p>
            <a:pPr lvl="0"/>
            <a:endParaRPr lang="nl-NL" noProof="0" smtClean="0"/>
          </a:p>
        </p:txBody>
      </p:sp>
      <p:sp>
        <p:nvSpPr>
          <p:cNvPr id="4" name="Rectangle 4"/>
          <p:cNvSpPr>
            <a:spLocks noGrp="1" noChangeArrowheads="1"/>
          </p:cNvSpPr>
          <p:nvPr>
            <p:ph type="dt" sz="half" idx="10"/>
          </p:nvPr>
        </p:nvSpPr>
        <p:spPr/>
        <p:txBody>
          <a:bodyPr rtlCol="0"/>
          <a:lstStyle>
            <a:lvl1pPr fontAlgn="auto">
              <a:spcBef>
                <a:spcPts val="0"/>
              </a:spcBef>
              <a:spcAft>
                <a:spcPts val="0"/>
              </a:spcAft>
              <a:defRPr>
                <a:solidFill>
                  <a:schemeClr val="tx1">
                    <a:tint val="75000"/>
                  </a:schemeClr>
                </a:solidFill>
                <a:latin typeface="+mn-lt"/>
                <a:ea typeface="+mn-ea"/>
                <a:cs typeface="+mn-cs"/>
              </a:defRPr>
            </a:lvl1pPr>
          </a:lstStyle>
          <a:p>
            <a:pPr>
              <a:defRPr/>
            </a:pPr>
            <a:endParaRPr lang="nl-NL"/>
          </a:p>
        </p:txBody>
      </p:sp>
      <p:sp>
        <p:nvSpPr>
          <p:cNvPr id="5" name="Rectangle 5"/>
          <p:cNvSpPr>
            <a:spLocks noGrp="1" noChangeArrowheads="1"/>
          </p:cNvSpPr>
          <p:nvPr>
            <p:ph type="ftr" sz="quarter" idx="11"/>
          </p:nvPr>
        </p:nvSpPr>
        <p:spPr/>
        <p:txBody>
          <a:bodyPr/>
          <a:lstStyle>
            <a:lvl1pPr>
              <a:defRPr/>
            </a:lvl1pPr>
          </a:lstStyle>
          <a:p>
            <a:pPr>
              <a:defRPr/>
            </a:pPr>
            <a:endParaRPr lang="nl-NL"/>
          </a:p>
        </p:txBody>
      </p:sp>
      <p:sp>
        <p:nvSpPr>
          <p:cNvPr id="6" name="Rectangle 6"/>
          <p:cNvSpPr>
            <a:spLocks noGrp="1" noChangeArrowheads="1"/>
          </p:cNvSpPr>
          <p:nvPr>
            <p:ph type="sldNum" sz="quarter" idx="12"/>
          </p:nvPr>
        </p:nvSpPr>
        <p:spPr/>
        <p:txBody>
          <a:bodyPr/>
          <a:lstStyle>
            <a:lvl1pPr>
              <a:defRPr/>
            </a:lvl1pPr>
          </a:lstStyle>
          <a:p>
            <a:fld id="{0EBBAACC-6A66-344C-8EB5-C5A8B1A5C0D3}" type="slidenum">
              <a:rPr lang="nl-NL"/>
              <a:pPr/>
              <a:t>‹#›</a:t>
            </a:fld>
            <a:endParaRPr lang="nl-NL"/>
          </a:p>
        </p:txBody>
      </p:sp>
    </p:spTree>
    <p:extLst>
      <p:ext uri="{BB962C8B-B14F-4D97-AF65-F5344CB8AC3E}">
        <p14:creationId xmlns:p14="http://schemas.microsoft.com/office/powerpoint/2010/main" val="3810746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el, inhoud en 2 inhoudselementen">
    <p:spTree>
      <p:nvGrpSpPr>
        <p:cNvPr id="1" name=""/>
        <p:cNvGrpSpPr/>
        <p:nvPr/>
      </p:nvGrpSpPr>
      <p:grpSpPr>
        <a:xfrm>
          <a:off x="0" y="0"/>
          <a:ext cx="0" cy="0"/>
          <a:chOff x="0" y="0"/>
          <a:chExt cx="0" cy="0"/>
        </a:xfrm>
      </p:grpSpPr>
      <p:sp>
        <p:nvSpPr>
          <p:cNvPr id="2" name="Titel 1"/>
          <p:cNvSpPr>
            <a:spLocks noGrp="1"/>
          </p:cNvSpPr>
          <p:nvPr>
            <p:ph type="title"/>
          </p:nvPr>
        </p:nvSpPr>
        <p:spPr>
          <a:xfrm>
            <a:off x="144463" y="100013"/>
            <a:ext cx="8855075" cy="685800"/>
          </a:xfrm>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217488" y="1214438"/>
            <a:ext cx="4278312" cy="51435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quarter" idx="2"/>
          </p:nvPr>
        </p:nvSpPr>
        <p:spPr>
          <a:xfrm>
            <a:off x="4648200" y="1214438"/>
            <a:ext cx="4278313" cy="249555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inhoud 4"/>
          <p:cNvSpPr>
            <a:spLocks noGrp="1"/>
          </p:cNvSpPr>
          <p:nvPr>
            <p:ph sz="quarter" idx="3"/>
          </p:nvPr>
        </p:nvSpPr>
        <p:spPr>
          <a:xfrm>
            <a:off x="4648200" y="3862388"/>
            <a:ext cx="4278313" cy="249555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619493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Click to edit Master title style</a:t>
            </a:r>
            <a:endParaRPr lang="en-US"/>
          </a:p>
        </p:txBody>
      </p:sp>
      <p:sp>
        <p:nvSpPr>
          <p:cNvPr id="3" name="Content Placeholder 2"/>
          <p:cNvSpPr>
            <a:spLocks noGrp="1"/>
          </p:cNvSpPr>
          <p:nvPr>
            <p:ph idx="1"/>
          </p:nvPr>
        </p:nvSpPr>
        <p:spPr/>
        <p:txBody>
          <a:body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4" name="Date Placeholder 3"/>
          <p:cNvSpPr>
            <a:spLocks noGrp="1"/>
          </p:cNvSpPr>
          <p:nvPr>
            <p:ph type="dt" sz="half" idx="10"/>
          </p:nvPr>
        </p:nvSpPr>
        <p:spPr/>
        <p:txBody>
          <a:bodyPr/>
          <a:lstStyle/>
          <a:p>
            <a:fld id="{C6E0A544-1CCC-FF4C-8935-3974389D7F33}" type="datetimeFigureOut">
              <a:rPr lang="en-US" smtClean="0"/>
              <a:t>11/01/17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A483B-0EEB-6D4B-A185-F1E64A2C748B}" type="slidenum">
              <a:rPr lang="en-US" smtClean="0"/>
              <a:t>‹#›</a:t>
            </a:fld>
            <a:endParaRPr lang="en-US"/>
          </a:p>
        </p:txBody>
      </p:sp>
    </p:spTree>
    <p:extLst>
      <p:ext uri="{BB962C8B-B14F-4D97-AF65-F5344CB8AC3E}">
        <p14:creationId xmlns:p14="http://schemas.microsoft.com/office/powerpoint/2010/main" val="3514407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N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Click to edit Master text styles</a:t>
            </a:r>
          </a:p>
        </p:txBody>
      </p:sp>
      <p:sp>
        <p:nvSpPr>
          <p:cNvPr id="4" name="Date Placeholder 3"/>
          <p:cNvSpPr>
            <a:spLocks noGrp="1"/>
          </p:cNvSpPr>
          <p:nvPr>
            <p:ph type="dt" sz="half" idx="10"/>
          </p:nvPr>
        </p:nvSpPr>
        <p:spPr/>
        <p:txBody>
          <a:bodyPr/>
          <a:lstStyle/>
          <a:p>
            <a:fld id="{C6E0A544-1CCC-FF4C-8935-3974389D7F33}" type="datetimeFigureOut">
              <a:rPr lang="en-US" smtClean="0"/>
              <a:t>11/01/17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CA483B-0EEB-6D4B-A185-F1E64A2C748B}" type="slidenum">
              <a:rPr lang="en-US" smtClean="0"/>
              <a:t>‹#›</a:t>
            </a:fld>
            <a:endParaRPr lang="en-US"/>
          </a:p>
        </p:txBody>
      </p:sp>
    </p:spTree>
    <p:extLst>
      <p:ext uri="{BB962C8B-B14F-4D97-AF65-F5344CB8AC3E}">
        <p14:creationId xmlns:p14="http://schemas.microsoft.com/office/powerpoint/2010/main" val="228455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5" name="Date Placeholder 4"/>
          <p:cNvSpPr>
            <a:spLocks noGrp="1"/>
          </p:cNvSpPr>
          <p:nvPr>
            <p:ph type="dt" sz="half" idx="10"/>
          </p:nvPr>
        </p:nvSpPr>
        <p:spPr/>
        <p:txBody>
          <a:bodyPr/>
          <a:lstStyle/>
          <a:p>
            <a:fld id="{C6E0A544-1CCC-FF4C-8935-3974389D7F33}" type="datetimeFigureOut">
              <a:rPr lang="en-US" smtClean="0"/>
              <a:t>11/01/17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CA483B-0EEB-6D4B-A185-F1E64A2C748B}" type="slidenum">
              <a:rPr lang="en-US" smtClean="0"/>
              <a:t>‹#›</a:t>
            </a:fld>
            <a:endParaRPr lang="en-US"/>
          </a:p>
        </p:txBody>
      </p:sp>
    </p:spTree>
    <p:extLst>
      <p:ext uri="{BB962C8B-B14F-4D97-AF65-F5344CB8AC3E}">
        <p14:creationId xmlns:p14="http://schemas.microsoft.com/office/powerpoint/2010/main" val="3263392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7" name="Date Placeholder 6"/>
          <p:cNvSpPr>
            <a:spLocks noGrp="1"/>
          </p:cNvSpPr>
          <p:nvPr>
            <p:ph type="dt" sz="half" idx="10"/>
          </p:nvPr>
        </p:nvSpPr>
        <p:spPr/>
        <p:txBody>
          <a:bodyPr/>
          <a:lstStyle/>
          <a:p>
            <a:fld id="{C6E0A544-1CCC-FF4C-8935-3974389D7F33}" type="datetimeFigureOut">
              <a:rPr lang="en-US" smtClean="0"/>
              <a:t>11/01/17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CA483B-0EEB-6D4B-A185-F1E64A2C748B}" type="slidenum">
              <a:rPr lang="en-US" smtClean="0"/>
              <a:t>‹#›</a:t>
            </a:fld>
            <a:endParaRPr lang="en-US"/>
          </a:p>
        </p:txBody>
      </p:sp>
    </p:spTree>
    <p:extLst>
      <p:ext uri="{BB962C8B-B14F-4D97-AF65-F5344CB8AC3E}">
        <p14:creationId xmlns:p14="http://schemas.microsoft.com/office/powerpoint/2010/main" val="326482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Click to edit Master title style</a:t>
            </a:r>
            <a:endParaRPr lang="en-US"/>
          </a:p>
        </p:txBody>
      </p:sp>
      <p:sp>
        <p:nvSpPr>
          <p:cNvPr id="3" name="Date Placeholder 2"/>
          <p:cNvSpPr>
            <a:spLocks noGrp="1"/>
          </p:cNvSpPr>
          <p:nvPr>
            <p:ph type="dt" sz="half" idx="10"/>
          </p:nvPr>
        </p:nvSpPr>
        <p:spPr/>
        <p:txBody>
          <a:bodyPr/>
          <a:lstStyle/>
          <a:p>
            <a:fld id="{C6E0A544-1CCC-FF4C-8935-3974389D7F33}" type="datetimeFigureOut">
              <a:rPr lang="en-US" smtClean="0"/>
              <a:t>11/01/17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CA483B-0EEB-6D4B-A185-F1E64A2C748B}" type="slidenum">
              <a:rPr lang="en-US" smtClean="0"/>
              <a:t>‹#›</a:t>
            </a:fld>
            <a:endParaRPr lang="en-US"/>
          </a:p>
        </p:txBody>
      </p:sp>
    </p:spTree>
    <p:extLst>
      <p:ext uri="{BB962C8B-B14F-4D97-AF65-F5344CB8AC3E}">
        <p14:creationId xmlns:p14="http://schemas.microsoft.com/office/powerpoint/2010/main" val="215639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0A544-1CCC-FF4C-8935-3974389D7F33}" type="datetimeFigureOut">
              <a:rPr lang="en-US" smtClean="0"/>
              <a:t>11/01/17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CA483B-0EEB-6D4B-A185-F1E64A2C748B}" type="slidenum">
              <a:rPr lang="en-US" smtClean="0"/>
              <a:t>‹#›</a:t>
            </a:fld>
            <a:endParaRPr lang="en-US"/>
          </a:p>
        </p:txBody>
      </p:sp>
    </p:spTree>
    <p:extLst>
      <p:ext uri="{BB962C8B-B14F-4D97-AF65-F5344CB8AC3E}">
        <p14:creationId xmlns:p14="http://schemas.microsoft.com/office/powerpoint/2010/main" val="1493918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l-NL"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Click to edit Master text styles</a:t>
            </a:r>
          </a:p>
        </p:txBody>
      </p:sp>
      <p:sp>
        <p:nvSpPr>
          <p:cNvPr id="5" name="Date Placeholder 4"/>
          <p:cNvSpPr>
            <a:spLocks noGrp="1"/>
          </p:cNvSpPr>
          <p:nvPr>
            <p:ph type="dt" sz="half" idx="10"/>
          </p:nvPr>
        </p:nvSpPr>
        <p:spPr/>
        <p:txBody>
          <a:bodyPr/>
          <a:lstStyle/>
          <a:p>
            <a:fld id="{C6E0A544-1CCC-FF4C-8935-3974389D7F33}" type="datetimeFigureOut">
              <a:rPr lang="en-US" smtClean="0"/>
              <a:t>11/01/17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CA483B-0EEB-6D4B-A185-F1E64A2C748B}" type="slidenum">
              <a:rPr lang="en-US" smtClean="0"/>
              <a:t>‹#›</a:t>
            </a:fld>
            <a:endParaRPr lang="en-US"/>
          </a:p>
        </p:txBody>
      </p:sp>
    </p:spTree>
    <p:extLst>
      <p:ext uri="{BB962C8B-B14F-4D97-AF65-F5344CB8AC3E}">
        <p14:creationId xmlns:p14="http://schemas.microsoft.com/office/powerpoint/2010/main" val="3934907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l-N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Click to edit Master text styles</a:t>
            </a:r>
          </a:p>
        </p:txBody>
      </p:sp>
      <p:sp>
        <p:nvSpPr>
          <p:cNvPr id="5" name="Date Placeholder 4"/>
          <p:cNvSpPr>
            <a:spLocks noGrp="1"/>
          </p:cNvSpPr>
          <p:nvPr>
            <p:ph type="dt" sz="half" idx="10"/>
          </p:nvPr>
        </p:nvSpPr>
        <p:spPr/>
        <p:txBody>
          <a:bodyPr/>
          <a:lstStyle/>
          <a:p>
            <a:fld id="{C6E0A544-1CCC-FF4C-8935-3974389D7F33}" type="datetimeFigureOut">
              <a:rPr lang="en-US" smtClean="0"/>
              <a:t>11/01/17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CA483B-0EEB-6D4B-A185-F1E64A2C748B}" type="slidenum">
              <a:rPr lang="en-US" smtClean="0"/>
              <a:t>‹#›</a:t>
            </a:fld>
            <a:endParaRPr lang="en-US"/>
          </a:p>
        </p:txBody>
      </p:sp>
    </p:spTree>
    <p:extLst>
      <p:ext uri="{BB962C8B-B14F-4D97-AF65-F5344CB8AC3E}">
        <p14:creationId xmlns:p14="http://schemas.microsoft.com/office/powerpoint/2010/main" val="24646495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0A544-1CCC-FF4C-8935-3974389D7F33}" type="datetimeFigureOut">
              <a:rPr lang="en-US" smtClean="0"/>
              <a:t>11/01/17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A483B-0EEB-6D4B-A185-F1E64A2C748B}" type="slidenum">
              <a:rPr lang="en-US" smtClean="0"/>
              <a:t>‹#›</a:t>
            </a:fld>
            <a:endParaRPr lang="en-US"/>
          </a:p>
        </p:txBody>
      </p:sp>
    </p:spTree>
    <p:extLst>
      <p:ext uri="{BB962C8B-B14F-4D97-AF65-F5344CB8AC3E}">
        <p14:creationId xmlns:p14="http://schemas.microsoft.com/office/powerpoint/2010/main" val="412821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hyperlink" Target="http://www.pieter-adriaans.com"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4.bin"/><Relationship Id="rId5" Type="http://schemas.openxmlformats.org/officeDocument/2006/relationships/image" Target="../media/image13.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5.bin"/><Relationship Id="rId5" Type="http://schemas.openxmlformats.org/officeDocument/2006/relationships/image" Target="../media/image14.wmf"/><Relationship Id="rId6" Type="http://schemas.openxmlformats.org/officeDocument/2006/relationships/oleObject" Target="../embeddings/oleObject6.bin"/><Relationship Id="rId7" Type="http://schemas.openxmlformats.org/officeDocument/2006/relationships/image" Target="../media/image15.wmf"/><Relationship Id="rId8" Type="http://schemas.openxmlformats.org/officeDocument/2006/relationships/oleObject" Target="../embeddings/Microsoft_Equation4.bin"/><Relationship Id="rId9" Type="http://schemas.openxmlformats.org/officeDocument/2006/relationships/image" Target="../media/image16.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Microsoft_Equation5.bin"/><Relationship Id="rId5" Type="http://schemas.openxmlformats.org/officeDocument/2006/relationships/image" Target="../media/image17.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7.bin"/><Relationship Id="rId5" Type="http://schemas.openxmlformats.org/officeDocument/2006/relationships/image" Target="../media/image18.wmf"/><Relationship Id="rId6" Type="http://schemas.openxmlformats.org/officeDocument/2006/relationships/oleObject" Target="../embeddings/oleObject8.bin"/><Relationship Id="rId7" Type="http://schemas.openxmlformats.org/officeDocument/2006/relationships/image" Target="../media/image19.wmf"/><Relationship Id="rId8" Type="http://schemas.openxmlformats.org/officeDocument/2006/relationships/oleObject" Target="../embeddings/Microsoft_Equation6.bin"/><Relationship Id="rId9" Type="http://schemas.openxmlformats.org/officeDocument/2006/relationships/image" Target="../media/image20.wmf"/><Relationship Id="rId1" Type="http://schemas.openxmlformats.org/officeDocument/2006/relationships/vmlDrawing" Target="../drawings/vmlDrawing7.v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5" Type="http://schemas.openxmlformats.org/officeDocument/2006/relationships/oleObject" Target="../embeddings/Microsoft_Equation1.bin"/><Relationship Id="rId6"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9.bin"/><Relationship Id="rId5" Type="http://schemas.openxmlformats.org/officeDocument/2006/relationships/image" Target="../media/image21.wmf"/><Relationship Id="rId6" Type="http://schemas.openxmlformats.org/officeDocument/2006/relationships/oleObject" Target="../embeddings/Microsoft_Equation7.bin"/><Relationship Id="rId7" Type="http://schemas.openxmlformats.org/officeDocument/2006/relationships/image" Target="../media/image22.wmf"/><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Microsoft_Equation8.bin"/><Relationship Id="rId5" Type="http://schemas.openxmlformats.org/officeDocument/2006/relationships/image" Target="../media/image23.wmf"/><Relationship Id="rId6" Type="http://schemas.openxmlformats.org/officeDocument/2006/relationships/image" Target="../media/image24.jpeg"/><Relationship Id="rId1" Type="http://schemas.openxmlformats.org/officeDocument/2006/relationships/vmlDrawing" Target="../drawings/vmlDrawing9.vml"/><Relationship Id="rId2"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Microsoft_Equation9.bin"/><Relationship Id="rId5" Type="http://schemas.openxmlformats.org/officeDocument/2006/relationships/image" Target="../media/image25.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Microsoft_Equation10.bin"/><Relationship Id="rId5" Type="http://schemas.openxmlformats.org/officeDocument/2006/relationships/image" Target="../media/image26.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10.bin"/><Relationship Id="rId5" Type="http://schemas.openxmlformats.org/officeDocument/2006/relationships/image" Target="../media/image27.wmf"/><Relationship Id="rId6" Type="http://schemas.openxmlformats.org/officeDocument/2006/relationships/oleObject" Target="../embeddings/Microsoft_Equation11.bin"/><Relationship Id="rId7" Type="http://schemas.openxmlformats.org/officeDocument/2006/relationships/image" Target="../media/image28.wmf"/><Relationship Id="rId1" Type="http://schemas.openxmlformats.org/officeDocument/2006/relationships/vmlDrawing" Target="../drawings/vmlDrawing12.vml"/><Relationship Id="rId2"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Microsoft_Equation12.bin"/><Relationship Id="rId5" Type="http://schemas.openxmlformats.org/officeDocument/2006/relationships/image" Target="../media/image29.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30.wmf"/><Relationship Id="rId4" Type="http://schemas.openxmlformats.org/officeDocument/2006/relationships/image" Target="../media/image31.wmf"/><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image" Target="../media/image30.wmf"/><Relationship Id="rId4" Type="http://schemas.openxmlformats.org/officeDocument/2006/relationships/image" Target="../media/image31.wmf"/><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11.bin"/><Relationship Id="rId5" Type="http://schemas.openxmlformats.org/officeDocument/2006/relationships/image" Target="../media/image32.wmf"/><Relationship Id="rId6" Type="http://schemas.openxmlformats.org/officeDocument/2006/relationships/oleObject" Target="../embeddings/oleObject12.bin"/><Relationship Id="rId7" Type="http://schemas.openxmlformats.org/officeDocument/2006/relationships/image" Target="../media/image33.wmf"/><Relationship Id="rId8" Type="http://schemas.openxmlformats.org/officeDocument/2006/relationships/oleObject" Target="../embeddings/oleObject13.bin"/><Relationship Id="rId9" Type="http://schemas.openxmlformats.org/officeDocument/2006/relationships/image" Target="../media/image34.wmf"/><Relationship Id="rId10" Type="http://schemas.openxmlformats.org/officeDocument/2006/relationships/oleObject" Target="../embeddings/Microsoft_Equation13.bin"/><Relationship Id="rId11" Type="http://schemas.openxmlformats.org/officeDocument/2006/relationships/image" Target="../media/image35.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38.jpeg"/><Relationship Id="rId5" Type="http://schemas.openxmlformats.org/officeDocument/2006/relationships/image" Target="../media/image39.jpeg"/><Relationship Id="rId6" Type="http://schemas.openxmlformats.org/officeDocument/2006/relationships/image" Target="../media/image40.jpeg"/><Relationship Id="rId7" Type="http://schemas.openxmlformats.org/officeDocument/2006/relationships/oleObject" Target="../embeddings/oleObject14.bin"/><Relationship Id="rId8" Type="http://schemas.openxmlformats.org/officeDocument/2006/relationships/image" Target="../media/image36.wmf"/><Relationship Id="rId9" Type="http://schemas.openxmlformats.org/officeDocument/2006/relationships/oleObject" Target="../embeddings/Microsoft_Equation14.bin"/><Relationship Id="rId10" Type="http://schemas.openxmlformats.org/officeDocument/2006/relationships/image" Target="../media/image37.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Microsoft_Equation15.bin"/><Relationship Id="rId5" Type="http://schemas.openxmlformats.org/officeDocument/2006/relationships/image" Target="../media/image41.wmf"/><Relationship Id="rId1" Type="http://schemas.openxmlformats.org/officeDocument/2006/relationships/vmlDrawing" Target="../drawings/vmlDrawing16.vml"/><Relationship Id="rId2"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9" Type="http://schemas.openxmlformats.org/officeDocument/2006/relationships/image" Target="../media/image44.wmf"/><Relationship Id="rId20" Type="http://schemas.openxmlformats.org/officeDocument/2006/relationships/oleObject" Target="../embeddings/Microsoft_Equation16.bin"/><Relationship Id="rId21" Type="http://schemas.openxmlformats.org/officeDocument/2006/relationships/image" Target="../media/image25.wmf"/><Relationship Id="rId10" Type="http://schemas.openxmlformats.org/officeDocument/2006/relationships/oleObject" Target="../embeddings/oleObject18.bin"/><Relationship Id="rId11" Type="http://schemas.openxmlformats.org/officeDocument/2006/relationships/image" Target="../media/image45.wmf"/><Relationship Id="rId12" Type="http://schemas.openxmlformats.org/officeDocument/2006/relationships/oleObject" Target="../embeddings/oleObject19.bin"/><Relationship Id="rId13" Type="http://schemas.openxmlformats.org/officeDocument/2006/relationships/image" Target="../media/image46.wmf"/><Relationship Id="rId14" Type="http://schemas.openxmlformats.org/officeDocument/2006/relationships/oleObject" Target="../embeddings/oleObject20.bin"/><Relationship Id="rId15" Type="http://schemas.openxmlformats.org/officeDocument/2006/relationships/image" Target="../media/image47.wmf"/><Relationship Id="rId16" Type="http://schemas.openxmlformats.org/officeDocument/2006/relationships/oleObject" Target="../embeddings/oleObject21.bin"/><Relationship Id="rId17" Type="http://schemas.openxmlformats.org/officeDocument/2006/relationships/image" Target="../media/image48.wmf"/><Relationship Id="rId18" Type="http://schemas.openxmlformats.org/officeDocument/2006/relationships/oleObject" Target="../embeddings/oleObject22.bin"/><Relationship Id="rId19" Type="http://schemas.openxmlformats.org/officeDocument/2006/relationships/image" Target="../media/image49.wmf"/><Relationship Id="rId1" Type="http://schemas.openxmlformats.org/officeDocument/2006/relationships/vmlDrawing" Target="../drawings/vmlDrawing17.vml"/><Relationship Id="rId2" Type="http://schemas.openxmlformats.org/officeDocument/2006/relationships/slideLayout" Target="../slideLayouts/slideLayout2.xml"/><Relationship Id="rId3" Type="http://schemas.openxmlformats.org/officeDocument/2006/relationships/notesSlide" Target="../notesSlides/notesSlide47.xml"/><Relationship Id="rId4" Type="http://schemas.openxmlformats.org/officeDocument/2006/relationships/oleObject" Target="../embeddings/oleObject15.bin"/><Relationship Id="rId5" Type="http://schemas.openxmlformats.org/officeDocument/2006/relationships/image" Target="../media/image42.wmf"/><Relationship Id="rId6" Type="http://schemas.openxmlformats.org/officeDocument/2006/relationships/oleObject" Target="../embeddings/oleObject16.bin"/><Relationship Id="rId7" Type="http://schemas.openxmlformats.org/officeDocument/2006/relationships/image" Target="../media/image43.wmf"/><Relationship Id="rId8" Type="http://schemas.openxmlformats.org/officeDocument/2006/relationships/oleObject" Target="../embeddings/oleObject17.bin"/></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50.jpeg"/><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Microsoft_Equation2.bin"/><Relationship Id="rId5"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oleObject" Target="../embeddings/Microsoft_Equation17.bin"/><Relationship Id="rId5" Type="http://schemas.openxmlformats.org/officeDocument/2006/relationships/image" Target="../media/image51.w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oleObject" Target="../embeddings/oleObject23.bin"/><Relationship Id="rId5" Type="http://schemas.openxmlformats.org/officeDocument/2006/relationships/image" Target="../media/image52.wmf"/><Relationship Id="rId6" Type="http://schemas.openxmlformats.org/officeDocument/2006/relationships/oleObject" Target="../embeddings/oleObject24.bin"/><Relationship Id="rId7" Type="http://schemas.openxmlformats.org/officeDocument/2006/relationships/image" Target="../media/image53.wmf"/><Relationship Id="rId8" Type="http://schemas.openxmlformats.org/officeDocument/2006/relationships/oleObject" Target="../embeddings/Microsoft_Equation18.bin"/><Relationship Id="rId9" Type="http://schemas.openxmlformats.org/officeDocument/2006/relationships/image" Target="../media/image54.wmf"/><Relationship Id="rId1" Type="http://schemas.openxmlformats.org/officeDocument/2006/relationships/vmlDrawing" Target="../drawings/vmlDrawing19.vml"/><Relationship Id="rId2"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image" Target="../media/image56.wmf"/><Relationship Id="rId5" Type="http://schemas.openxmlformats.org/officeDocument/2006/relationships/oleObject" Target="../embeddings/Microsoft_Equation19.bin"/><Relationship Id="rId6" Type="http://schemas.openxmlformats.org/officeDocument/2006/relationships/image" Target="../media/image55.wmf"/><Relationship Id="rId1" Type="http://schemas.openxmlformats.org/officeDocument/2006/relationships/vmlDrawing" Target="../drawings/vmlDrawing20.vml"/><Relationship Id="rId2"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oleObject" Target="../embeddings/Microsoft_Equation20.bin"/><Relationship Id="rId5" Type="http://schemas.openxmlformats.org/officeDocument/2006/relationships/image" Target="../media/image57.w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2.bin"/><Relationship Id="rId5" Type="http://schemas.openxmlformats.org/officeDocument/2006/relationships/image" Target="../media/image5.wmf"/><Relationship Id="rId6" Type="http://schemas.openxmlformats.org/officeDocument/2006/relationships/oleObject" Target="../embeddings/oleObject3.bin"/><Relationship Id="rId7" Type="http://schemas.openxmlformats.org/officeDocument/2006/relationships/image" Target="../media/image6.wmf"/><Relationship Id="rId8" Type="http://schemas.openxmlformats.org/officeDocument/2006/relationships/oleObject" Target="../embeddings/Microsoft_Equation3.bin"/><Relationship Id="rId9"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58.jpeg"/><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 Id="rId3" Type="http://schemas.openxmlformats.org/officeDocument/2006/relationships/image" Target="../media/image59.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 Id="rId3" Type="http://schemas.openxmlformats.org/officeDocument/2006/relationships/image" Target="../media/image60.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 Id="rId3" Type="http://schemas.openxmlformats.org/officeDocument/2006/relationships/image" Target="../media/image6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 Id="rId3" Type="http://schemas.openxmlformats.org/officeDocument/2006/relationships/image" Target="../media/image62.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4" Type="http://schemas.openxmlformats.org/officeDocument/2006/relationships/image" Target="../media/image64.jpeg"/><Relationship Id="rId5" Type="http://schemas.openxmlformats.org/officeDocument/2006/relationships/image" Target="../media/image65.jpeg"/><Relationship Id="rId6" Type="http://schemas.openxmlformats.org/officeDocument/2006/relationships/image" Target="../media/image66.jpeg"/><Relationship Id="rId7" Type="http://schemas.openxmlformats.org/officeDocument/2006/relationships/image" Target="../media/image67.jpeg"/><Relationship Id="rId8" Type="http://schemas.openxmlformats.org/officeDocument/2006/relationships/image" Target="../media/image68.jpeg"/><Relationship Id="rId9" Type="http://schemas.openxmlformats.org/officeDocument/2006/relationships/image" Target="../media/image69.jpeg"/><Relationship Id="rId10" Type="http://schemas.openxmlformats.org/officeDocument/2006/relationships/oleObject" Target="../embeddings/Microsoft_Excel_Chart21.xls"/><Relationship Id="rId11" Type="http://schemas.openxmlformats.org/officeDocument/2006/relationships/image" Target="../media/image63.emf"/><Relationship Id="rId1" Type="http://schemas.openxmlformats.org/officeDocument/2006/relationships/vmlDrawing" Target="../drawings/vmlDrawing22.vml"/><Relationship Id="rId2"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4" Type="http://schemas.openxmlformats.org/officeDocument/2006/relationships/image" Target="../media/image71.png"/><Relationship Id="rId5" Type="http://schemas.openxmlformats.org/officeDocument/2006/relationships/image" Target="../media/image72.jpeg"/><Relationship Id="rId6" Type="http://schemas.openxmlformats.org/officeDocument/2006/relationships/image" Target="../media/image73.png"/><Relationship Id="rId7" Type="http://schemas.openxmlformats.org/officeDocument/2006/relationships/oleObject" Target="../embeddings/Microsoft_Excel_Chart22.xls"/><Relationship Id="rId8" Type="http://schemas.openxmlformats.org/officeDocument/2006/relationships/image" Target="../media/image70.emf"/><Relationship Id="rId1" Type="http://schemas.openxmlformats.org/officeDocument/2006/relationships/vmlDrawing" Target="../drawings/vmlDrawing23.vml"/><Relationship Id="rId2"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4" Type="http://schemas.openxmlformats.org/officeDocument/2006/relationships/oleObject" Target="../embeddings/oleObject25.bin"/><Relationship Id="rId5" Type="http://schemas.openxmlformats.org/officeDocument/2006/relationships/image" Target="../media/image74.emf"/><Relationship Id="rId6" Type="http://schemas.openxmlformats.org/officeDocument/2006/relationships/image" Target="../media/image75.jpeg"/><Relationship Id="rId7" Type="http://schemas.openxmlformats.org/officeDocument/2006/relationships/image" Target="../media/image76.jpeg"/><Relationship Id="rId8" Type="http://schemas.openxmlformats.org/officeDocument/2006/relationships/image" Target="../media/image77.jpeg"/><Relationship Id="rId9" Type="http://schemas.openxmlformats.org/officeDocument/2006/relationships/image" Target="../media/image78.jpeg"/><Relationship Id="rId10" Type="http://schemas.openxmlformats.org/officeDocument/2006/relationships/image" Target="../media/image79.jpeg"/><Relationship Id="rId1" Type="http://schemas.openxmlformats.org/officeDocument/2006/relationships/vmlDrawing" Target="../drawings/vmlDrawing24.vml"/><Relationship Id="rId2"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80.jpeg"/></Relationships>
</file>

<file path=ppt/slides/_rels/slide79.xml.rels><?xml version="1.0" encoding="UTF-8" standalone="yes"?>
<Relationships xmlns="http://schemas.openxmlformats.org/package/2006/relationships"><Relationship Id="rId3" Type="http://schemas.openxmlformats.org/officeDocument/2006/relationships/image" Target="../media/image38.jpeg"/><Relationship Id="rId4" Type="http://schemas.openxmlformats.org/officeDocument/2006/relationships/image" Target="../media/image39.jpeg"/><Relationship Id="rId5" Type="http://schemas.openxmlformats.org/officeDocument/2006/relationships/image" Target="../media/image40.jpeg"/><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9.xml"/><Relationship Id="rId4" Type="http://schemas.openxmlformats.org/officeDocument/2006/relationships/oleObject" Target="../embeddings/Microsoft_Equation23.bin"/><Relationship Id="rId5" Type="http://schemas.openxmlformats.org/officeDocument/2006/relationships/image" Target="../media/image81.w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1.xml"/><Relationship Id="rId4" Type="http://schemas.openxmlformats.org/officeDocument/2006/relationships/oleObject" Target="../embeddings/Microsoft_Equation24.bin"/><Relationship Id="rId5" Type="http://schemas.openxmlformats.org/officeDocument/2006/relationships/image" Target="../media/image41.wmf"/><Relationship Id="rId1" Type="http://schemas.openxmlformats.org/officeDocument/2006/relationships/vmlDrawing" Target="../drawings/vmlDrawing26.vml"/><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descr="1983-6-River Orwell.jpg"/>
          <p:cNvPicPr>
            <a:picLocks noChangeAspect="1"/>
          </p:cNvPicPr>
          <p:nvPr/>
        </p:nvPicPr>
        <p:blipFill>
          <a:blip r:embed="rId3" cstate="email">
            <a:lum bright="44000"/>
          </a:blip>
          <a:stretch>
            <a:fillRect/>
          </a:stretch>
        </p:blipFill>
        <p:spPr>
          <a:xfrm>
            <a:off x="-296884" y="0"/>
            <a:ext cx="9737768" cy="6858000"/>
          </a:xfrm>
          <a:prstGeom prst="rect">
            <a:avLst/>
          </a:prstGeom>
        </p:spPr>
      </p:pic>
      <p:sp>
        <p:nvSpPr>
          <p:cNvPr id="10243" name="Titel 1"/>
          <p:cNvSpPr>
            <a:spLocks noGrp="1"/>
          </p:cNvSpPr>
          <p:nvPr>
            <p:ph type="ctrTitle"/>
          </p:nvPr>
        </p:nvSpPr>
        <p:spPr/>
        <p:txBody>
          <a:bodyPr/>
          <a:lstStyle/>
          <a:p>
            <a:r>
              <a:rPr lang="en-US" dirty="0" smtClean="0">
                <a:solidFill>
                  <a:srgbClr val="002060"/>
                </a:solidFill>
              </a:rPr>
              <a:t>Measuring Information in very Large Data Sets</a:t>
            </a:r>
            <a:endParaRPr lang="nl-NL" dirty="0" smtClean="0">
              <a:solidFill>
                <a:srgbClr val="002060"/>
              </a:solidFill>
            </a:endParaRPr>
          </a:p>
        </p:txBody>
      </p:sp>
      <p:sp>
        <p:nvSpPr>
          <p:cNvPr id="10244" name="Ondertitel 2"/>
          <p:cNvSpPr>
            <a:spLocks noGrp="1"/>
          </p:cNvSpPr>
          <p:nvPr>
            <p:ph type="subTitle" idx="1"/>
          </p:nvPr>
        </p:nvSpPr>
        <p:spPr>
          <a:xfrm>
            <a:off x="1371600" y="3886200"/>
            <a:ext cx="6400800" cy="2971800"/>
          </a:xfrm>
        </p:spPr>
        <p:txBody>
          <a:bodyPr>
            <a:normAutofit fontScale="92500" lnSpcReduction="20000"/>
          </a:bodyPr>
          <a:lstStyle/>
          <a:p>
            <a:r>
              <a:rPr lang="en-US" dirty="0" smtClean="0">
                <a:solidFill>
                  <a:srgbClr val="002060"/>
                </a:solidFill>
              </a:rPr>
              <a:t>Pieter Adriaans </a:t>
            </a:r>
          </a:p>
          <a:p>
            <a:r>
              <a:rPr lang="en-US" dirty="0" smtClean="0">
                <a:solidFill>
                  <a:srgbClr val="002060"/>
                </a:solidFill>
              </a:rPr>
              <a:t>Universiteit van Amsterdam </a:t>
            </a:r>
          </a:p>
          <a:p>
            <a:r>
              <a:rPr lang="en-US" dirty="0" smtClean="0">
                <a:solidFill>
                  <a:srgbClr val="002060"/>
                </a:solidFill>
                <a:hlinkClick r:id="rId4"/>
              </a:rPr>
              <a:t>www.pieter-adriaans.com</a:t>
            </a:r>
            <a:endParaRPr lang="en-US" dirty="0" smtClean="0">
              <a:solidFill>
                <a:srgbClr val="002060"/>
              </a:solidFill>
            </a:endParaRPr>
          </a:p>
          <a:p>
            <a:r>
              <a:rPr lang="en-US" dirty="0" smtClean="0">
                <a:solidFill>
                  <a:srgbClr val="002060"/>
                </a:solidFill>
              </a:rPr>
              <a:t>ILLC </a:t>
            </a:r>
            <a:endParaRPr lang="en-US" dirty="0" smtClean="0">
              <a:solidFill>
                <a:srgbClr val="002060"/>
              </a:solidFill>
            </a:endParaRPr>
          </a:p>
          <a:p>
            <a:endParaRPr lang="en-US" dirty="0" smtClean="0">
              <a:solidFill>
                <a:srgbClr val="002060"/>
              </a:solidFill>
            </a:endParaRPr>
          </a:p>
          <a:p>
            <a:r>
              <a:rPr lang="en-US" dirty="0" smtClean="0">
                <a:solidFill>
                  <a:srgbClr val="002060"/>
                </a:solidFill>
              </a:rPr>
              <a:t>January 2017 </a:t>
            </a:r>
            <a:r>
              <a:rPr lang="en-US" dirty="0" smtClean="0">
                <a:solidFill>
                  <a:srgbClr val="002060"/>
                </a:solidFill>
              </a:rPr>
              <a:t> </a:t>
            </a:r>
            <a:endParaRPr lang="nl-NL" dirty="0" smtClean="0">
              <a:solidFill>
                <a:srgbClr val="002060"/>
              </a:solidFill>
            </a:endParaRPr>
          </a:p>
        </p:txBody>
      </p:sp>
    </p:spTree>
    <p:extLst>
      <p:ext uri="{BB962C8B-B14F-4D97-AF65-F5344CB8AC3E}">
        <p14:creationId xmlns:p14="http://schemas.microsoft.com/office/powerpoint/2010/main" val="24181455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Afbeelding 3" descr="imagesCA8EI38S.jpg"/>
          <p:cNvPicPr>
            <a:picLocks noChangeAspect="1"/>
          </p:cNvPicPr>
          <p:nvPr/>
        </p:nvPicPr>
        <p:blipFill>
          <a:blip r:embed="rId3">
            <a:lum bright="38000"/>
            <a:extLst>
              <a:ext uri="{28A0092B-C50C-407E-A947-70E740481C1C}">
                <a14:useLocalDpi xmlns:a14="http://schemas.microsoft.com/office/drawing/2010/main" val="0"/>
              </a:ext>
            </a:extLst>
          </a:blip>
          <a:srcRect/>
          <a:stretch>
            <a:fillRect/>
          </a:stretch>
        </p:blipFill>
        <p:spPr bwMode="auto">
          <a:xfrm>
            <a:off x="1476375" y="44450"/>
            <a:ext cx="5399088"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itel 1"/>
          <p:cNvSpPr>
            <a:spLocks noGrp="1"/>
          </p:cNvSpPr>
          <p:nvPr>
            <p:ph type="title"/>
          </p:nvPr>
        </p:nvSpPr>
        <p:spPr/>
        <p:txBody>
          <a:bodyPr/>
          <a:lstStyle/>
          <a:p>
            <a:pPr eaLnBrk="1" hangingPunct="1"/>
            <a:r>
              <a:rPr lang="en-US">
                <a:latin typeface="Calibri" charset="0"/>
              </a:rPr>
              <a:t>Betting sequences</a:t>
            </a:r>
            <a:endParaRPr lang="nl-NL">
              <a:latin typeface="Calibri" charset="0"/>
            </a:endParaRPr>
          </a:p>
        </p:txBody>
      </p:sp>
      <p:sp>
        <p:nvSpPr>
          <p:cNvPr id="41988" name="Tijdelijke aanduiding voor inhoud 2"/>
          <p:cNvSpPr>
            <a:spLocks noGrp="1"/>
          </p:cNvSpPr>
          <p:nvPr>
            <p:ph idx="1"/>
          </p:nvPr>
        </p:nvSpPr>
        <p:spPr/>
        <p:txBody>
          <a:bodyPr/>
          <a:lstStyle/>
          <a:p>
            <a:pPr eaLnBrk="1" hangingPunct="1"/>
            <a:r>
              <a:rPr lang="en-US">
                <a:latin typeface="Calibri" charset="0"/>
              </a:rPr>
              <a:t>Wanted: a theory about the a priori probability of (binary) objects. </a:t>
            </a:r>
          </a:p>
          <a:p>
            <a:pPr eaLnBrk="1" hangingPunct="1"/>
            <a:r>
              <a:rPr lang="en-US">
                <a:latin typeface="Calibri" charset="0"/>
              </a:rPr>
              <a:t>Idea: Strings with short program’s have higher probability</a:t>
            </a:r>
          </a:p>
          <a:p>
            <a:pPr eaLnBrk="1" hangingPunct="1"/>
            <a:r>
              <a:rPr lang="en-US">
                <a:latin typeface="Calibri" charset="0"/>
              </a:rPr>
              <a:t>Questions: what is a program? what is a computer? </a:t>
            </a:r>
          </a:p>
          <a:p>
            <a:pPr eaLnBrk="1" hangingPunct="1">
              <a:buFontTx/>
              <a:buNone/>
            </a:pPr>
            <a:endParaRPr lang="nl-NL">
              <a:latin typeface="Calibri" charset="0"/>
            </a:endParaRPr>
          </a:p>
        </p:txBody>
      </p:sp>
    </p:spTree>
    <p:extLst>
      <p:ext uri="{BB962C8B-B14F-4D97-AF65-F5344CB8AC3E}">
        <p14:creationId xmlns:p14="http://schemas.microsoft.com/office/powerpoint/2010/main" val="37736508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3130550" y="5715000"/>
            <a:ext cx="3340100" cy="596900"/>
          </a:xfrm>
          <a:prstGeom prst="rect">
            <a:avLst/>
          </a:prstGeom>
          <a:gradFill rotWithShape="0">
            <a:gsLst>
              <a:gs pos="0">
                <a:srgbClr val="FBFFF8"/>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en-US"/>
          </a:p>
        </p:txBody>
      </p:sp>
      <p:graphicFrame>
        <p:nvGraphicFramePr>
          <p:cNvPr id="4098" name="Object 2">
            <a:hlinkClick r:id="" action="ppaction://ole?verb=0"/>
          </p:cNvPr>
          <p:cNvGraphicFramePr>
            <a:graphicFrameLocks/>
          </p:cNvGraphicFramePr>
          <p:nvPr/>
        </p:nvGraphicFramePr>
        <p:xfrm>
          <a:off x="3525838" y="3021013"/>
          <a:ext cx="2713037" cy="1316037"/>
        </p:xfrm>
        <a:graphic>
          <a:graphicData uri="http://schemas.openxmlformats.org/presentationml/2006/ole">
            <mc:AlternateContent xmlns:mc="http://schemas.openxmlformats.org/markup-compatibility/2006">
              <mc:Choice xmlns:v="urn:schemas-microsoft-com:vml" Requires="v">
                <p:oleObj spid="_x0000_s19459" name="Clip" r:id="rId4" imgW="2286000" imgH="1114200" progId="MS_ClipArt_Gallery.5">
                  <p:embed/>
                </p:oleObj>
              </mc:Choice>
              <mc:Fallback>
                <p:oleObj name="Clip" r:id="rId4" imgW="2286000" imgH="111420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5838" y="3021013"/>
                        <a:ext cx="2713037" cy="131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00" name="Rectangle 4"/>
          <p:cNvSpPr>
            <a:spLocks noChangeArrowheads="1"/>
          </p:cNvSpPr>
          <p:nvPr/>
        </p:nvSpPr>
        <p:spPr bwMode="auto">
          <a:xfrm>
            <a:off x="817563" y="908050"/>
            <a:ext cx="7921625"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sz="2400">
                <a:latin typeface="Times New Roman" charset="0"/>
              </a:rPr>
              <a:t>  </a:t>
            </a:r>
          </a:p>
          <a:p>
            <a:pPr defTabSz="762000" eaLnBrk="0" hangingPunct="0"/>
            <a:r>
              <a:rPr lang="en-US" sz="2400">
                <a:latin typeface="Times New Roman" charset="0"/>
              </a:rPr>
              <a:t>  </a:t>
            </a:r>
          </a:p>
          <a:p>
            <a:pPr defTabSz="762000" eaLnBrk="0" hangingPunct="0"/>
            <a:endParaRPr lang="en-US" sz="2000">
              <a:latin typeface="Times New Roman" charset="0"/>
            </a:endParaRPr>
          </a:p>
          <a:p>
            <a:pPr defTabSz="762000" eaLnBrk="0" hangingPunct="0"/>
            <a:r>
              <a:rPr lang="en-US" sz="2000">
                <a:latin typeface="Times New Roman" charset="0"/>
              </a:rPr>
              <a:t>The mathematician Alan Turing developed the notion of a Turing machine. </a:t>
            </a:r>
          </a:p>
          <a:p>
            <a:pPr defTabSz="762000" eaLnBrk="0" hangingPunct="0"/>
            <a:r>
              <a:rPr lang="en-US" sz="2000">
                <a:latin typeface="Times New Roman" charset="0"/>
              </a:rPr>
              <a:t>The Turing machine manipulates symbols the same way a mathematician </a:t>
            </a:r>
          </a:p>
          <a:p>
            <a:pPr defTabSz="762000" eaLnBrk="0" hangingPunct="0"/>
            <a:r>
              <a:rPr lang="en-US" sz="2000">
                <a:latin typeface="Times New Roman" charset="0"/>
              </a:rPr>
              <a:t>would do behind his desk. </a:t>
            </a:r>
          </a:p>
          <a:p>
            <a:pPr defTabSz="762000" eaLnBrk="0" hangingPunct="0"/>
            <a:endParaRPr lang="en-US" sz="2400">
              <a:latin typeface="Times New Roman" charset="0"/>
            </a:endParaRPr>
          </a:p>
          <a:p>
            <a:pPr defTabSz="762000" eaLnBrk="0" hangingPunct="0"/>
            <a:endParaRPr lang="en-US" sz="2400">
              <a:latin typeface="Times New Roman" charset="0"/>
            </a:endParaRPr>
          </a:p>
          <a:p>
            <a:pPr defTabSz="762000" eaLnBrk="0" hangingPunct="0"/>
            <a:endParaRPr lang="en-US" sz="2400">
              <a:latin typeface="Times New Roman" charset="0"/>
            </a:endParaRPr>
          </a:p>
          <a:p>
            <a:pPr defTabSz="762000" eaLnBrk="0" hangingPunct="0"/>
            <a:endParaRPr lang="en-US" sz="2400">
              <a:latin typeface="Times New Roman" charset="0"/>
            </a:endParaRPr>
          </a:p>
          <a:p>
            <a:pPr defTabSz="762000" eaLnBrk="0" hangingPunct="0"/>
            <a:r>
              <a:rPr lang="en-US" sz="1600">
                <a:latin typeface="Times New Roman" charset="0"/>
              </a:rPr>
              <a:t>				Mathematician</a:t>
            </a:r>
            <a:endParaRPr lang="en-US" sz="2400">
              <a:latin typeface="Times New Roman" charset="0"/>
            </a:endParaRPr>
          </a:p>
          <a:p>
            <a:pPr defTabSz="762000" eaLnBrk="0" hangingPunct="0"/>
            <a:r>
              <a:rPr lang="en-US" sz="1600">
                <a:latin typeface="Times New Roman" charset="0"/>
              </a:rPr>
              <a:t>In tray, 			            	manipulating data 	     			Out tray</a:t>
            </a:r>
          </a:p>
          <a:p>
            <a:pPr defTabSz="762000"/>
            <a:endParaRPr lang="en-US" sz="1600">
              <a:latin typeface="Times New Roman" charset="0"/>
            </a:endParaRPr>
          </a:p>
        </p:txBody>
      </p:sp>
      <p:sp>
        <p:nvSpPr>
          <p:cNvPr id="4101" name="Rectangle 5"/>
          <p:cNvSpPr>
            <a:spLocks noChangeArrowheads="1"/>
          </p:cNvSpPr>
          <p:nvPr/>
        </p:nvSpPr>
        <p:spPr bwMode="auto">
          <a:xfrm>
            <a:off x="3663950" y="4067175"/>
            <a:ext cx="444500" cy="139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102" name="Rectangle 6"/>
          <p:cNvSpPr>
            <a:spLocks noChangeArrowheads="1"/>
          </p:cNvSpPr>
          <p:nvPr/>
        </p:nvSpPr>
        <p:spPr bwMode="auto">
          <a:xfrm>
            <a:off x="5540375" y="4067175"/>
            <a:ext cx="444500" cy="139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103" name="Rectangle 7"/>
          <p:cNvSpPr>
            <a:spLocks noChangeArrowheads="1"/>
          </p:cNvSpPr>
          <p:nvPr/>
        </p:nvSpPr>
        <p:spPr bwMode="auto">
          <a:xfrm>
            <a:off x="3684588" y="4006850"/>
            <a:ext cx="341312"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sz="1200">
                <a:latin typeface="Times New Roman" charset="0"/>
              </a:rPr>
              <a:t>IN</a:t>
            </a:r>
          </a:p>
        </p:txBody>
      </p:sp>
      <p:sp>
        <p:nvSpPr>
          <p:cNvPr id="4104" name="Rectangle 8"/>
          <p:cNvSpPr>
            <a:spLocks noChangeArrowheads="1"/>
          </p:cNvSpPr>
          <p:nvPr/>
        </p:nvSpPr>
        <p:spPr bwMode="auto">
          <a:xfrm>
            <a:off x="5513388" y="4006850"/>
            <a:ext cx="493712"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sz="1200">
                <a:latin typeface="Times New Roman" charset="0"/>
              </a:rPr>
              <a:t>OUT</a:t>
            </a:r>
          </a:p>
        </p:txBody>
      </p:sp>
      <p:sp>
        <p:nvSpPr>
          <p:cNvPr id="4105" name="Arc 9"/>
          <p:cNvSpPr>
            <a:spLocks/>
          </p:cNvSpPr>
          <p:nvPr/>
        </p:nvSpPr>
        <p:spPr bwMode="auto">
          <a:xfrm rot="-10740000">
            <a:off x="1527175" y="4108450"/>
            <a:ext cx="2052638" cy="60325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6" name="Arc 10"/>
          <p:cNvSpPr>
            <a:spLocks/>
          </p:cNvSpPr>
          <p:nvPr/>
        </p:nvSpPr>
        <p:spPr bwMode="auto">
          <a:xfrm rot="-8040000">
            <a:off x="6140450" y="3922713"/>
            <a:ext cx="1747837" cy="909638"/>
          </a:xfrm>
          <a:custGeom>
            <a:avLst/>
            <a:gdLst>
              <a:gd name="T0" fmla="*/ 2147483647 w 21620"/>
              <a:gd name="T1" fmla="*/ 0 h 21638"/>
              <a:gd name="T2" fmla="*/ 0 w 21620"/>
              <a:gd name="T3" fmla="*/ 2147483647 h 21638"/>
              <a:gd name="T4" fmla="*/ 2147483647 w 21620"/>
              <a:gd name="T5" fmla="*/ 2147483647 h 21638"/>
              <a:gd name="T6" fmla="*/ 0 60000 65536"/>
              <a:gd name="T7" fmla="*/ 0 60000 65536"/>
              <a:gd name="T8" fmla="*/ 0 60000 65536"/>
              <a:gd name="T9" fmla="*/ 0 w 21620"/>
              <a:gd name="T10" fmla="*/ 0 h 21638"/>
              <a:gd name="T11" fmla="*/ 21620 w 21620"/>
              <a:gd name="T12" fmla="*/ 21638 h 21638"/>
            </a:gdLst>
            <a:ahLst/>
            <a:cxnLst>
              <a:cxn ang="T6">
                <a:pos x="T0" y="T1"/>
              </a:cxn>
              <a:cxn ang="T7">
                <a:pos x="T2" y="T3"/>
              </a:cxn>
              <a:cxn ang="T8">
                <a:pos x="T4" y="T5"/>
              </a:cxn>
            </a:cxnLst>
            <a:rect l="T9" t="T10" r="T11" b="T12"/>
            <a:pathLst>
              <a:path w="21620" h="21638" fill="none" extrusionOk="0">
                <a:moveTo>
                  <a:pt x="21619" y="0"/>
                </a:moveTo>
                <a:cubicBezTo>
                  <a:pt x="21619" y="12"/>
                  <a:pt x="21620" y="25"/>
                  <a:pt x="21620" y="38"/>
                </a:cubicBezTo>
                <a:cubicBezTo>
                  <a:pt x="21620" y="11967"/>
                  <a:pt x="11949" y="21638"/>
                  <a:pt x="20" y="21638"/>
                </a:cubicBezTo>
                <a:cubicBezTo>
                  <a:pt x="13" y="21638"/>
                  <a:pt x="6" y="21637"/>
                  <a:pt x="0" y="21637"/>
                </a:cubicBezTo>
              </a:path>
              <a:path w="21620" h="21638" stroke="0" extrusionOk="0">
                <a:moveTo>
                  <a:pt x="21619" y="0"/>
                </a:moveTo>
                <a:cubicBezTo>
                  <a:pt x="21619" y="12"/>
                  <a:pt x="21620" y="25"/>
                  <a:pt x="21620" y="38"/>
                </a:cubicBezTo>
                <a:cubicBezTo>
                  <a:pt x="21620" y="11967"/>
                  <a:pt x="11949" y="21638"/>
                  <a:pt x="20" y="21638"/>
                </a:cubicBezTo>
                <a:cubicBezTo>
                  <a:pt x="13" y="21638"/>
                  <a:pt x="6" y="21637"/>
                  <a:pt x="0" y="21637"/>
                </a:cubicBezTo>
                <a:lnTo>
                  <a:pt x="20" y="38"/>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7" name="Line 11"/>
          <p:cNvSpPr>
            <a:spLocks noChangeShapeType="1"/>
          </p:cNvSpPr>
          <p:nvPr/>
        </p:nvSpPr>
        <p:spPr bwMode="auto">
          <a:xfrm>
            <a:off x="2444750" y="6013450"/>
            <a:ext cx="596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8" name="Line 12"/>
          <p:cNvSpPr>
            <a:spLocks noChangeShapeType="1"/>
          </p:cNvSpPr>
          <p:nvPr/>
        </p:nvSpPr>
        <p:spPr bwMode="auto">
          <a:xfrm>
            <a:off x="6559550" y="6013450"/>
            <a:ext cx="596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9" name="Rectangle 13"/>
          <p:cNvSpPr>
            <a:spLocks noChangeArrowheads="1"/>
          </p:cNvSpPr>
          <p:nvPr/>
        </p:nvSpPr>
        <p:spPr bwMode="auto">
          <a:xfrm>
            <a:off x="1519238" y="5856288"/>
            <a:ext cx="12287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spcBef>
                <a:spcPct val="50000"/>
              </a:spcBef>
            </a:pPr>
            <a:r>
              <a:rPr lang="en-US" sz="1600">
                <a:latin typeface="Times New Roman" charset="0"/>
              </a:rPr>
              <a:t>INPUT</a:t>
            </a:r>
          </a:p>
        </p:txBody>
      </p:sp>
      <p:sp>
        <p:nvSpPr>
          <p:cNvPr id="4110" name="Rectangle 14"/>
          <p:cNvSpPr>
            <a:spLocks noChangeArrowheads="1"/>
          </p:cNvSpPr>
          <p:nvPr/>
        </p:nvSpPr>
        <p:spPr bwMode="auto">
          <a:xfrm>
            <a:off x="7158038" y="5856288"/>
            <a:ext cx="12287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spcBef>
                <a:spcPct val="50000"/>
              </a:spcBef>
            </a:pPr>
            <a:r>
              <a:rPr lang="en-US" sz="1600">
                <a:latin typeface="Times New Roman" charset="0"/>
              </a:rPr>
              <a:t>OUTPUT </a:t>
            </a:r>
          </a:p>
        </p:txBody>
      </p:sp>
      <p:sp>
        <p:nvSpPr>
          <p:cNvPr id="4111" name="Rectangle 15"/>
          <p:cNvSpPr>
            <a:spLocks noChangeArrowheads="1"/>
          </p:cNvSpPr>
          <p:nvPr/>
        </p:nvSpPr>
        <p:spPr bwMode="auto">
          <a:xfrm>
            <a:off x="2886075" y="5680075"/>
            <a:ext cx="3838575" cy="650875"/>
          </a:xfrm>
          <a:prstGeom prst="rect">
            <a:avLst/>
          </a:prstGeom>
          <a:solidFill>
            <a:schemeClr val="bg1"/>
          </a:solidFill>
          <a:ln w="12700">
            <a:solidFill>
              <a:srgbClr val="FF0000"/>
            </a:solidFill>
            <a:miter lim="800000"/>
            <a:headEnd/>
            <a:tailEnd/>
          </a:ln>
        </p:spPr>
        <p:txBody>
          <a:bodyPr wrap="none" lIns="90488" tIns="44450" rIns="90488" bIns="44450">
            <a:spAutoFit/>
          </a:bodyPr>
          <a:lstStyle/>
          <a:p>
            <a:pPr algn="ctr" defTabSz="762000" eaLnBrk="0" hangingPunct="0"/>
            <a:r>
              <a:rPr lang="en-US">
                <a:latin typeface="Times New Roman" charset="0"/>
              </a:rPr>
              <a:t>The Turing machine </a:t>
            </a:r>
          </a:p>
          <a:p>
            <a:pPr algn="ctr" defTabSz="762000" eaLnBrk="0" hangingPunct="0"/>
            <a:r>
              <a:rPr lang="en-US">
                <a:latin typeface="Times New Roman" charset="0"/>
              </a:rPr>
              <a:t>Is an abstract model of a mathematician</a:t>
            </a:r>
          </a:p>
        </p:txBody>
      </p:sp>
      <p:sp>
        <p:nvSpPr>
          <p:cNvPr id="4112" name="Rectangle 16"/>
          <p:cNvSpPr>
            <a:spLocks noGrp="1" noChangeArrowheads="1"/>
          </p:cNvSpPr>
          <p:nvPr>
            <p:ph type="title"/>
          </p:nvPr>
        </p:nvSpPr>
        <p:spPr>
          <a:xfrm>
            <a:off x="685800" y="762000"/>
            <a:ext cx="7772400" cy="1143000"/>
          </a:xfrm>
        </p:spPr>
        <p:txBody>
          <a:bodyPr/>
          <a:lstStyle/>
          <a:p>
            <a:pPr eaLnBrk="1" hangingPunct="1"/>
            <a:r>
              <a:rPr lang="en-US">
                <a:latin typeface="Calibri" charset="0"/>
              </a:rPr>
              <a:t>What is a computer?</a:t>
            </a:r>
            <a:endParaRPr lang="nl-NL">
              <a:latin typeface="Calibri" charset="0"/>
            </a:endParaRPr>
          </a:p>
        </p:txBody>
      </p:sp>
      <p:sp>
        <p:nvSpPr>
          <p:cNvPr id="4113" name="Rectangle 17"/>
          <p:cNvSpPr>
            <a:spLocks noChangeArrowheads="1"/>
          </p:cNvSpPr>
          <p:nvPr/>
        </p:nvSpPr>
        <p:spPr bwMode="auto">
          <a:xfrm>
            <a:off x="762000" y="5099050"/>
            <a:ext cx="7620000" cy="1295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14" name="WordArt 18"/>
          <p:cNvSpPr>
            <a:spLocks noChangeArrowheads="1" noChangeShapeType="1" noTextEdit="1"/>
          </p:cNvSpPr>
          <p:nvPr/>
        </p:nvSpPr>
        <p:spPr bwMode="auto">
          <a:xfrm>
            <a:off x="3048000" y="5327650"/>
            <a:ext cx="3429000"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0780788"/>
              </a:avLst>
            </a:prstTxWarp>
          </a:bodyPr>
          <a:lstStyle/>
          <a:p>
            <a:pPr algn="ctr"/>
            <a:r>
              <a:rPr lang="en-US" sz="3600" kern="10">
                <a:solidFill>
                  <a:srgbClr val="336699"/>
                </a:solidFill>
                <a:effectLst>
                  <a:outerShdw blurRad="63500" dist="46662" dir="2115817" algn="ctr" rotWithShape="0">
                    <a:srgbClr val="C0C0C0">
                      <a:alpha val="74998"/>
                    </a:srgbClr>
                  </a:outerShdw>
                </a:effectLst>
                <a:latin typeface="Times New Roman"/>
                <a:ea typeface="Times New Roman"/>
                <a:cs typeface="Times New Roman"/>
              </a:rPr>
              <a:t>Computer</a:t>
            </a:r>
          </a:p>
        </p:txBody>
      </p:sp>
    </p:spTree>
    <p:extLst>
      <p:ext uri="{BB962C8B-B14F-4D97-AF65-F5344CB8AC3E}">
        <p14:creationId xmlns:p14="http://schemas.microsoft.com/office/powerpoint/2010/main" val="1887329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5800" y="3429000"/>
            <a:ext cx="345598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sz="1600">
                <a:latin typeface="Times New Roman" charset="0"/>
              </a:rPr>
              <a:t>The tape has squares, </a:t>
            </a:r>
          </a:p>
          <a:p>
            <a:pPr defTabSz="762000" eaLnBrk="0" hangingPunct="0"/>
            <a:endParaRPr lang="en-US" sz="1600">
              <a:latin typeface="Times New Roman" charset="0"/>
            </a:endParaRPr>
          </a:p>
          <a:p>
            <a:pPr defTabSz="762000" eaLnBrk="0" hangingPunct="0"/>
            <a:endParaRPr lang="en-US" sz="1600">
              <a:latin typeface="Times New Roman" charset="0"/>
            </a:endParaRPr>
          </a:p>
          <a:p>
            <a:pPr defTabSz="762000" eaLnBrk="0" hangingPunct="0"/>
            <a:r>
              <a:rPr lang="en-US" sz="1600">
                <a:latin typeface="Times New Roman" charset="0"/>
              </a:rPr>
              <a:t>Containing symbols that can be read by </a:t>
            </a:r>
          </a:p>
          <a:p>
            <a:pPr defTabSz="762000" eaLnBrk="0" hangingPunct="0"/>
            <a:r>
              <a:rPr lang="en-US" sz="1600">
                <a:latin typeface="Times New Roman" charset="0"/>
              </a:rPr>
              <a:t>The Turing machine </a:t>
            </a:r>
          </a:p>
        </p:txBody>
      </p:sp>
      <p:sp>
        <p:nvSpPr>
          <p:cNvPr id="43011" name="Rectangle 4"/>
          <p:cNvSpPr>
            <a:spLocks noChangeArrowheads="1"/>
          </p:cNvSpPr>
          <p:nvPr/>
        </p:nvSpPr>
        <p:spPr bwMode="auto">
          <a:xfrm>
            <a:off x="788988" y="3822700"/>
            <a:ext cx="7607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12" name="Line 5"/>
          <p:cNvSpPr>
            <a:spLocks noChangeShapeType="1"/>
          </p:cNvSpPr>
          <p:nvPr/>
        </p:nvSpPr>
        <p:spPr bwMode="auto">
          <a:xfrm>
            <a:off x="10874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3" name="Line 6"/>
          <p:cNvSpPr>
            <a:spLocks noChangeShapeType="1"/>
          </p:cNvSpPr>
          <p:nvPr/>
        </p:nvSpPr>
        <p:spPr bwMode="auto">
          <a:xfrm>
            <a:off x="13922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4" name="Line 7"/>
          <p:cNvSpPr>
            <a:spLocks noChangeShapeType="1"/>
          </p:cNvSpPr>
          <p:nvPr/>
        </p:nvSpPr>
        <p:spPr bwMode="auto">
          <a:xfrm>
            <a:off x="16970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5" name="Line 8"/>
          <p:cNvSpPr>
            <a:spLocks noChangeShapeType="1"/>
          </p:cNvSpPr>
          <p:nvPr/>
        </p:nvSpPr>
        <p:spPr bwMode="auto">
          <a:xfrm>
            <a:off x="20018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6" name="Line 9"/>
          <p:cNvSpPr>
            <a:spLocks noChangeShapeType="1"/>
          </p:cNvSpPr>
          <p:nvPr/>
        </p:nvSpPr>
        <p:spPr bwMode="auto">
          <a:xfrm>
            <a:off x="23066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7" name="Line 10"/>
          <p:cNvSpPr>
            <a:spLocks noChangeShapeType="1"/>
          </p:cNvSpPr>
          <p:nvPr/>
        </p:nvSpPr>
        <p:spPr bwMode="auto">
          <a:xfrm>
            <a:off x="26114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8" name="Line 11"/>
          <p:cNvSpPr>
            <a:spLocks noChangeShapeType="1"/>
          </p:cNvSpPr>
          <p:nvPr/>
        </p:nvSpPr>
        <p:spPr bwMode="auto">
          <a:xfrm>
            <a:off x="29162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9" name="Line 12"/>
          <p:cNvSpPr>
            <a:spLocks noChangeShapeType="1"/>
          </p:cNvSpPr>
          <p:nvPr/>
        </p:nvSpPr>
        <p:spPr bwMode="auto">
          <a:xfrm>
            <a:off x="32210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0" name="Line 13"/>
          <p:cNvSpPr>
            <a:spLocks noChangeShapeType="1"/>
          </p:cNvSpPr>
          <p:nvPr/>
        </p:nvSpPr>
        <p:spPr bwMode="auto">
          <a:xfrm>
            <a:off x="35258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1" name="Line 14"/>
          <p:cNvSpPr>
            <a:spLocks noChangeShapeType="1"/>
          </p:cNvSpPr>
          <p:nvPr/>
        </p:nvSpPr>
        <p:spPr bwMode="auto">
          <a:xfrm>
            <a:off x="38306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2" name="Line 15"/>
          <p:cNvSpPr>
            <a:spLocks noChangeShapeType="1"/>
          </p:cNvSpPr>
          <p:nvPr/>
        </p:nvSpPr>
        <p:spPr bwMode="auto">
          <a:xfrm>
            <a:off x="41354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3" name="Line 16"/>
          <p:cNvSpPr>
            <a:spLocks noChangeShapeType="1"/>
          </p:cNvSpPr>
          <p:nvPr/>
        </p:nvSpPr>
        <p:spPr bwMode="auto">
          <a:xfrm>
            <a:off x="44402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4" name="Line 17"/>
          <p:cNvSpPr>
            <a:spLocks noChangeShapeType="1"/>
          </p:cNvSpPr>
          <p:nvPr/>
        </p:nvSpPr>
        <p:spPr bwMode="auto">
          <a:xfrm>
            <a:off x="47450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5" name="Line 18"/>
          <p:cNvSpPr>
            <a:spLocks noChangeShapeType="1"/>
          </p:cNvSpPr>
          <p:nvPr/>
        </p:nvSpPr>
        <p:spPr bwMode="auto">
          <a:xfrm>
            <a:off x="50498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6" name="Line 19"/>
          <p:cNvSpPr>
            <a:spLocks noChangeShapeType="1"/>
          </p:cNvSpPr>
          <p:nvPr/>
        </p:nvSpPr>
        <p:spPr bwMode="auto">
          <a:xfrm>
            <a:off x="53546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7" name="Line 20"/>
          <p:cNvSpPr>
            <a:spLocks noChangeShapeType="1"/>
          </p:cNvSpPr>
          <p:nvPr/>
        </p:nvSpPr>
        <p:spPr bwMode="auto">
          <a:xfrm>
            <a:off x="56594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8" name="Line 21"/>
          <p:cNvSpPr>
            <a:spLocks noChangeShapeType="1"/>
          </p:cNvSpPr>
          <p:nvPr/>
        </p:nvSpPr>
        <p:spPr bwMode="auto">
          <a:xfrm>
            <a:off x="59642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9" name="Line 22"/>
          <p:cNvSpPr>
            <a:spLocks noChangeShapeType="1"/>
          </p:cNvSpPr>
          <p:nvPr/>
        </p:nvSpPr>
        <p:spPr bwMode="auto">
          <a:xfrm>
            <a:off x="62690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0" name="Line 23"/>
          <p:cNvSpPr>
            <a:spLocks noChangeShapeType="1"/>
          </p:cNvSpPr>
          <p:nvPr/>
        </p:nvSpPr>
        <p:spPr bwMode="auto">
          <a:xfrm>
            <a:off x="65738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1" name="Line 24"/>
          <p:cNvSpPr>
            <a:spLocks noChangeShapeType="1"/>
          </p:cNvSpPr>
          <p:nvPr/>
        </p:nvSpPr>
        <p:spPr bwMode="auto">
          <a:xfrm>
            <a:off x="68786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2" name="Line 25"/>
          <p:cNvSpPr>
            <a:spLocks noChangeShapeType="1"/>
          </p:cNvSpPr>
          <p:nvPr/>
        </p:nvSpPr>
        <p:spPr bwMode="auto">
          <a:xfrm>
            <a:off x="71834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3" name="Line 26"/>
          <p:cNvSpPr>
            <a:spLocks noChangeShapeType="1"/>
          </p:cNvSpPr>
          <p:nvPr/>
        </p:nvSpPr>
        <p:spPr bwMode="auto">
          <a:xfrm>
            <a:off x="74882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4" name="Line 27"/>
          <p:cNvSpPr>
            <a:spLocks noChangeShapeType="1"/>
          </p:cNvSpPr>
          <p:nvPr/>
        </p:nvSpPr>
        <p:spPr bwMode="auto">
          <a:xfrm>
            <a:off x="77930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5" name="Line 28"/>
          <p:cNvSpPr>
            <a:spLocks noChangeShapeType="1"/>
          </p:cNvSpPr>
          <p:nvPr/>
        </p:nvSpPr>
        <p:spPr bwMode="auto">
          <a:xfrm>
            <a:off x="8097838" y="38227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6" name="Rectangle 29"/>
          <p:cNvSpPr>
            <a:spLocks noChangeArrowheads="1"/>
          </p:cNvSpPr>
          <p:nvPr/>
        </p:nvSpPr>
        <p:spPr bwMode="auto">
          <a:xfrm>
            <a:off x="788988" y="5499100"/>
            <a:ext cx="7607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37" name="Line 30"/>
          <p:cNvSpPr>
            <a:spLocks noChangeShapeType="1"/>
          </p:cNvSpPr>
          <p:nvPr/>
        </p:nvSpPr>
        <p:spPr bwMode="auto">
          <a:xfrm>
            <a:off x="10874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8" name="Line 31"/>
          <p:cNvSpPr>
            <a:spLocks noChangeShapeType="1"/>
          </p:cNvSpPr>
          <p:nvPr/>
        </p:nvSpPr>
        <p:spPr bwMode="auto">
          <a:xfrm>
            <a:off x="13922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9" name="Line 32"/>
          <p:cNvSpPr>
            <a:spLocks noChangeShapeType="1"/>
          </p:cNvSpPr>
          <p:nvPr/>
        </p:nvSpPr>
        <p:spPr bwMode="auto">
          <a:xfrm>
            <a:off x="16970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40" name="Line 33"/>
          <p:cNvSpPr>
            <a:spLocks noChangeShapeType="1"/>
          </p:cNvSpPr>
          <p:nvPr/>
        </p:nvSpPr>
        <p:spPr bwMode="auto">
          <a:xfrm>
            <a:off x="20018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41" name="Line 34"/>
          <p:cNvSpPr>
            <a:spLocks noChangeShapeType="1"/>
          </p:cNvSpPr>
          <p:nvPr/>
        </p:nvSpPr>
        <p:spPr bwMode="auto">
          <a:xfrm>
            <a:off x="23066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42" name="Line 35"/>
          <p:cNvSpPr>
            <a:spLocks noChangeShapeType="1"/>
          </p:cNvSpPr>
          <p:nvPr/>
        </p:nvSpPr>
        <p:spPr bwMode="auto">
          <a:xfrm>
            <a:off x="26114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43" name="Line 36"/>
          <p:cNvSpPr>
            <a:spLocks noChangeShapeType="1"/>
          </p:cNvSpPr>
          <p:nvPr/>
        </p:nvSpPr>
        <p:spPr bwMode="auto">
          <a:xfrm>
            <a:off x="29162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44" name="Line 37"/>
          <p:cNvSpPr>
            <a:spLocks noChangeShapeType="1"/>
          </p:cNvSpPr>
          <p:nvPr/>
        </p:nvSpPr>
        <p:spPr bwMode="auto">
          <a:xfrm>
            <a:off x="32210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45" name="Line 38"/>
          <p:cNvSpPr>
            <a:spLocks noChangeShapeType="1"/>
          </p:cNvSpPr>
          <p:nvPr/>
        </p:nvSpPr>
        <p:spPr bwMode="auto">
          <a:xfrm>
            <a:off x="35258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46" name="Line 39"/>
          <p:cNvSpPr>
            <a:spLocks noChangeShapeType="1"/>
          </p:cNvSpPr>
          <p:nvPr/>
        </p:nvSpPr>
        <p:spPr bwMode="auto">
          <a:xfrm>
            <a:off x="38306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47" name="Line 40"/>
          <p:cNvSpPr>
            <a:spLocks noChangeShapeType="1"/>
          </p:cNvSpPr>
          <p:nvPr/>
        </p:nvSpPr>
        <p:spPr bwMode="auto">
          <a:xfrm>
            <a:off x="41354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48" name="Line 41"/>
          <p:cNvSpPr>
            <a:spLocks noChangeShapeType="1"/>
          </p:cNvSpPr>
          <p:nvPr/>
        </p:nvSpPr>
        <p:spPr bwMode="auto">
          <a:xfrm>
            <a:off x="44402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49" name="Line 42"/>
          <p:cNvSpPr>
            <a:spLocks noChangeShapeType="1"/>
          </p:cNvSpPr>
          <p:nvPr/>
        </p:nvSpPr>
        <p:spPr bwMode="auto">
          <a:xfrm>
            <a:off x="47450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0" name="Line 43"/>
          <p:cNvSpPr>
            <a:spLocks noChangeShapeType="1"/>
          </p:cNvSpPr>
          <p:nvPr/>
        </p:nvSpPr>
        <p:spPr bwMode="auto">
          <a:xfrm>
            <a:off x="50498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1" name="Line 44"/>
          <p:cNvSpPr>
            <a:spLocks noChangeShapeType="1"/>
          </p:cNvSpPr>
          <p:nvPr/>
        </p:nvSpPr>
        <p:spPr bwMode="auto">
          <a:xfrm>
            <a:off x="53546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2" name="Line 45"/>
          <p:cNvSpPr>
            <a:spLocks noChangeShapeType="1"/>
          </p:cNvSpPr>
          <p:nvPr/>
        </p:nvSpPr>
        <p:spPr bwMode="auto">
          <a:xfrm>
            <a:off x="56594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3" name="Line 46"/>
          <p:cNvSpPr>
            <a:spLocks noChangeShapeType="1"/>
          </p:cNvSpPr>
          <p:nvPr/>
        </p:nvSpPr>
        <p:spPr bwMode="auto">
          <a:xfrm>
            <a:off x="59642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4" name="Line 47"/>
          <p:cNvSpPr>
            <a:spLocks noChangeShapeType="1"/>
          </p:cNvSpPr>
          <p:nvPr/>
        </p:nvSpPr>
        <p:spPr bwMode="auto">
          <a:xfrm>
            <a:off x="62690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5" name="Line 48"/>
          <p:cNvSpPr>
            <a:spLocks noChangeShapeType="1"/>
          </p:cNvSpPr>
          <p:nvPr/>
        </p:nvSpPr>
        <p:spPr bwMode="auto">
          <a:xfrm>
            <a:off x="65738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6" name="Line 49"/>
          <p:cNvSpPr>
            <a:spLocks noChangeShapeType="1"/>
          </p:cNvSpPr>
          <p:nvPr/>
        </p:nvSpPr>
        <p:spPr bwMode="auto">
          <a:xfrm>
            <a:off x="68786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7" name="Line 50"/>
          <p:cNvSpPr>
            <a:spLocks noChangeShapeType="1"/>
          </p:cNvSpPr>
          <p:nvPr/>
        </p:nvSpPr>
        <p:spPr bwMode="auto">
          <a:xfrm>
            <a:off x="71834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8" name="Line 51"/>
          <p:cNvSpPr>
            <a:spLocks noChangeShapeType="1"/>
          </p:cNvSpPr>
          <p:nvPr/>
        </p:nvSpPr>
        <p:spPr bwMode="auto">
          <a:xfrm>
            <a:off x="74882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9" name="Line 52"/>
          <p:cNvSpPr>
            <a:spLocks noChangeShapeType="1"/>
          </p:cNvSpPr>
          <p:nvPr/>
        </p:nvSpPr>
        <p:spPr bwMode="auto">
          <a:xfrm>
            <a:off x="77930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60" name="Line 53"/>
          <p:cNvSpPr>
            <a:spLocks noChangeShapeType="1"/>
          </p:cNvSpPr>
          <p:nvPr/>
        </p:nvSpPr>
        <p:spPr bwMode="auto">
          <a:xfrm>
            <a:off x="8097838" y="54991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61" name="Rectangle 54"/>
          <p:cNvSpPr>
            <a:spLocks noChangeArrowheads="1"/>
          </p:cNvSpPr>
          <p:nvPr/>
        </p:nvSpPr>
        <p:spPr bwMode="auto">
          <a:xfrm>
            <a:off x="777875" y="5434013"/>
            <a:ext cx="7553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en-US" sz="2400">
                <a:latin typeface="Times New Roman" charset="0"/>
              </a:rPr>
              <a:t>     . . . . . . .      b  1  0  1  0  0  b . . . . . . Etc. . . . . . . </a:t>
            </a:r>
          </a:p>
        </p:txBody>
      </p:sp>
      <p:sp>
        <p:nvSpPr>
          <p:cNvPr id="43062" name="Rectangle 55"/>
          <p:cNvSpPr>
            <a:spLocks noChangeArrowheads="1"/>
          </p:cNvSpPr>
          <p:nvPr/>
        </p:nvSpPr>
        <p:spPr bwMode="auto">
          <a:xfrm>
            <a:off x="2590800" y="5105400"/>
            <a:ext cx="9858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sz="1600">
                <a:latin typeface="Times New Roman" charset="0"/>
              </a:rPr>
              <a:t>example:</a:t>
            </a:r>
          </a:p>
          <a:p>
            <a:pPr defTabSz="762000" eaLnBrk="0" hangingPunct="0"/>
            <a:endParaRPr lang="en-US" sz="1600">
              <a:latin typeface="Times New Roman" charset="0"/>
            </a:endParaRPr>
          </a:p>
          <a:p>
            <a:pPr defTabSz="762000" eaLnBrk="0" hangingPunct="0"/>
            <a:endParaRPr lang="en-US" sz="1600">
              <a:latin typeface="Times New Roman" charset="0"/>
            </a:endParaRPr>
          </a:p>
          <a:p>
            <a:pPr defTabSz="762000" eaLnBrk="0" hangingPunct="0"/>
            <a:r>
              <a:rPr lang="en-US" sz="1600">
                <a:latin typeface="Times New Roman" charset="0"/>
              </a:rPr>
              <a:t>(b=blank)</a:t>
            </a:r>
          </a:p>
        </p:txBody>
      </p:sp>
      <p:sp>
        <p:nvSpPr>
          <p:cNvPr id="43063" name="Rectangle 56"/>
          <p:cNvSpPr>
            <a:spLocks noChangeArrowheads="1"/>
          </p:cNvSpPr>
          <p:nvPr/>
        </p:nvSpPr>
        <p:spPr bwMode="auto">
          <a:xfrm>
            <a:off x="7132638" y="3708400"/>
            <a:ext cx="406400" cy="482600"/>
          </a:xfrm>
          <a:prstGeom prst="rect">
            <a:avLst/>
          </a:prstGeom>
          <a:noFill/>
          <a:ln w="508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64" name="Line 57"/>
          <p:cNvSpPr>
            <a:spLocks noChangeShapeType="1"/>
          </p:cNvSpPr>
          <p:nvPr/>
        </p:nvSpPr>
        <p:spPr bwMode="auto">
          <a:xfrm>
            <a:off x="6351588" y="3968750"/>
            <a:ext cx="673100" cy="0"/>
          </a:xfrm>
          <a:prstGeom prst="line">
            <a:avLst/>
          </a:prstGeom>
          <a:noFill/>
          <a:ln w="1270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65" name="Line 58"/>
          <p:cNvSpPr>
            <a:spLocks noChangeShapeType="1"/>
          </p:cNvSpPr>
          <p:nvPr/>
        </p:nvSpPr>
        <p:spPr bwMode="auto">
          <a:xfrm>
            <a:off x="7646988" y="3968750"/>
            <a:ext cx="673100" cy="0"/>
          </a:xfrm>
          <a:prstGeom prst="line">
            <a:avLst/>
          </a:prstGeom>
          <a:noFill/>
          <a:ln w="1270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66" name="Rectangle 59"/>
          <p:cNvSpPr>
            <a:spLocks noChangeArrowheads="1"/>
          </p:cNvSpPr>
          <p:nvPr/>
        </p:nvSpPr>
        <p:spPr bwMode="auto">
          <a:xfrm>
            <a:off x="6858000" y="4214813"/>
            <a:ext cx="13430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sz="1400">
                <a:solidFill>
                  <a:schemeClr val="hlink"/>
                </a:solidFill>
                <a:latin typeface="Times New Roman" charset="0"/>
              </a:rPr>
              <a:t>Read/write head</a:t>
            </a:r>
          </a:p>
        </p:txBody>
      </p:sp>
      <p:sp>
        <p:nvSpPr>
          <p:cNvPr id="43067" name="Line 60"/>
          <p:cNvSpPr>
            <a:spLocks noChangeShapeType="1"/>
          </p:cNvSpPr>
          <p:nvPr/>
        </p:nvSpPr>
        <p:spPr bwMode="auto">
          <a:xfrm>
            <a:off x="1093788" y="5721350"/>
            <a:ext cx="13589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68" name="Line 61"/>
          <p:cNvSpPr>
            <a:spLocks noChangeShapeType="1"/>
          </p:cNvSpPr>
          <p:nvPr/>
        </p:nvSpPr>
        <p:spPr bwMode="auto">
          <a:xfrm>
            <a:off x="4724400" y="5721350"/>
            <a:ext cx="3416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69" name="Rectangle 62"/>
          <p:cNvSpPr>
            <a:spLocks noChangeArrowheads="1"/>
          </p:cNvSpPr>
          <p:nvPr/>
        </p:nvSpPr>
        <p:spPr bwMode="auto">
          <a:xfrm>
            <a:off x="685800" y="762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ctr"/>
            <a:r>
              <a:rPr lang="en-US" sz="4400">
                <a:solidFill>
                  <a:schemeClr val="tx2"/>
                </a:solidFill>
              </a:rPr>
              <a:t>Principles of a Turing machine</a:t>
            </a:r>
            <a:endParaRPr lang="nl-NL" sz="4400">
              <a:solidFill>
                <a:schemeClr val="tx2"/>
              </a:solidFill>
            </a:endParaRPr>
          </a:p>
        </p:txBody>
      </p:sp>
    </p:spTree>
    <p:extLst>
      <p:ext uri="{BB962C8B-B14F-4D97-AF65-F5344CB8AC3E}">
        <p14:creationId xmlns:p14="http://schemas.microsoft.com/office/powerpoint/2010/main" val="27022256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905000" y="3517900"/>
            <a:ext cx="4559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35" name="Line 3"/>
          <p:cNvSpPr>
            <a:spLocks noChangeShapeType="1"/>
          </p:cNvSpPr>
          <p:nvPr/>
        </p:nvSpPr>
        <p:spPr bwMode="auto">
          <a:xfrm>
            <a:off x="2203450" y="35179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6" name="Line 4"/>
          <p:cNvSpPr>
            <a:spLocks noChangeShapeType="1"/>
          </p:cNvSpPr>
          <p:nvPr/>
        </p:nvSpPr>
        <p:spPr bwMode="auto">
          <a:xfrm>
            <a:off x="2508250" y="35179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7" name="Line 5"/>
          <p:cNvSpPr>
            <a:spLocks noChangeShapeType="1"/>
          </p:cNvSpPr>
          <p:nvPr/>
        </p:nvSpPr>
        <p:spPr bwMode="auto">
          <a:xfrm>
            <a:off x="2813050" y="35179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8" name="Line 6"/>
          <p:cNvSpPr>
            <a:spLocks noChangeShapeType="1"/>
          </p:cNvSpPr>
          <p:nvPr/>
        </p:nvSpPr>
        <p:spPr bwMode="auto">
          <a:xfrm>
            <a:off x="3117850" y="35179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9" name="Line 7"/>
          <p:cNvSpPr>
            <a:spLocks noChangeShapeType="1"/>
          </p:cNvSpPr>
          <p:nvPr/>
        </p:nvSpPr>
        <p:spPr bwMode="auto">
          <a:xfrm>
            <a:off x="3422650" y="35179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0" name="Line 8"/>
          <p:cNvSpPr>
            <a:spLocks noChangeShapeType="1"/>
          </p:cNvSpPr>
          <p:nvPr/>
        </p:nvSpPr>
        <p:spPr bwMode="auto">
          <a:xfrm>
            <a:off x="3727450" y="35179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1" name="Line 9"/>
          <p:cNvSpPr>
            <a:spLocks noChangeShapeType="1"/>
          </p:cNvSpPr>
          <p:nvPr/>
        </p:nvSpPr>
        <p:spPr bwMode="auto">
          <a:xfrm>
            <a:off x="4032250" y="35179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2" name="Line 10"/>
          <p:cNvSpPr>
            <a:spLocks noChangeShapeType="1"/>
          </p:cNvSpPr>
          <p:nvPr/>
        </p:nvSpPr>
        <p:spPr bwMode="auto">
          <a:xfrm>
            <a:off x="4337050" y="35179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3" name="Line 11"/>
          <p:cNvSpPr>
            <a:spLocks noChangeShapeType="1"/>
          </p:cNvSpPr>
          <p:nvPr/>
        </p:nvSpPr>
        <p:spPr bwMode="auto">
          <a:xfrm>
            <a:off x="4641850" y="35179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4" name="Rectangle 12"/>
          <p:cNvSpPr>
            <a:spLocks noChangeArrowheads="1"/>
          </p:cNvSpPr>
          <p:nvPr/>
        </p:nvSpPr>
        <p:spPr bwMode="auto">
          <a:xfrm>
            <a:off x="3676650" y="3403600"/>
            <a:ext cx="406400" cy="482600"/>
          </a:xfrm>
          <a:prstGeom prst="rect">
            <a:avLst/>
          </a:prstGeom>
          <a:noFill/>
          <a:ln w="508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45" name="Rectangle 13"/>
          <p:cNvSpPr>
            <a:spLocks noChangeArrowheads="1"/>
          </p:cNvSpPr>
          <p:nvPr/>
        </p:nvSpPr>
        <p:spPr bwMode="auto">
          <a:xfrm>
            <a:off x="3402013" y="3071813"/>
            <a:ext cx="13271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sz="1400">
                <a:solidFill>
                  <a:schemeClr val="hlink"/>
                </a:solidFill>
                <a:latin typeface="Times New Roman" charset="0"/>
              </a:rPr>
              <a:t>read./write head</a:t>
            </a:r>
          </a:p>
        </p:txBody>
      </p:sp>
      <p:sp>
        <p:nvSpPr>
          <p:cNvPr id="44046" name="Line 14"/>
          <p:cNvSpPr>
            <a:spLocks noChangeShapeType="1"/>
          </p:cNvSpPr>
          <p:nvPr/>
        </p:nvSpPr>
        <p:spPr bwMode="auto">
          <a:xfrm>
            <a:off x="3803650" y="3929063"/>
            <a:ext cx="0" cy="1905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7" name="Line 15"/>
          <p:cNvSpPr>
            <a:spLocks noChangeShapeType="1"/>
          </p:cNvSpPr>
          <p:nvPr/>
        </p:nvSpPr>
        <p:spPr bwMode="auto">
          <a:xfrm>
            <a:off x="3970338" y="3935413"/>
            <a:ext cx="0" cy="1143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8" name="Line 16"/>
          <p:cNvSpPr>
            <a:spLocks noChangeShapeType="1"/>
          </p:cNvSpPr>
          <p:nvPr/>
        </p:nvSpPr>
        <p:spPr bwMode="auto">
          <a:xfrm>
            <a:off x="3975100" y="4064000"/>
            <a:ext cx="266700"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9" name="Rectangle 17"/>
          <p:cNvSpPr>
            <a:spLocks noChangeArrowheads="1"/>
          </p:cNvSpPr>
          <p:nvPr/>
        </p:nvSpPr>
        <p:spPr bwMode="auto">
          <a:xfrm>
            <a:off x="3657600" y="4151313"/>
            <a:ext cx="368300" cy="292100"/>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en-US"/>
          </a:p>
        </p:txBody>
      </p:sp>
      <p:sp>
        <p:nvSpPr>
          <p:cNvPr id="44050" name="Rectangle 18"/>
          <p:cNvSpPr>
            <a:spLocks noChangeArrowheads="1"/>
          </p:cNvSpPr>
          <p:nvPr/>
        </p:nvSpPr>
        <p:spPr bwMode="auto">
          <a:xfrm>
            <a:off x="4267200" y="3975100"/>
            <a:ext cx="949325" cy="787400"/>
          </a:xfrm>
          <a:prstGeom prst="rect">
            <a:avLst/>
          </a:prstGeom>
          <a:solidFill>
            <a:srgbClr val="000000"/>
          </a:solidFill>
          <a:ln w="12700">
            <a:solidFill>
              <a:srgbClr val="FF0000"/>
            </a:solidFill>
            <a:miter lim="800000"/>
            <a:headEnd/>
            <a:tailEnd/>
          </a:ln>
        </p:spPr>
        <p:txBody>
          <a:bodyPr wrap="none" anchor="ctr"/>
          <a:lstStyle/>
          <a:p>
            <a:endParaRPr lang="en-US"/>
          </a:p>
        </p:txBody>
      </p:sp>
      <p:sp>
        <p:nvSpPr>
          <p:cNvPr id="44051" name="Rectangle 19"/>
          <p:cNvSpPr>
            <a:spLocks noChangeArrowheads="1"/>
          </p:cNvSpPr>
          <p:nvPr/>
        </p:nvSpPr>
        <p:spPr bwMode="auto">
          <a:xfrm>
            <a:off x="3568700" y="4138613"/>
            <a:ext cx="549275" cy="314325"/>
          </a:xfrm>
          <a:prstGeom prst="rect">
            <a:avLst/>
          </a:prstGeom>
          <a:solidFill>
            <a:schemeClr val="bg1"/>
          </a:solidFill>
          <a:ln w="12700">
            <a:solidFill>
              <a:srgbClr val="FF0000"/>
            </a:solidFill>
            <a:miter lim="800000"/>
            <a:headEnd/>
            <a:tailEnd/>
          </a:ln>
        </p:spPr>
        <p:txBody>
          <a:bodyPr wrap="none" lIns="90488" tIns="44450" rIns="90488" bIns="44450">
            <a:spAutoFit/>
          </a:bodyPr>
          <a:lstStyle/>
          <a:p>
            <a:pPr defTabSz="762000" eaLnBrk="0" hangingPunct="0"/>
            <a:r>
              <a:rPr lang="en-US" sz="1400">
                <a:latin typeface="Times New Roman" charset="0"/>
              </a:rPr>
              <a:t>State</a:t>
            </a:r>
          </a:p>
        </p:txBody>
      </p:sp>
      <p:sp>
        <p:nvSpPr>
          <p:cNvPr id="44052" name="Rectangle 20"/>
          <p:cNvSpPr>
            <a:spLocks noChangeArrowheads="1"/>
          </p:cNvSpPr>
          <p:nvPr/>
        </p:nvSpPr>
        <p:spPr bwMode="auto">
          <a:xfrm>
            <a:off x="4240213" y="4138613"/>
            <a:ext cx="7921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sz="1400">
                <a:latin typeface="Times New Roman" charset="0"/>
              </a:rPr>
              <a:t>Program</a:t>
            </a:r>
          </a:p>
        </p:txBody>
      </p:sp>
      <p:sp>
        <p:nvSpPr>
          <p:cNvPr id="44053" name="Rectangle 21"/>
          <p:cNvSpPr>
            <a:spLocks noChangeArrowheads="1"/>
          </p:cNvSpPr>
          <p:nvPr/>
        </p:nvSpPr>
        <p:spPr bwMode="auto">
          <a:xfrm>
            <a:off x="887413" y="889000"/>
            <a:ext cx="73421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lnSpc>
                <a:spcPct val="80000"/>
              </a:lnSpc>
            </a:pPr>
            <a:r>
              <a:rPr lang="en-US" sz="3800">
                <a:latin typeface="Times New Roman" charset="0"/>
              </a:rPr>
              <a:t>Schematic representation of </a:t>
            </a:r>
            <a:br>
              <a:rPr lang="en-US" sz="3800">
                <a:latin typeface="Times New Roman" charset="0"/>
              </a:rPr>
            </a:br>
            <a:r>
              <a:rPr lang="en-US" sz="3800">
                <a:latin typeface="Times New Roman" charset="0"/>
              </a:rPr>
              <a:t>a Turing machine</a:t>
            </a:r>
          </a:p>
        </p:txBody>
      </p:sp>
      <p:sp>
        <p:nvSpPr>
          <p:cNvPr id="44054" name="Rectangle 22"/>
          <p:cNvSpPr>
            <a:spLocks noChangeArrowheads="1"/>
          </p:cNvSpPr>
          <p:nvPr/>
        </p:nvSpPr>
        <p:spPr bwMode="auto">
          <a:xfrm>
            <a:off x="2590800" y="2832100"/>
            <a:ext cx="3187700" cy="2197100"/>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55" name="Line 23"/>
          <p:cNvSpPr>
            <a:spLocks noChangeShapeType="1"/>
          </p:cNvSpPr>
          <p:nvPr/>
        </p:nvSpPr>
        <p:spPr bwMode="auto">
          <a:xfrm>
            <a:off x="4946650" y="35179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6" name="Line 24"/>
          <p:cNvSpPr>
            <a:spLocks noChangeShapeType="1"/>
          </p:cNvSpPr>
          <p:nvPr/>
        </p:nvSpPr>
        <p:spPr bwMode="auto">
          <a:xfrm>
            <a:off x="5251450" y="35179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7" name="Line 25"/>
          <p:cNvSpPr>
            <a:spLocks noChangeShapeType="1"/>
          </p:cNvSpPr>
          <p:nvPr/>
        </p:nvSpPr>
        <p:spPr bwMode="auto">
          <a:xfrm>
            <a:off x="5556250" y="35179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8" name="Line 26"/>
          <p:cNvSpPr>
            <a:spLocks noChangeShapeType="1"/>
          </p:cNvSpPr>
          <p:nvPr/>
        </p:nvSpPr>
        <p:spPr bwMode="auto">
          <a:xfrm>
            <a:off x="5861050" y="35179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9" name="Line 27"/>
          <p:cNvSpPr>
            <a:spLocks noChangeShapeType="1"/>
          </p:cNvSpPr>
          <p:nvPr/>
        </p:nvSpPr>
        <p:spPr bwMode="auto">
          <a:xfrm>
            <a:off x="6165850" y="351790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2216039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762000" y="914400"/>
            <a:ext cx="190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45059" name="Rectangle 3"/>
          <p:cNvSpPr>
            <a:spLocks noChangeArrowheads="1"/>
          </p:cNvSpPr>
          <p:nvPr/>
        </p:nvSpPr>
        <p:spPr bwMode="auto">
          <a:xfrm>
            <a:off x="817563" y="869950"/>
            <a:ext cx="713105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476250" eaLnBrk="0" hangingPunct="0">
              <a:lnSpc>
                <a:spcPct val="80000"/>
              </a:lnSpc>
            </a:pPr>
            <a:r>
              <a:rPr lang="en-US" sz="1600" dirty="0">
                <a:latin typeface="Times New Roman" charset="0"/>
              </a:rPr>
              <a:t>An example 		       </a:t>
            </a:r>
            <a:r>
              <a:rPr lang="en-US" sz="1600" dirty="0">
                <a:solidFill>
                  <a:srgbClr val="005400"/>
                </a:solidFill>
                <a:latin typeface="Times New Roman" charset="0"/>
              </a:rPr>
              <a:t>state</a:t>
            </a:r>
            <a:r>
              <a:rPr lang="en-US" sz="1600" dirty="0">
                <a:latin typeface="Times New Roman" charset="0"/>
              </a:rPr>
              <a:t>		(</a:t>
            </a:r>
            <a:r>
              <a:rPr lang="en-US" sz="1600" dirty="0">
                <a:solidFill>
                  <a:schemeClr val="hlink"/>
                </a:solidFill>
                <a:latin typeface="Times New Roman" charset="0"/>
              </a:rPr>
              <a:t>read  0</a:t>
            </a:r>
            <a:r>
              <a:rPr lang="en-US" sz="1600" dirty="0">
                <a:latin typeface="Times New Roman" charset="0"/>
              </a:rPr>
              <a:t>)		(</a:t>
            </a:r>
            <a:r>
              <a:rPr lang="en-US" sz="1600" dirty="0">
                <a:solidFill>
                  <a:schemeClr val="hlink"/>
                </a:solidFill>
                <a:latin typeface="Times New Roman" charset="0"/>
              </a:rPr>
              <a:t>read  1</a:t>
            </a:r>
            <a:r>
              <a:rPr lang="en-US" sz="1600" dirty="0">
                <a:latin typeface="Times New Roman" charset="0"/>
              </a:rPr>
              <a:t>)		(</a:t>
            </a:r>
            <a:r>
              <a:rPr lang="en-US" sz="1600" dirty="0">
                <a:solidFill>
                  <a:schemeClr val="hlink"/>
                </a:solidFill>
                <a:latin typeface="Times New Roman" charset="0"/>
              </a:rPr>
              <a:t>read  b</a:t>
            </a:r>
            <a:r>
              <a:rPr lang="en-US" sz="1600" dirty="0">
                <a:latin typeface="Times New Roman" charset="0"/>
              </a:rPr>
              <a:t>)</a:t>
            </a:r>
          </a:p>
          <a:p>
            <a:pPr defTabSz="476250" eaLnBrk="0" hangingPunct="0">
              <a:lnSpc>
                <a:spcPct val="80000"/>
              </a:lnSpc>
            </a:pPr>
            <a:r>
              <a:rPr lang="en-US" sz="1600" dirty="0">
                <a:latin typeface="Times New Roman" charset="0"/>
              </a:rPr>
              <a:t>of a simple </a:t>
            </a:r>
          </a:p>
          <a:p>
            <a:pPr defTabSz="476250" eaLnBrk="0" hangingPunct="0">
              <a:lnSpc>
                <a:spcPct val="80000"/>
              </a:lnSpc>
            </a:pPr>
            <a:r>
              <a:rPr lang="en-US" sz="1600" dirty="0">
                <a:latin typeface="Times New Roman" charset="0"/>
              </a:rPr>
              <a:t>DTM </a:t>
            </a:r>
            <a:r>
              <a:rPr lang="en-US" sz="1600" dirty="0" err="1">
                <a:latin typeface="Times New Roman" charset="0"/>
              </a:rPr>
              <a:t>programm</a:t>
            </a:r>
            <a:r>
              <a:rPr lang="en-US" sz="1600" dirty="0">
                <a:latin typeface="Times New Roman" charset="0"/>
              </a:rPr>
              <a:t>			</a:t>
            </a:r>
            <a:r>
              <a:rPr lang="en-US" sz="1600" dirty="0">
                <a:solidFill>
                  <a:srgbClr val="005400"/>
                </a:solidFill>
                <a:latin typeface="Times New Roman" charset="0"/>
              </a:rPr>
              <a:t>q</a:t>
            </a:r>
            <a:r>
              <a:rPr lang="en-US" sz="1600" baseline="-25000" dirty="0">
                <a:solidFill>
                  <a:srgbClr val="005400"/>
                </a:solidFill>
                <a:latin typeface="Times New Roman" charset="0"/>
              </a:rPr>
              <a:t>0</a:t>
            </a:r>
            <a:r>
              <a:rPr lang="en-US" sz="1600" dirty="0">
                <a:latin typeface="Times New Roman" charset="0"/>
              </a:rPr>
              <a:t>	 </a:t>
            </a:r>
            <a:r>
              <a:rPr lang="en-US" sz="1600" dirty="0" smtClean="0">
                <a:latin typeface="Times New Roman" charset="0"/>
              </a:rPr>
              <a:t>q</a:t>
            </a:r>
            <a:r>
              <a:rPr lang="en-US" sz="1600" baseline="-25000" dirty="0" smtClean="0">
                <a:latin typeface="Times New Roman" charset="0"/>
              </a:rPr>
              <a:t>0</a:t>
            </a:r>
            <a:r>
              <a:rPr lang="en-US" sz="1600" dirty="0" smtClean="0">
                <a:latin typeface="Times New Roman" charset="0"/>
              </a:rPr>
              <a:t>,0</a:t>
            </a:r>
            <a:r>
              <a:rPr lang="en-US" sz="1600" dirty="0">
                <a:latin typeface="Times New Roman" charset="0"/>
              </a:rPr>
              <a:t>,+1	 	q</a:t>
            </a:r>
            <a:r>
              <a:rPr lang="en-US" sz="1600" baseline="-25000" dirty="0">
                <a:latin typeface="Times New Roman" charset="0"/>
              </a:rPr>
              <a:t>0</a:t>
            </a:r>
            <a:r>
              <a:rPr lang="en-US" sz="1600" dirty="0">
                <a:latin typeface="Times New Roman" charset="0"/>
              </a:rPr>
              <a:t>,1,+1	 	q</a:t>
            </a:r>
            <a:r>
              <a:rPr lang="en-US" sz="1600" baseline="-25000" dirty="0">
                <a:latin typeface="Times New Roman" charset="0"/>
              </a:rPr>
              <a:t>1</a:t>
            </a:r>
            <a:r>
              <a:rPr lang="en-US" sz="1600" dirty="0">
                <a:latin typeface="Times New Roman" charset="0"/>
              </a:rPr>
              <a:t>,b,-1</a:t>
            </a:r>
          </a:p>
          <a:p>
            <a:pPr defTabSz="476250" eaLnBrk="0" hangingPunct="0">
              <a:lnSpc>
                <a:spcPct val="80000"/>
              </a:lnSpc>
            </a:pPr>
            <a:r>
              <a:rPr lang="en-US" sz="1600" dirty="0">
                <a:latin typeface="Times New Roman" charset="0"/>
              </a:rPr>
              <a:t>is in the matrix 	</a:t>
            </a:r>
          </a:p>
          <a:p>
            <a:pPr defTabSz="476250" eaLnBrk="0" hangingPunct="0">
              <a:lnSpc>
                <a:spcPct val="80000"/>
              </a:lnSpc>
            </a:pPr>
            <a:r>
              <a:rPr lang="en-US" sz="1600" dirty="0">
                <a:latin typeface="Times New Roman" charset="0"/>
              </a:rPr>
              <a:t>					</a:t>
            </a:r>
            <a:r>
              <a:rPr lang="en-US" sz="1600" dirty="0">
                <a:solidFill>
                  <a:srgbClr val="005400"/>
                </a:solidFill>
                <a:latin typeface="Times New Roman" charset="0"/>
              </a:rPr>
              <a:t>q</a:t>
            </a:r>
            <a:r>
              <a:rPr lang="en-US" sz="1600" baseline="-25000" dirty="0">
                <a:solidFill>
                  <a:srgbClr val="005400"/>
                </a:solidFill>
                <a:latin typeface="Times New Roman" charset="0"/>
              </a:rPr>
              <a:t>1</a:t>
            </a:r>
            <a:r>
              <a:rPr lang="en-US" sz="1600" baseline="-25000" dirty="0">
                <a:latin typeface="Times New Roman" charset="0"/>
              </a:rPr>
              <a:t>	</a:t>
            </a:r>
            <a:r>
              <a:rPr lang="en-US" sz="1600" dirty="0">
                <a:latin typeface="Times New Roman" charset="0"/>
              </a:rPr>
              <a:t>	 q</a:t>
            </a:r>
            <a:r>
              <a:rPr lang="en-US" sz="1600" baseline="-25000" dirty="0">
                <a:latin typeface="Times New Roman" charset="0"/>
              </a:rPr>
              <a:t>2</a:t>
            </a:r>
            <a:r>
              <a:rPr lang="en-US" sz="1600" dirty="0">
                <a:latin typeface="Times New Roman" charset="0"/>
              </a:rPr>
              <a:t>,b,-1		 q</a:t>
            </a:r>
            <a:r>
              <a:rPr lang="en-US" sz="1600" baseline="-25000" dirty="0">
                <a:latin typeface="Times New Roman" charset="0"/>
              </a:rPr>
              <a:t>3</a:t>
            </a:r>
            <a:r>
              <a:rPr lang="en-US" sz="1600" dirty="0">
                <a:latin typeface="Times New Roman" charset="0"/>
              </a:rPr>
              <a:t>,b,-1		 q</a:t>
            </a:r>
            <a:r>
              <a:rPr lang="en-US" sz="1600" baseline="-25000" dirty="0">
                <a:latin typeface="Times New Roman" charset="0"/>
              </a:rPr>
              <a:t>N</a:t>
            </a:r>
            <a:r>
              <a:rPr lang="en-US" sz="1600" dirty="0">
                <a:latin typeface="Times New Roman" charset="0"/>
              </a:rPr>
              <a:t>,b,-1</a:t>
            </a:r>
          </a:p>
          <a:p>
            <a:pPr defTabSz="476250" eaLnBrk="0" hangingPunct="0">
              <a:lnSpc>
                <a:spcPct val="80000"/>
              </a:lnSpc>
            </a:pPr>
            <a:endParaRPr lang="en-US" sz="1600" dirty="0">
              <a:latin typeface="Times New Roman" charset="0"/>
            </a:endParaRPr>
          </a:p>
          <a:p>
            <a:pPr defTabSz="476250" eaLnBrk="0" hangingPunct="0">
              <a:lnSpc>
                <a:spcPct val="80000"/>
              </a:lnSpc>
            </a:pPr>
            <a:r>
              <a:rPr lang="en-US" sz="1600" dirty="0">
                <a:latin typeface="Times New Roman" charset="0"/>
              </a:rPr>
              <a:t>					</a:t>
            </a:r>
            <a:r>
              <a:rPr lang="en-US" sz="1600" dirty="0">
                <a:solidFill>
                  <a:srgbClr val="005400"/>
                </a:solidFill>
                <a:latin typeface="Times New Roman" charset="0"/>
              </a:rPr>
              <a:t>q</a:t>
            </a:r>
            <a:r>
              <a:rPr lang="en-US" sz="1600" baseline="-25000" dirty="0">
                <a:solidFill>
                  <a:srgbClr val="005400"/>
                </a:solidFill>
                <a:latin typeface="Times New Roman" charset="0"/>
              </a:rPr>
              <a:t>2</a:t>
            </a:r>
            <a:r>
              <a:rPr lang="en-US" sz="1600" baseline="-25000" dirty="0">
                <a:latin typeface="Times New Roman" charset="0"/>
              </a:rPr>
              <a:t>		 </a:t>
            </a:r>
            <a:r>
              <a:rPr lang="en-US" sz="1600" dirty="0">
                <a:latin typeface="Times New Roman" charset="0"/>
              </a:rPr>
              <a:t>q</a:t>
            </a:r>
            <a:r>
              <a:rPr lang="en-US" sz="1600" baseline="-25000" dirty="0">
                <a:latin typeface="Times New Roman" charset="0"/>
              </a:rPr>
              <a:t>y</a:t>
            </a:r>
            <a:r>
              <a:rPr lang="en-US" sz="1600" dirty="0">
                <a:latin typeface="Times New Roman" charset="0"/>
              </a:rPr>
              <a:t>,b,-1		 q</a:t>
            </a:r>
            <a:r>
              <a:rPr lang="en-US" sz="1600" baseline="-25000" dirty="0">
                <a:latin typeface="Times New Roman" charset="0"/>
              </a:rPr>
              <a:t>N</a:t>
            </a:r>
            <a:r>
              <a:rPr lang="en-US" sz="1600" dirty="0">
                <a:latin typeface="Times New Roman" charset="0"/>
              </a:rPr>
              <a:t>,b,-1		 q</a:t>
            </a:r>
            <a:r>
              <a:rPr lang="en-US" sz="1600" baseline="-25000" dirty="0">
                <a:latin typeface="Times New Roman" charset="0"/>
              </a:rPr>
              <a:t>N</a:t>
            </a:r>
            <a:r>
              <a:rPr lang="en-US" sz="1600" dirty="0">
                <a:latin typeface="Times New Roman" charset="0"/>
              </a:rPr>
              <a:t>,b,-1</a:t>
            </a:r>
          </a:p>
          <a:p>
            <a:pPr defTabSz="476250" eaLnBrk="0" hangingPunct="0">
              <a:lnSpc>
                <a:spcPct val="80000"/>
              </a:lnSpc>
            </a:pPr>
            <a:endParaRPr lang="en-US" sz="1600" dirty="0">
              <a:latin typeface="Times New Roman" charset="0"/>
            </a:endParaRPr>
          </a:p>
          <a:p>
            <a:pPr defTabSz="476250" eaLnBrk="0" hangingPunct="0">
              <a:lnSpc>
                <a:spcPct val="80000"/>
              </a:lnSpc>
            </a:pPr>
            <a:r>
              <a:rPr lang="en-US" sz="1600" dirty="0">
                <a:latin typeface="Times New Roman" charset="0"/>
              </a:rPr>
              <a:t>					</a:t>
            </a:r>
            <a:r>
              <a:rPr lang="en-US" sz="1600" dirty="0">
                <a:solidFill>
                  <a:srgbClr val="005400"/>
                </a:solidFill>
                <a:latin typeface="Times New Roman" charset="0"/>
              </a:rPr>
              <a:t>q</a:t>
            </a:r>
            <a:r>
              <a:rPr lang="en-US" sz="1600" baseline="-25000" dirty="0">
                <a:solidFill>
                  <a:srgbClr val="005400"/>
                </a:solidFill>
                <a:latin typeface="Times New Roman" charset="0"/>
              </a:rPr>
              <a:t>3</a:t>
            </a:r>
            <a:r>
              <a:rPr lang="en-US" sz="1600" baseline="-25000" dirty="0">
                <a:latin typeface="Times New Roman" charset="0"/>
              </a:rPr>
              <a:t>		 </a:t>
            </a:r>
            <a:r>
              <a:rPr lang="en-US" sz="1600" dirty="0">
                <a:latin typeface="Times New Roman" charset="0"/>
              </a:rPr>
              <a:t>q</a:t>
            </a:r>
            <a:r>
              <a:rPr lang="en-US" sz="1600" baseline="-25000" dirty="0">
                <a:latin typeface="Times New Roman" charset="0"/>
              </a:rPr>
              <a:t>N</a:t>
            </a:r>
            <a:r>
              <a:rPr lang="en-US" sz="1600" dirty="0">
                <a:latin typeface="Times New Roman" charset="0"/>
              </a:rPr>
              <a:t>,b,-1</a:t>
            </a:r>
            <a:r>
              <a:rPr lang="en-US" sz="1600" baseline="-25000" dirty="0">
                <a:latin typeface="Times New Roman" charset="0"/>
              </a:rPr>
              <a:t> 	</a:t>
            </a:r>
            <a:r>
              <a:rPr lang="en-US" sz="1600" dirty="0">
                <a:latin typeface="Times New Roman" charset="0"/>
              </a:rPr>
              <a:t>	</a:t>
            </a:r>
            <a:r>
              <a:rPr lang="en-US" sz="1600" dirty="0" smtClean="0">
                <a:latin typeface="Times New Roman" charset="0"/>
              </a:rPr>
              <a:t>	 </a:t>
            </a:r>
            <a:r>
              <a:rPr lang="en-US" sz="1600" dirty="0">
                <a:latin typeface="Times New Roman" charset="0"/>
              </a:rPr>
              <a:t>q</a:t>
            </a:r>
            <a:r>
              <a:rPr lang="en-US" sz="1600" baseline="-25000" dirty="0">
                <a:latin typeface="Times New Roman" charset="0"/>
              </a:rPr>
              <a:t>N</a:t>
            </a:r>
            <a:r>
              <a:rPr lang="en-US" sz="1600" dirty="0">
                <a:latin typeface="Times New Roman" charset="0"/>
              </a:rPr>
              <a:t>,b,-1		 q</a:t>
            </a:r>
            <a:r>
              <a:rPr lang="en-US" sz="1600" baseline="-25000" dirty="0">
                <a:latin typeface="Times New Roman" charset="0"/>
              </a:rPr>
              <a:t>N</a:t>
            </a:r>
            <a:r>
              <a:rPr lang="en-US" sz="1600" dirty="0">
                <a:latin typeface="Times New Roman" charset="0"/>
              </a:rPr>
              <a:t>,b,-1</a:t>
            </a:r>
          </a:p>
        </p:txBody>
      </p:sp>
      <p:sp>
        <p:nvSpPr>
          <p:cNvPr id="45060" name="Line 4"/>
          <p:cNvSpPr>
            <a:spLocks noChangeShapeType="1"/>
          </p:cNvSpPr>
          <p:nvPr/>
        </p:nvSpPr>
        <p:spPr bwMode="auto">
          <a:xfrm>
            <a:off x="3429000" y="4730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1" name="Line 5"/>
          <p:cNvSpPr>
            <a:spLocks noChangeShapeType="1"/>
          </p:cNvSpPr>
          <p:nvPr/>
        </p:nvSpPr>
        <p:spPr bwMode="auto">
          <a:xfrm>
            <a:off x="3733800" y="4730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2" name="Line 6"/>
          <p:cNvSpPr>
            <a:spLocks noChangeShapeType="1"/>
          </p:cNvSpPr>
          <p:nvPr/>
        </p:nvSpPr>
        <p:spPr bwMode="auto">
          <a:xfrm>
            <a:off x="4038600" y="4730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3" name="Line 7"/>
          <p:cNvSpPr>
            <a:spLocks noChangeShapeType="1"/>
          </p:cNvSpPr>
          <p:nvPr/>
        </p:nvSpPr>
        <p:spPr bwMode="auto">
          <a:xfrm>
            <a:off x="4343400" y="4730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4" name="Line 8"/>
          <p:cNvSpPr>
            <a:spLocks noChangeShapeType="1"/>
          </p:cNvSpPr>
          <p:nvPr/>
        </p:nvSpPr>
        <p:spPr bwMode="auto">
          <a:xfrm>
            <a:off x="4648200" y="4730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5" name="Line 9"/>
          <p:cNvSpPr>
            <a:spLocks noChangeShapeType="1"/>
          </p:cNvSpPr>
          <p:nvPr/>
        </p:nvSpPr>
        <p:spPr bwMode="auto">
          <a:xfrm>
            <a:off x="4953000" y="4730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6" name="Line 10"/>
          <p:cNvSpPr>
            <a:spLocks noChangeShapeType="1"/>
          </p:cNvSpPr>
          <p:nvPr/>
        </p:nvSpPr>
        <p:spPr bwMode="auto">
          <a:xfrm>
            <a:off x="5257800" y="4730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7" name="Line 11"/>
          <p:cNvSpPr>
            <a:spLocks noChangeShapeType="1"/>
          </p:cNvSpPr>
          <p:nvPr/>
        </p:nvSpPr>
        <p:spPr bwMode="auto">
          <a:xfrm>
            <a:off x="2901950" y="1143000"/>
            <a:ext cx="509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8" name="Line 12"/>
          <p:cNvSpPr>
            <a:spLocks noChangeShapeType="1"/>
          </p:cNvSpPr>
          <p:nvPr/>
        </p:nvSpPr>
        <p:spPr bwMode="auto">
          <a:xfrm>
            <a:off x="2901950" y="1600200"/>
            <a:ext cx="509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9" name="Line 13"/>
          <p:cNvSpPr>
            <a:spLocks noChangeShapeType="1"/>
          </p:cNvSpPr>
          <p:nvPr/>
        </p:nvSpPr>
        <p:spPr bwMode="auto">
          <a:xfrm>
            <a:off x="2901950" y="1981200"/>
            <a:ext cx="509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0" name="Line 14"/>
          <p:cNvSpPr>
            <a:spLocks noChangeShapeType="1"/>
          </p:cNvSpPr>
          <p:nvPr/>
        </p:nvSpPr>
        <p:spPr bwMode="auto">
          <a:xfrm>
            <a:off x="2901950" y="2362200"/>
            <a:ext cx="509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1" name="Line 15"/>
          <p:cNvSpPr>
            <a:spLocks noChangeShapeType="1"/>
          </p:cNvSpPr>
          <p:nvPr/>
        </p:nvSpPr>
        <p:spPr bwMode="auto">
          <a:xfrm>
            <a:off x="2901950" y="2743200"/>
            <a:ext cx="509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2" name="Line 16"/>
          <p:cNvSpPr>
            <a:spLocks noChangeShapeType="1"/>
          </p:cNvSpPr>
          <p:nvPr/>
        </p:nvSpPr>
        <p:spPr bwMode="auto">
          <a:xfrm>
            <a:off x="3657600" y="844550"/>
            <a:ext cx="0" cy="1892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3" name="Line 17"/>
          <p:cNvSpPr>
            <a:spLocks noChangeShapeType="1"/>
          </p:cNvSpPr>
          <p:nvPr/>
        </p:nvSpPr>
        <p:spPr bwMode="auto">
          <a:xfrm>
            <a:off x="5105400" y="844550"/>
            <a:ext cx="0" cy="1892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4" name="Line 18"/>
          <p:cNvSpPr>
            <a:spLocks noChangeShapeType="1"/>
          </p:cNvSpPr>
          <p:nvPr/>
        </p:nvSpPr>
        <p:spPr bwMode="auto">
          <a:xfrm>
            <a:off x="6629400" y="844550"/>
            <a:ext cx="0" cy="1892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5" name="Line 19"/>
          <p:cNvSpPr>
            <a:spLocks noChangeShapeType="1"/>
          </p:cNvSpPr>
          <p:nvPr/>
        </p:nvSpPr>
        <p:spPr bwMode="auto">
          <a:xfrm>
            <a:off x="8001000" y="844550"/>
            <a:ext cx="0" cy="1892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6" name="Rectangle 20"/>
          <p:cNvSpPr>
            <a:spLocks noChangeArrowheads="1"/>
          </p:cNvSpPr>
          <p:nvPr/>
        </p:nvSpPr>
        <p:spPr bwMode="auto">
          <a:xfrm>
            <a:off x="2509838" y="4646613"/>
            <a:ext cx="35147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en-US" sz="2400">
                <a:latin typeface="Times New Roman" charset="0"/>
              </a:rPr>
              <a:t>b  b  1  0  1  0  0  b  b  b</a:t>
            </a:r>
          </a:p>
        </p:txBody>
      </p:sp>
      <p:sp>
        <p:nvSpPr>
          <p:cNvPr id="45077" name="Line 21"/>
          <p:cNvSpPr>
            <a:spLocks noChangeShapeType="1"/>
          </p:cNvSpPr>
          <p:nvPr/>
        </p:nvSpPr>
        <p:spPr bwMode="auto">
          <a:xfrm>
            <a:off x="3124200" y="4730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8" name="Rectangle 22"/>
          <p:cNvSpPr>
            <a:spLocks noChangeArrowheads="1"/>
          </p:cNvSpPr>
          <p:nvPr/>
        </p:nvSpPr>
        <p:spPr bwMode="auto">
          <a:xfrm>
            <a:off x="3378200" y="4673600"/>
            <a:ext cx="406400" cy="425450"/>
          </a:xfrm>
          <a:prstGeom prst="rect">
            <a:avLst/>
          </a:prstGeom>
          <a:noFill/>
          <a:ln w="508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79" name="Line 23"/>
          <p:cNvSpPr>
            <a:spLocks noChangeShapeType="1"/>
          </p:cNvSpPr>
          <p:nvPr/>
        </p:nvSpPr>
        <p:spPr bwMode="auto">
          <a:xfrm>
            <a:off x="3429000" y="5141913"/>
            <a:ext cx="0" cy="77787"/>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0" name="Line 24"/>
          <p:cNvSpPr>
            <a:spLocks noChangeShapeType="1"/>
          </p:cNvSpPr>
          <p:nvPr/>
        </p:nvSpPr>
        <p:spPr bwMode="auto">
          <a:xfrm>
            <a:off x="3592513" y="5148263"/>
            <a:ext cx="1587" cy="30162"/>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1" name="Line 25"/>
          <p:cNvSpPr>
            <a:spLocks noChangeShapeType="1"/>
          </p:cNvSpPr>
          <p:nvPr/>
        </p:nvSpPr>
        <p:spPr bwMode="auto">
          <a:xfrm>
            <a:off x="3600450" y="5194300"/>
            <a:ext cx="219075"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2" name="Rectangle 26"/>
          <p:cNvSpPr>
            <a:spLocks noChangeArrowheads="1"/>
          </p:cNvSpPr>
          <p:nvPr/>
        </p:nvSpPr>
        <p:spPr bwMode="auto">
          <a:xfrm>
            <a:off x="3282950" y="5243513"/>
            <a:ext cx="292100" cy="169862"/>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en-US"/>
          </a:p>
        </p:txBody>
      </p:sp>
      <p:sp>
        <p:nvSpPr>
          <p:cNvPr id="45083" name="Rectangle 27"/>
          <p:cNvSpPr>
            <a:spLocks noChangeArrowheads="1"/>
          </p:cNvSpPr>
          <p:nvPr/>
        </p:nvSpPr>
        <p:spPr bwMode="auto">
          <a:xfrm>
            <a:off x="3844925" y="5111750"/>
            <a:ext cx="803275" cy="444500"/>
          </a:xfrm>
          <a:prstGeom prst="rect">
            <a:avLst/>
          </a:prstGeom>
          <a:solidFill>
            <a:schemeClr val="bg1"/>
          </a:solidFill>
          <a:ln w="12700">
            <a:solidFill>
              <a:srgbClr val="FF0000"/>
            </a:solidFill>
            <a:miter lim="800000"/>
            <a:headEnd/>
            <a:tailEnd/>
          </a:ln>
        </p:spPr>
        <p:txBody>
          <a:bodyPr wrap="none" anchor="ctr"/>
          <a:lstStyle/>
          <a:p>
            <a:endParaRPr lang="en-US"/>
          </a:p>
        </p:txBody>
      </p:sp>
      <p:sp>
        <p:nvSpPr>
          <p:cNvPr id="45084" name="Rectangle 28"/>
          <p:cNvSpPr>
            <a:spLocks noChangeArrowheads="1"/>
          </p:cNvSpPr>
          <p:nvPr/>
        </p:nvSpPr>
        <p:spPr bwMode="auto">
          <a:xfrm>
            <a:off x="3255963" y="5137150"/>
            <a:ext cx="365125" cy="346075"/>
          </a:xfrm>
          <a:prstGeom prst="rect">
            <a:avLst/>
          </a:prstGeom>
          <a:solidFill>
            <a:schemeClr val="bg1"/>
          </a:solidFill>
          <a:ln w="12700">
            <a:solidFill>
              <a:srgbClr val="FF0000"/>
            </a:solidFill>
            <a:miter lim="800000"/>
            <a:headEnd/>
            <a:tailEnd/>
          </a:ln>
        </p:spPr>
        <p:txBody>
          <a:bodyPr wrap="none" lIns="90488" tIns="44450" rIns="90488" bIns="44450">
            <a:spAutoFit/>
          </a:bodyPr>
          <a:lstStyle/>
          <a:p>
            <a:pPr defTabSz="762000" eaLnBrk="0" hangingPunct="0"/>
            <a:r>
              <a:rPr lang="en-US" sz="1600">
                <a:latin typeface="Times New Roman" charset="0"/>
              </a:rPr>
              <a:t>q</a:t>
            </a:r>
            <a:r>
              <a:rPr lang="en-US" sz="1600" baseline="-25000">
                <a:latin typeface="Times New Roman" charset="0"/>
              </a:rPr>
              <a:t>0</a:t>
            </a:r>
          </a:p>
        </p:txBody>
      </p:sp>
      <p:sp>
        <p:nvSpPr>
          <p:cNvPr id="45085" name="Arc 29"/>
          <p:cNvSpPr>
            <a:spLocks/>
          </p:cNvSpPr>
          <p:nvPr/>
        </p:nvSpPr>
        <p:spPr bwMode="auto">
          <a:xfrm rot="7560000">
            <a:off x="3675857" y="4485481"/>
            <a:ext cx="203200" cy="379413"/>
          </a:xfrm>
          <a:custGeom>
            <a:avLst/>
            <a:gdLst>
              <a:gd name="T0" fmla="*/ 2147483647 w 21600"/>
              <a:gd name="T1" fmla="*/ 2147483647 h 21691"/>
              <a:gd name="T2" fmla="*/ 0 w 21600"/>
              <a:gd name="T3" fmla="*/ 0 h 21691"/>
              <a:gd name="T4" fmla="*/ 2147483647 w 21600"/>
              <a:gd name="T5" fmla="*/ 2147483647 h 21691"/>
              <a:gd name="T6" fmla="*/ 0 60000 65536"/>
              <a:gd name="T7" fmla="*/ 0 60000 65536"/>
              <a:gd name="T8" fmla="*/ 0 60000 65536"/>
              <a:gd name="T9" fmla="*/ 0 w 21600"/>
              <a:gd name="T10" fmla="*/ 0 h 21691"/>
              <a:gd name="T11" fmla="*/ 21600 w 21600"/>
              <a:gd name="T12" fmla="*/ 21691 h 21691"/>
            </a:gdLst>
            <a:ahLst/>
            <a:cxnLst>
              <a:cxn ang="T6">
                <a:pos x="T0" y="T1"/>
              </a:cxn>
              <a:cxn ang="T7">
                <a:pos x="T2" y="T3"/>
              </a:cxn>
              <a:cxn ang="T8">
                <a:pos x="T4" y="T5"/>
              </a:cxn>
            </a:cxnLst>
            <a:rect l="T9" t="T10" r="T11" b="T12"/>
            <a:pathLst>
              <a:path w="21600" h="21691" fill="none" extrusionOk="0">
                <a:moveTo>
                  <a:pt x="21600" y="21691"/>
                </a:moveTo>
                <a:cubicBezTo>
                  <a:pt x="9670" y="21691"/>
                  <a:pt x="0" y="12020"/>
                  <a:pt x="0" y="91"/>
                </a:cubicBezTo>
                <a:cubicBezTo>
                  <a:pt x="-1" y="60"/>
                  <a:pt x="0" y="30"/>
                  <a:pt x="0" y="0"/>
                </a:cubicBezTo>
              </a:path>
              <a:path w="21600" h="21691" stroke="0" extrusionOk="0">
                <a:moveTo>
                  <a:pt x="21600" y="21691"/>
                </a:moveTo>
                <a:cubicBezTo>
                  <a:pt x="9670" y="21691"/>
                  <a:pt x="0" y="12020"/>
                  <a:pt x="0" y="91"/>
                </a:cubicBezTo>
                <a:cubicBezTo>
                  <a:pt x="-1" y="60"/>
                  <a:pt x="0" y="30"/>
                  <a:pt x="0" y="0"/>
                </a:cubicBezTo>
                <a:lnTo>
                  <a:pt x="21600" y="91"/>
                </a:lnTo>
                <a:close/>
              </a:path>
            </a:pathLst>
          </a:custGeom>
          <a:noFill/>
          <a:ln w="12700" cap="rnd">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86" name="Rectangle 30"/>
          <p:cNvSpPr>
            <a:spLocks noChangeArrowheads="1"/>
          </p:cNvSpPr>
          <p:nvPr/>
        </p:nvSpPr>
        <p:spPr bwMode="auto">
          <a:xfrm>
            <a:off x="3817938" y="4451350"/>
            <a:ext cx="384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sz="1400" b="1">
                <a:solidFill>
                  <a:schemeClr val="hlink"/>
                </a:solidFill>
                <a:latin typeface="Times New Roman" charset="0"/>
              </a:rPr>
              <a:t>+1</a:t>
            </a:r>
          </a:p>
        </p:txBody>
      </p:sp>
      <p:sp>
        <p:nvSpPr>
          <p:cNvPr id="45087" name="Rectangle 31"/>
          <p:cNvSpPr>
            <a:spLocks noChangeArrowheads="1"/>
          </p:cNvSpPr>
          <p:nvPr/>
        </p:nvSpPr>
        <p:spPr bwMode="auto">
          <a:xfrm>
            <a:off x="3906838" y="5216525"/>
            <a:ext cx="665162" cy="269875"/>
          </a:xfrm>
          <a:prstGeom prst="rect">
            <a:avLst/>
          </a:prstGeom>
          <a:solidFill>
            <a:schemeClr val="bg1"/>
          </a:solidFill>
          <a:ln w="12700">
            <a:solidFill>
              <a:schemeClr val="bg1"/>
            </a:solidFill>
            <a:miter lim="800000"/>
            <a:headEnd/>
            <a:tailEnd/>
          </a:ln>
        </p:spPr>
        <p:txBody>
          <a:bodyPr wrap="none" lIns="90488" tIns="44450" rIns="90488" bIns="44450">
            <a:spAutoFit/>
          </a:bodyPr>
          <a:lstStyle/>
          <a:p>
            <a:pPr defTabSz="762000" eaLnBrk="0" hangingPunct="0"/>
            <a:r>
              <a:rPr lang="en-US" sz="1100">
                <a:latin typeface="Times New Roman" charset="0"/>
              </a:rPr>
              <a:t>program</a:t>
            </a:r>
          </a:p>
        </p:txBody>
      </p:sp>
      <p:sp>
        <p:nvSpPr>
          <p:cNvPr id="45088" name="Rectangle 32"/>
          <p:cNvSpPr>
            <a:spLocks noChangeArrowheads="1"/>
          </p:cNvSpPr>
          <p:nvPr/>
        </p:nvSpPr>
        <p:spPr bwMode="auto">
          <a:xfrm>
            <a:off x="3206750" y="4502150"/>
            <a:ext cx="2120900" cy="1206500"/>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89" name="Rectangle 33"/>
          <p:cNvSpPr>
            <a:spLocks noChangeArrowheads="1"/>
          </p:cNvSpPr>
          <p:nvPr/>
        </p:nvSpPr>
        <p:spPr bwMode="auto">
          <a:xfrm>
            <a:off x="2520950" y="4730750"/>
            <a:ext cx="39497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090" name="Rectangle 34"/>
          <p:cNvSpPr>
            <a:spLocks noChangeArrowheads="1"/>
          </p:cNvSpPr>
          <p:nvPr/>
        </p:nvSpPr>
        <p:spPr bwMode="auto">
          <a:xfrm>
            <a:off x="817563" y="5915025"/>
            <a:ext cx="502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sz="2000">
                <a:latin typeface="Times New Roman" charset="0"/>
              </a:rPr>
              <a:t>This program accepts strings that end with ’00’</a:t>
            </a:r>
          </a:p>
        </p:txBody>
      </p:sp>
      <p:sp>
        <p:nvSpPr>
          <p:cNvPr id="45091" name="Line 35"/>
          <p:cNvSpPr>
            <a:spLocks noChangeShapeType="1"/>
          </p:cNvSpPr>
          <p:nvPr/>
        </p:nvSpPr>
        <p:spPr bwMode="auto">
          <a:xfrm>
            <a:off x="5562600" y="4730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2" name="Line 36"/>
          <p:cNvSpPr>
            <a:spLocks noChangeShapeType="1"/>
          </p:cNvSpPr>
          <p:nvPr/>
        </p:nvSpPr>
        <p:spPr bwMode="auto">
          <a:xfrm>
            <a:off x="5867400" y="4730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3" name="Line 37"/>
          <p:cNvSpPr>
            <a:spLocks noChangeShapeType="1"/>
          </p:cNvSpPr>
          <p:nvPr/>
        </p:nvSpPr>
        <p:spPr bwMode="auto">
          <a:xfrm>
            <a:off x="6172200" y="4730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4" name="Line 38"/>
          <p:cNvSpPr>
            <a:spLocks noChangeShapeType="1"/>
          </p:cNvSpPr>
          <p:nvPr/>
        </p:nvSpPr>
        <p:spPr bwMode="auto">
          <a:xfrm>
            <a:off x="2819400" y="4730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5" name="Rectangle 39"/>
          <p:cNvSpPr>
            <a:spLocks noChangeArrowheads="1"/>
          </p:cNvSpPr>
          <p:nvPr/>
        </p:nvSpPr>
        <p:spPr bwMode="auto">
          <a:xfrm>
            <a:off x="903288" y="2844800"/>
            <a:ext cx="1335087"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sz="2000">
                <a:latin typeface="Times New Roman" charset="0"/>
              </a:rPr>
              <a:t>The </a:t>
            </a:r>
          </a:p>
          <a:p>
            <a:pPr algn="ctr" defTabSz="762000" eaLnBrk="0" hangingPunct="0"/>
            <a:r>
              <a:rPr lang="en-US" sz="2000">
                <a:latin typeface="Times New Roman" charset="0"/>
              </a:rPr>
              <a:t>machine is </a:t>
            </a:r>
          </a:p>
          <a:p>
            <a:pPr algn="ctr" defTabSz="762000" eaLnBrk="0" hangingPunct="0"/>
            <a:r>
              <a:rPr lang="en-US" sz="2000">
                <a:latin typeface="Times New Roman" charset="0"/>
              </a:rPr>
              <a:t>In state q</a:t>
            </a:r>
            <a:r>
              <a:rPr lang="en-US" sz="2000" baseline="-25000">
                <a:latin typeface="Times New Roman" charset="0"/>
              </a:rPr>
              <a:t>0</a:t>
            </a:r>
          </a:p>
        </p:txBody>
      </p:sp>
      <p:sp>
        <p:nvSpPr>
          <p:cNvPr id="45096" name="Rectangle 40"/>
          <p:cNvSpPr>
            <a:spLocks noChangeArrowheads="1"/>
          </p:cNvSpPr>
          <p:nvPr/>
        </p:nvSpPr>
        <p:spPr bwMode="auto">
          <a:xfrm>
            <a:off x="2286000" y="2997200"/>
            <a:ext cx="1244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sz="2000">
                <a:latin typeface="Times New Roman" charset="0"/>
              </a:rPr>
              <a:t>The read/</a:t>
            </a:r>
          </a:p>
          <a:p>
            <a:pPr algn="ctr" defTabSz="762000" eaLnBrk="0" hangingPunct="0"/>
            <a:r>
              <a:rPr lang="en-US" sz="2000">
                <a:latin typeface="Times New Roman" charset="0"/>
              </a:rPr>
              <a:t>write head</a:t>
            </a:r>
          </a:p>
          <a:p>
            <a:pPr algn="ctr" defTabSz="762000" eaLnBrk="0" hangingPunct="0"/>
            <a:r>
              <a:rPr lang="en-US" sz="2000">
                <a:latin typeface="Times New Roman" charset="0"/>
              </a:rPr>
              <a:t>reads  0</a:t>
            </a:r>
          </a:p>
        </p:txBody>
      </p:sp>
      <p:sp>
        <p:nvSpPr>
          <p:cNvPr id="45097" name="Rectangle 41"/>
          <p:cNvSpPr>
            <a:spLocks noChangeArrowheads="1"/>
          </p:cNvSpPr>
          <p:nvPr/>
        </p:nvSpPr>
        <p:spPr bwMode="auto">
          <a:xfrm>
            <a:off x="4948238" y="3073400"/>
            <a:ext cx="10318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sz="2000">
                <a:latin typeface="Times New Roman" charset="0"/>
              </a:rPr>
              <a:t>Writes a</a:t>
            </a:r>
          </a:p>
          <a:p>
            <a:pPr algn="ctr" defTabSz="762000" eaLnBrk="0" hangingPunct="0"/>
            <a:r>
              <a:rPr lang="en-US" sz="2000">
                <a:latin typeface="Times New Roman" charset="0"/>
              </a:rPr>
              <a:t>0</a:t>
            </a:r>
          </a:p>
        </p:txBody>
      </p:sp>
      <p:sp>
        <p:nvSpPr>
          <p:cNvPr id="45098" name="Rectangle 42"/>
          <p:cNvSpPr>
            <a:spLocks noChangeArrowheads="1"/>
          </p:cNvSpPr>
          <p:nvPr/>
        </p:nvSpPr>
        <p:spPr bwMode="auto">
          <a:xfrm>
            <a:off x="6191250" y="3073400"/>
            <a:ext cx="140811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sz="2000">
                <a:latin typeface="Times New Roman" charset="0"/>
              </a:rPr>
              <a:t>moves (+1) </a:t>
            </a:r>
          </a:p>
          <a:p>
            <a:pPr algn="ctr" defTabSz="762000" eaLnBrk="0" hangingPunct="0"/>
            <a:r>
              <a:rPr lang="en-US" sz="2000">
                <a:latin typeface="Times New Roman" charset="0"/>
              </a:rPr>
              <a:t>one place </a:t>
            </a:r>
          </a:p>
          <a:p>
            <a:pPr algn="ctr" defTabSz="762000" eaLnBrk="0" hangingPunct="0"/>
            <a:r>
              <a:rPr lang="en-US" sz="2000">
                <a:latin typeface="Times New Roman" charset="0"/>
              </a:rPr>
              <a:t>to the right </a:t>
            </a:r>
          </a:p>
        </p:txBody>
      </p:sp>
      <p:sp>
        <p:nvSpPr>
          <p:cNvPr id="45099" name="Oval 43"/>
          <p:cNvSpPr>
            <a:spLocks noChangeArrowheads="1"/>
          </p:cNvSpPr>
          <p:nvPr/>
        </p:nvSpPr>
        <p:spPr bwMode="auto">
          <a:xfrm>
            <a:off x="844550" y="2597150"/>
            <a:ext cx="1435100" cy="1358900"/>
          </a:xfrm>
          <a:prstGeom prst="ellipse">
            <a:avLst/>
          </a:pr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100" name="Line 44"/>
          <p:cNvSpPr>
            <a:spLocks noChangeShapeType="1"/>
          </p:cNvSpPr>
          <p:nvPr/>
        </p:nvSpPr>
        <p:spPr bwMode="auto">
          <a:xfrm flipV="1">
            <a:off x="1987550" y="1441450"/>
            <a:ext cx="1282700" cy="130810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1" name="Oval 45"/>
          <p:cNvSpPr>
            <a:spLocks noChangeArrowheads="1"/>
          </p:cNvSpPr>
          <p:nvPr/>
        </p:nvSpPr>
        <p:spPr bwMode="auto">
          <a:xfrm>
            <a:off x="2292350" y="2825750"/>
            <a:ext cx="1206500" cy="1206500"/>
          </a:xfrm>
          <a:prstGeom prst="ellipse">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102" name="Line 46"/>
          <p:cNvSpPr>
            <a:spLocks noChangeShapeType="1"/>
          </p:cNvSpPr>
          <p:nvPr/>
        </p:nvSpPr>
        <p:spPr bwMode="auto">
          <a:xfrm flipV="1">
            <a:off x="3359150" y="1060450"/>
            <a:ext cx="825500" cy="195580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3" name="Line 47"/>
          <p:cNvSpPr>
            <a:spLocks noChangeShapeType="1"/>
          </p:cNvSpPr>
          <p:nvPr/>
        </p:nvSpPr>
        <p:spPr bwMode="auto">
          <a:xfrm flipH="1" flipV="1">
            <a:off x="4518025" y="1482725"/>
            <a:ext cx="669925" cy="1571625"/>
          </a:xfrm>
          <a:prstGeom prst="line">
            <a:avLst/>
          </a:prstGeom>
          <a:noFill/>
          <a:ln w="12700">
            <a:solidFill>
              <a:srgbClr val="FE9B0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4" name="Oval 48"/>
          <p:cNvSpPr>
            <a:spLocks noChangeArrowheads="1"/>
          </p:cNvSpPr>
          <p:nvPr/>
        </p:nvSpPr>
        <p:spPr bwMode="auto">
          <a:xfrm>
            <a:off x="4959350" y="2978150"/>
            <a:ext cx="1054100" cy="977900"/>
          </a:xfrm>
          <a:prstGeom prst="ellipse">
            <a:avLst/>
          </a:prstGeom>
          <a:noFill/>
          <a:ln w="12700">
            <a:solidFill>
              <a:srgbClr val="FE9B0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105" name="Line 49"/>
          <p:cNvSpPr>
            <a:spLocks noChangeShapeType="1"/>
          </p:cNvSpPr>
          <p:nvPr/>
        </p:nvSpPr>
        <p:spPr bwMode="auto">
          <a:xfrm flipH="1" flipV="1">
            <a:off x="4718050" y="1441450"/>
            <a:ext cx="1460500" cy="1841500"/>
          </a:xfrm>
          <a:prstGeom prst="line">
            <a:avLst/>
          </a:prstGeom>
          <a:noFill/>
          <a:ln w="12700">
            <a:solidFill>
              <a:srgbClr val="FE9B0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6" name="Oval 50"/>
          <p:cNvSpPr>
            <a:spLocks noChangeArrowheads="1"/>
          </p:cNvSpPr>
          <p:nvPr/>
        </p:nvSpPr>
        <p:spPr bwMode="auto">
          <a:xfrm>
            <a:off x="6102350" y="2901950"/>
            <a:ext cx="1511300" cy="1435100"/>
          </a:xfrm>
          <a:prstGeom prst="ellipse">
            <a:avLst/>
          </a:prstGeom>
          <a:noFill/>
          <a:ln w="12700">
            <a:solidFill>
              <a:srgbClr val="FE9B0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107" name="Rectangle 51"/>
          <p:cNvSpPr>
            <a:spLocks noChangeArrowheads="1"/>
          </p:cNvSpPr>
          <p:nvPr/>
        </p:nvSpPr>
        <p:spPr bwMode="auto">
          <a:xfrm>
            <a:off x="3752850" y="3149600"/>
            <a:ext cx="1062038"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sz="2000">
                <a:latin typeface="Times New Roman" charset="0"/>
              </a:rPr>
              <a:t>State </a:t>
            </a:r>
          </a:p>
          <a:p>
            <a:pPr algn="ctr" defTabSz="762000" eaLnBrk="0" hangingPunct="0"/>
            <a:r>
              <a:rPr lang="en-US" sz="2000">
                <a:latin typeface="Times New Roman" charset="0"/>
              </a:rPr>
              <a:t>changes </a:t>
            </a:r>
          </a:p>
          <a:p>
            <a:pPr algn="ctr" defTabSz="762000" eaLnBrk="0" hangingPunct="0"/>
            <a:r>
              <a:rPr lang="en-US" sz="2000">
                <a:latin typeface="Times New Roman" charset="0"/>
              </a:rPr>
              <a:t>To q</a:t>
            </a:r>
            <a:r>
              <a:rPr lang="en-US" sz="2000" baseline="-25000">
                <a:latin typeface="Times New Roman" charset="0"/>
              </a:rPr>
              <a:t>0</a:t>
            </a:r>
          </a:p>
        </p:txBody>
      </p:sp>
      <p:sp>
        <p:nvSpPr>
          <p:cNvPr id="45108" name="Oval 52"/>
          <p:cNvSpPr>
            <a:spLocks noChangeArrowheads="1"/>
          </p:cNvSpPr>
          <p:nvPr/>
        </p:nvSpPr>
        <p:spPr bwMode="auto">
          <a:xfrm>
            <a:off x="3663950" y="2978150"/>
            <a:ext cx="1206500" cy="1206500"/>
          </a:xfrm>
          <a:prstGeom prst="ellipse">
            <a:avLst/>
          </a:prstGeom>
          <a:noFill/>
          <a:ln w="12700">
            <a:solidFill>
              <a:srgbClr val="FE9B0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109" name="Line 53"/>
          <p:cNvSpPr>
            <a:spLocks noChangeShapeType="1"/>
          </p:cNvSpPr>
          <p:nvPr/>
        </p:nvSpPr>
        <p:spPr bwMode="auto">
          <a:xfrm flipV="1">
            <a:off x="4121150" y="1482725"/>
            <a:ext cx="142875" cy="1495425"/>
          </a:xfrm>
          <a:prstGeom prst="line">
            <a:avLst/>
          </a:prstGeom>
          <a:noFill/>
          <a:ln w="12700">
            <a:solidFill>
              <a:srgbClr val="FE9B0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0" name="Rectangle 54"/>
          <p:cNvSpPr>
            <a:spLocks noChangeArrowheads="1"/>
          </p:cNvSpPr>
          <p:nvPr/>
        </p:nvSpPr>
        <p:spPr bwMode="auto">
          <a:xfrm>
            <a:off x="1350963" y="4673600"/>
            <a:ext cx="10985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sz="2000">
                <a:latin typeface="Times New Roman" charset="0"/>
              </a:rPr>
              <a:t>(state q</a:t>
            </a:r>
            <a:r>
              <a:rPr lang="en-US" sz="2000" baseline="-25000">
                <a:latin typeface="Times New Roman" charset="0"/>
              </a:rPr>
              <a:t>0</a:t>
            </a:r>
            <a:r>
              <a:rPr lang="en-US" sz="2000">
                <a:latin typeface="Times New Roman" charset="0"/>
              </a:rPr>
              <a:t>)</a:t>
            </a:r>
          </a:p>
        </p:txBody>
      </p:sp>
    </p:spTree>
    <p:extLst>
      <p:ext uri="{BB962C8B-B14F-4D97-AF65-F5344CB8AC3E}">
        <p14:creationId xmlns:p14="http://schemas.microsoft.com/office/powerpoint/2010/main" val="30348772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AutoShape 2"/>
          <p:cNvSpPr>
            <a:spLocks noChangeArrowheads="1"/>
          </p:cNvSpPr>
          <p:nvPr/>
        </p:nvSpPr>
        <p:spPr bwMode="auto">
          <a:xfrm>
            <a:off x="6878638" y="5492750"/>
            <a:ext cx="749300" cy="749300"/>
          </a:xfrm>
          <a:prstGeom prst="star16">
            <a:avLst>
              <a:gd name="adj" fmla="val 37500"/>
            </a:avLst>
          </a:prstGeom>
          <a:gradFill rotWithShape="0">
            <a:gsLst>
              <a:gs pos="0">
                <a:srgbClr val="FFFFFF"/>
              </a:gs>
              <a:gs pos="100000">
                <a:srgbClr val="FCFEB9"/>
              </a:gs>
            </a:gsLst>
            <a:path path="shape">
              <a:fillToRect l="50000" t="50000" r="50000" b="50000"/>
            </a:path>
          </a:gradFill>
          <a:ln w="12700">
            <a:solidFill>
              <a:srgbClr val="FAFD00"/>
            </a:solidFill>
            <a:miter lim="800000"/>
            <a:headEnd/>
            <a:tailEnd/>
          </a:ln>
        </p:spPr>
        <p:txBody>
          <a:bodyPr wrap="none" anchor="ctr"/>
          <a:lstStyle/>
          <a:p>
            <a:endParaRPr lang="nl-NL"/>
          </a:p>
        </p:txBody>
      </p:sp>
      <p:sp>
        <p:nvSpPr>
          <p:cNvPr id="12290" name="Rectangle 3"/>
          <p:cNvSpPr>
            <a:spLocks noChangeArrowheads="1"/>
          </p:cNvSpPr>
          <p:nvPr/>
        </p:nvSpPr>
        <p:spPr bwMode="auto">
          <a:xfrm>
            <a:off x="817563" y="336550"/>
            <a:ext cx="7011987" cy="18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476250">
              <a:lnSpc>
                <a:spcPct val="80000"/>
              </a:lnSpc>
            </a:pPr>
            <a:r>
              <a:rPr lang="en-US" sz="1600"/>
              <a:t>                   			q		(lees) 0		(lees) 1		(lees) b</a:t>
            </a:r>
          </a:p>
          <a:p>
            <a:pPr algn="l" defTabSz="476250">
              <a:lnSpc>
                <a:spcPct val="80000"/>
              </a:lnSpc>
            </a:pPr>
            <a:r>
              <a:rPr lang="en-US" sz="1600"/>
              <a:t> </a:t>
            </a:r>
          </a:p>
          <a:p>
            <a:pPr algn="l" defTabSz="476250">
              <a:lnSpc>
                <a:spcPct val="80000"/>
              </a:lnSpc>
            </a:pPr>
            <a:r>
              <a:rPr lang="en-US" sz="1600"/>
              <a:t>                                		q</a:t>
            </a:r>
            <a:r>
              <a:rPr lang="en-US" sz="1600" baseline="-25000"/>
              <a:t>0</a:t>
            </a:r>
            <a:r>
              <a:rPr lang="en-US" sz="1600"/>
              <a:t>	 q</a:t>
            </a:r>
            <a:r>
              <a:rPr lang="en-US" sz="1600" baseline="-25000"/>
              <a:t>0</a:t>
            </a:r>
            <a:r>
              <a:rPr lang="en-US" sz="1600"/>
              <a:t>,0,+1	 	q</a:t>
            </a:r>
            <a:r>
              <a:rPr lang="en-US" sz="1600" baseline="-25000"/>
              <a:t>0</a:t>
            </a:r>
            <a:r>
              <a:rPr lang="en-US" sz="1600"/>
              <a:t>,1,+1	 	q</a:t>
            </a:r>
            <a:r>
              <a:rPr lang="en-US" sz="1600" baseline="-25000"/>
              <a:t>1</a:t>
            </a:r>
            <a:r>
              <a:rPr lang="en-US" sz="1600"/>
              <a:t>,b,-1</a:t>
            </a:r>
          </a:p>
          <a:p>
            <a:pPr algn="l" defTabSz="476250">
              <a:lnSpc>
                <a:spcPct val="80000"/>
              </a:lnSpc>
            </a:pPr>
            <a:r>
              <a:rPr lang="en-US" sz="1600"/>
              <a:t>	</a:t>
            </a:r>
          </a:p>
          <a:p>
            <a:pPr algn="l" defTabSz="476250">
              <a:lnSpc>
                <a:spcPct val="80000"/>
              </a:lnSpc>
            </a:pPr>
            <a:r>
              <a:rPr lang="en-US" sz="1600"/>
              <a:t>					q</a:t>
            </a:r>
            <a:r>
              <a:rPr lang="en-US" sz="1600" baseline="-25000"/>
              <a:t>1	</a:t>
            </a:r>
            <a:r>
              <a:rPr lang="en-US" sz="1600"/>
              <a:t>	 q</a:t>
            </a:r>
            <a:r>
              <a:rPr lang="en-US" sz="1600" baseline="-25000"/>
              <a:t>2</a:t>
            </a:r>
            <a:r>
              <a:rPr lang="en-US" sz="1600"/>
              <a:t>,b,-1		 q</a:t>
            </a:r>
            <a:r>
              <a:rPr lang="en-US" sz="1600" baseline="-25000"/>
              <a:t>3</a:t>
            </a:r>
            <a:r>
              <a:rPr lang="en-US" sz="1600"/>
              <a:t>,b,-1		 q</a:t>
            </a:r>
            <a:r>
              <a:rPr lang="en-US" sz="1600" baseline="-25000"/>
              <a:t>N</a:t>
            </a:r>
            <a:r>
              <a:rPr lang="en-US" sz="1600"/>
              <a:t>,b,-1</a:t>
            </a:r>
          </a:p>
          <a:p>
            <a:pPr algn="l" defTabSz="476250">
              <a:lnSpc>
                <a:spcPct val="80000"/>
              </a:lnSpc>
            </a:pPr>
            <a:endParaRPr lang="en-US" sz="1600"/>
          </a:p>
          <a:p>
            <a:pPr algn="l" defTabSz="476250">
              <a:lnSpc>
                <a:spcPct val="80000"/>
              </a:lnSpc>
            </a:pPr>
            <a:r>
              <a:rPr lang="en-US" sz="1600"/>
              <a:t>					q</a:t>
            </a:r>
            <a:r>
              <a:rPr lang="en-US" sz="1600" baseline="-25000"/>
              <a:t>2		 </a:t>
            </a:r>
            <a:r>
              <a:rPr lang="en-US" sz="1600"/>
              <a:t>q</a:t>
            </a:r>
            <a:r>
              <a:rPr lang="en-US" sz="1600" baseline="-25000"/>
              <a:t>y</a:t>
            </a:r>
            <a:r>
              <a:rPr lang="en-US" sz="1600"/>
              <a:t>,b,-1		 q</a:t>
            </a:r>
            <a:r>
              <a:rPr lang="en-US" sz="1600" baseline="-25000"/>
              <a:t>N</a:t>
            </a:r>
            <a:r>
              <a:rPr lang="en-US" sz="1600"/>
              <a:t>,b,-1		 q</a:t>
            </a:r>
            <a:r>
              <a:rPr lang="en-US" sz="1600" baseline="-25000"/>
              <a:t>N</a:t>
            </a:r>
            <a:r>
              <a:rPr lang="en-US" sz="1600"/>
              <a:t>,b,-1</a:t>
            </a:r>
          </a:p>
          <a:p>
            <a:pPr algn="l" defTabSz="476250">
              <a:lnSpc>
                <a:spcPct val="80000"/>
              </a:lnSpc>
            </a:pPr>
            <a:endParaRPr lang="en-US" sz="1600"/>
          </a:p>
          <a:p>
            <a:pPr algn="l" defTabSz="476250">
              <a:lnSpc>
                <a:spcPct val="80000"/>
              </a:lnSpc>
            </a:pPr>
            <a:r>
              <a:rPr lang="en-US" sz="1600"/>
              <a:t>					q</a:t>
            </a:r>
            <a:r>
              <a:rPr lang="en-US" sz="1600" baseline="-25000"/>
              <a:t>3		 </a:t>
            </a:r>
            <a:r>
              <a:rPr lang="en-US" sz="1600"/>
              <a:t>q</a:t>
            </a:r>
            <a:r>
              <a:rPr lang="en-US" sz="1600" baseline="-25000"/>
              <a:t>N</a:t>
            </a:r>
            <a:r>
              <a:rPr lang="en-US" sz="1600"/>
              <a:t>,b,-1</a:t>
            </a:r>
            <a:r>
              <a:rPr lang="en-US" sz="1600" baseline="-25000"/>
              <a:t> 	</a:t>
            </a:r>
            <a:r>
              <a:rPr lang="en-US" sz="1600"/>
              <a:t>	 	q</a:t>
            </a:r>
            <a:r>
              <a:rPr lang="en-US" sz="1600" baseline="-25000"/>
              <a:t>N</a:t>
            </a:r>
            <a:r>
              <a:rPr lang="en-US" sz="1600"/>
              <a:t>,b,-1		 q</a:t>
            </a:r>
            <a:r>
              <a:rPr lang="en-US" sz="1600" baseline="-25000"/>
              <a:t>N</a:t>
            </a:r>
            <a:r>
              <a:rPr lang="en-US" sz="1600"/>
              <a:t>,b,-1</a:t>
            </a:r>
          </a:p>
        </p:txBody>
      </p:sp>
      <p:sp>
        <p:nvSpPr>
          <p:cNvPr id="12291" name="Rectangle 4"/>
          <p:cNvSpPr>
            <a:spLocks noChangeArrowheads="1"/>
          </p:cNvSpPr>
          <p:nvPr/>
        </p:nvSpPr>
        <p:spPr bwMode="auto">
          <a:xfrm>
            <a:off x="844550" y="5111750"/>
            <a:ext cx="7607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2292" name="Line 5"/>
          <p:cNvSpPr>
            <a:spLocks noChangeShapeType="1"/>
          </p:cNvSpPr>
          <p:nvPr/>
        </p:nvSpPr>
        <p:spPr bwMode="auto">
          <a:xfrm>
            <a:off x="20574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3" name="Line 6"/>
          <p:cNvSpPr>
            <a:spLocks noChangeShapeType="1"/>
          </p:cNvSpPr>
          <p:nvPr/>
        </p:nvSpPr>
        <p:spPr bwMode="auto">
          <a:xfrm>
            <a:off x="23622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4" name="Line 7"/>
          <p:cNvSpPr>
            <a:spLocks noChangeShapeType="1"/>
          </p:cNvSpPr>
          <p:nvPr/>
        </p:nvSpPr>
        <p:spPr bwMode="auto">
          <a:xfrm>
            <a:off x="26670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5" name="Line 8"/>
          <p:cNvSpPr>
            <a:spLocks noChangeShapeType="1"/>
          </p:cNvSpPr>
          <p:nvPr/>
        </p:nvSpPr>
        <p:spPr bwMode="auto">
          <a:xfrm>
            <a:off x="29718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6" name="Line 9"/>
          <p:cNvSpPr>
            <a:spLocks noChangeShapeType="1"/>
          </p:cNvSpPr>
          <p:nvPr/>
        </p:nvSpPr>
        <p:spPr bwMode="auto">
          <a:xfrm>
            <a:off x="32766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7" name="Line 10"/>
          <p:cNvSpPr>
            <a:spLocks noChangeShapeType="1"/>
          </p:cNvSpPr>
          <p:nvPr/>
        </p:nvSpPr>
        <p:spPr bwMode="auto">
          <a:xfrm>
            <a:off x="35814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8" name="Line 11"/>
          <p:cNvSpPr>
            <a:spLocks noChangeShapeType="1"/>
          </p:cNvSpPr>
          <p:nvPr/>
        </p:nvSpPr>
        <p:spPr bwMode="auto">
          <a:xfrm>
            <a:off x="38862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9" name="Line 12"/>
          <p:cNvSpPr>
            <a:spLocks noChangeShapeType="1"/>
          </p:cNvSpPr>
          <p:nvPr/>
        </p:nvSpPr>
        <p:spPr bwMode="auto">
          <a:xfrm>
            <a:off x="41910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0" name="Line 13"/>
          <p:cNvSpPr>
            <a:spLocks noChangeShapeType="1"/>
          </p:cNvSpPr>
          <p:nvPr/>
        </p:nvSpPr>
        <p:spPr bwMode="auto">
          <a:xfrm>
            <a:off x="60198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1" name="Line 14"/>
          <p:cNvSpPr>
            <a:spLocks noChangeShapeType="1"/>
          </p:cNvSpPr>
          <p:nvPr/>
        </p:nvSpPr>
        <p:spPr bwMode="auto">
          <a:xfrm>
            <a:off x="63246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2" name="Line 15"/>
          <p:cNvSpPr>
            <a:spLocks noChangeShapeType="1"/>
          </p:cNvSpPr>
          <p:nvPr/>
        </p:nvSpPr>
        <p:spPr bwMode="auto">
          <a:xfrm>
            <a:off x="66294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3" name="Line 16"/>
          <p:cNvSpPr>
            <a:spLocks noChangeShapeType="1"/>
          </p:cNvSpPr>
          <p:nvPr/>
        </p:nvSpPr>
        <p:spPr bwMode="auto">
          <a:xfrm>
            <a:off x="69342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4" name="Line 17"/>
          <p:cNvSpPr>
            <a:spLocks noChangeShapeType="1"/>
          </p:cNvSpPr>
          <p:nvPr/>
        </p:nvSpPr>
        <p:spPr bwMode="auto">
          <a:xfrm>
            <a:off x="72390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5" name="Line 18"/>
          <p:cNvSpPr>
            <a:spLocks noChangeShapeType="1"/>
          </p:cNvSpPr>
          <p:nvPr/>
        </p:nvSpPr>
        <p:spPr bwMode="auto">
          <a:xfrm>
            <a:off x="75438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6" name="Line 19"/>
          <p:cNvSpPr>
            <a:spLocks noChangeShapeType="1"/>
          </p:cNvSpPr>
          <p:nvPr/>
        </p:nvSpPr>
        <p:spPr bwMode="auto">
          <a:xfrm>
            <a:off x="78486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7" name="Line 20"/>
          <p:cNvSpPr>
            <a:spLocks noChangeShapeType="1"/>
          </p:cNvSpPr>
          <p:nvPr/>
        </p:nvSpPr>
        <p:spPr bwMode="auto">
          <a:xfrm>
            <a:off x="8153400" y="51117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8" name="Rectangle 21"/>
          <p:cNvSpPr>
            <a:spLocks noChangeArrowheads="1"/>
          </p:cNvSpPr>
          <p:nvPr/>
        </p:nvSpPr>
        <p:spPr bwMode="auto">
          <a:xfrm>
            <a:off x="844550" y="4273550"/>
            <a:ext cx="7607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2309" name="Line 22"/>
          <p:cNvSpPr>
            <a:spLocks noChangeShapeType="1"/>
          </p:cNvSpPr>
          <p:nvPr/>
        </p:nvSpPr>
        <p:spPr bwMode="auto">
          <a:xfrm>
            <a:off x="2362200" y="4273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0" name="Line 23"/>
          <p:cNvSpPr>
            <a:spLocks noChangeShapeType="1"/>
          </p:cNvSpPr>
          <p:nvPr/>
        </p:nvSpPr>
        <p:spPr bwMode="auto">
          <a:xfrm>
            <a:off x="2667000" y="4273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1" name="Line 24"/>
          <p:cNvSpPr>
            <a:spLocks noChangeShapeType="1"/>
          </p:cNvSpPr>
          <p:nvPr/>
        </p:nvSpPr>
        <p:spPr bwMode="auto">
          <a:xfrm>
            <a:off x="2971800" y="4273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2" name="Line 25"/>
          <p:cNvSpPr>
            <a:spLocks noChangeShapeType="1"/>
          </p:cNvSpPr>
          <p:nvPr/>
        </p:nvSpPr>
        <p:spPr bwMode="auto">
          <a:xfrm>
            <a:off x="3276600" y="4273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3" name="Line 26"/>
          <p:cNvSpPr>
            <a:spLocks noChangeShapeType="1"/>
          </p:cNvSpPr>
          <p:nvPr/>
        </p:nvSpPr>
        <p:spPr bwMode="auto">
          <a:xfrm>
            <a:off x="3581400" y="4273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4" name="Line 27"/>
          <p:cNvSpPr>
            <a:spLocks noChangeShapeType="1"/>
          </p:cNvSpPr>
          <p:nvPr/>
        </p:nvSpPr>
        <p:spPr bwMode="auto">
          <a:xfrm>
            <a:off x="3886200" y="4273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5" name="Line 28"/>
          <p:cNvSpPr>
            <a:spLocks noChangeShapeType="1"/>
          </p:cNvSpPr>
          <p:nvPr/>
        </p:nvSpPr>
        <p:spPr bwMode="auto">
          <a:xfrm>
            <a:off x="4191000" y="4273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6" name="Line 29"/>
          <p:cNvSpPr>
            <a:spLocks noChangeShapeType="1"/>
          </p:cNvSpPr>
          <p:nvPr/>
        </p:nvSpPr>
        <p:spPr bwMode="auto">
          <a:xfrm>
            <a:off x="6019800" y="4273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7" name="Line 30"/>
          <p:cNvSpPr>
            <a:spLocks noChangeShapeType="1"/>
          </p:cNvSpPr>
          <p:nvPr/>
        </p:nvSpPr>
        <p:spPr bwMode="auto">
          <a:xfrm>
            <a:off x="6324600" y="4273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8" name="Line 31"/>
          <p:cNvSpPr>
            <a:spLocks noChangeShapeType="1"/>
          </p:cNvSpPr>
          <p:nvPr/>
        </p:nvSpPr>
        <p:spPr bwMode="auto">
          <a:xfrm>
            <a:off x="6629400" y="4273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9" name="Line 32"/>
          <p:cNvSpPr>
            <a:spLocks noChangeShapeType="1"/>
          </p:cNvSpPr>
          <p:nvPr/>
        </p:nvSpPr>
        <p:spPr bwMode="auto">
          <a:xfrm>
            <a:off x="6934200" y="4273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0" name="Line 33"/>
          <p:cNvSpPr>
            <a:spLocks noChangeShapeType="1"/>
          </p:cNvSpPr>
          <p:nvPr/>
        </p:nvSpPr>
        <p:spPr bwMode="auto">
          <a:xfrm>
            <a:off x="7239000" y="4273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1" name="Line 34"/>
          <p:cNvSpPr>
            <a:spLocks noChangeShapeType="1"/>
          </p:cNvSpPr>
          <p:nvPr/>
        </p:nvSpPr>
        <p:spPr bwMode="auto">
          <a:xfrm>
            <a:off x="7543800" y="4273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2" name="Line 35"/>
          <p:cNvSpPr>
            <a:spLocks noChangeShapeType="1"/>
          </p:cNvSpPr>
          <p:nvPr/>
        </p:nvSpPr>
        <p:spPr bwMode="auto">
          <a:xfrm>
            <a:off x="7848600" y="4273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3" name="Line 36"/>
          <p:cNvSpPr>
            <a:spLocks noChangeShapeType="1"/>
          </p:cNvSpPr>
          <p:nvPr/>
        </p:nvSpPr>
        <p:spPr bwMode="auto">
          <a:xfrm>
            <a:off x="8153400" y="4273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4" name="Rectangle 37"/>
          <p:cNvSpPr>
            <a:spLocks noChangeArrowheads="1"/>
          </p:cNvSpPr>
          <p:nvPr/>
        </p:nvSpPr>
        <p:spPr bwMode="auto">
          <a:xfrm>
            <a:off x="844550" y="3435350"/>
            <a:ext cx="7607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2325" name="Line 38"/>
          <p:cNvSpPr>
            <a:spLocks noChangeShapeType="1"/>
          </p:cNvSpPr>
          <p:nvPr/>
        </p:nvSpPr>
        <p:spPr bwMode="auto">
          <a:xfrm>
            <a:off x="2057400" y="3435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6" name="Line 39"/>
          <p:cNvSpPr>
            <a:spLocks noChangeShapeType="1"/>
          </p:cNvSpPr>
          <p:nvPr/>
        </p:nvSpPr>
        <p:spPr bwMode="auto">
          <a:xfrm>
            <a:off x="2362200" y="3435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7" name="Line 40"/>
          <p:cNvSpPr>
            <a:spLocks noChangeShapeType="1"/>
          </p:cNvSpPr>
          <p:nvPr/>
        </p:nvSpPr>
        <p:spPr bwMode="auto">
          <a:xfrm>
            <a:off x="2667000" y="3435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8" name="Line 41"/>
          <p:cNvSpPr>
            <a:spLocks noChangeShapeType="1"/>
          </p:cNvSpPr>
          <p:nvPr/>
        </p:nvSpPr>
        <p:spPr bwMode="auto">
          <a:xfrm>
            <a:off x="2971800" y="3435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9" name="Line 42"/>
          <p:cNvSpPr>
            <a:spLocks noChangeShapeType="1"/>
          </p:cNvSpPr>
          <p:nvPr/>
        </p:nvSpPr>
        <p:spPr bwMode="auto">
          <a:xfrm>
            <a:off x="3276600" y="3435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30" name="Line 43"/>
          <p:cNvSpPr>
            <a:spLocks noChangeShapeType="1"/>
          </p:cNvSpPr>
          <p:nvPr/>
        </p:nvSpPr>
        <p:spPr bwMode="auto">
          <a:xfrm>
            <a:off x="3581400" y="3435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31" name="Line 44"/>
          <p:cNvSpPr>
            <a:spLocks noChangeShapeType="1"/>
          </p:cNvSpPr>
          <p:nvPr/>
        </p:nvSpPr>
        <p:spPr bwMode="auto">
          <a:xfrm>
            <a:off x="3886200" y="3435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32" name="Line 45"/>
          <p:cNvSpPr>
            <a:spLocks noChangeShapeType="1"/>
          </p:cNvSpPr>
          <p:nvPr/>
        </p:nvSpPr>
        <p:spPr bwMode="auto">
          <a:xfrm>
            <a:off x="4191000" y="3435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33" name="Line 46"/>
          <p:cNvSpPr>
            <a:spLocks noChangeShapeType="1"/>
          </p:cNvSpPr>
          <p:nvPr/>
        </p:nvSpPr>
        <p:spPr bwMode="auto">
          <a:xfrm>
            <a:off x="6019800"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34" name="Line 47"/>
          <p:cNvSpPr>
            <a:spLocks noChangeShapeType="1"/>
          </p:cNvSpPr>
          <p:nvPr/>
        </p:nvSpPr>
        <p:spPr bwMode="auto">
          <a:xfrm>
            <a:off x="6019800" y="3435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35" name="Line 48"/>
          <p:cNvSpPr>
            <a:spLocks noChangeShapeType="1"/>
          </p:cNvSpPr>
          <p:nvPr/>
        </p:nvSpPr>
        <p:spPr bwMode="auto">
          <a:xfrm>
            <a:off x="6324600" y="3435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36" name="Line 49"/>
          <p:cNvSpPr>
            <a:spLocks noChangeShapeType="1"/>
          </p:cNvSpPr>
          <p:nvPr/>
        </p:nvSpPr>
        <p:spPr bwMode="auto">
          <a:xfrm>
            <a:off x="6629400" y="3435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37" name="Line 50"/>
          <p:cNvSpPr>
            <a:spLocks noChangeShapeType="1"/>
          </p:cNvSpPr>
          <p:nvPr/>
        </p:nvSpPr>
        <p:spPr bwMode="auto">
          <a:xfrm>
            <a:off x="6934200" y="3435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38" name="Line 51"/>
          <p:cNvSpPr>
            <a:spLocks noChangeShapeType="1"/>
          </p:cNvSpPr>
          <p:nvPr/>
        </p:nvSpPr>
        <p:spPr bwMode="auto">
          <a:xfrm>
            <a:off x="7239000" y="3435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39" name="Line 52"/>
          <p:cNvSpPr>
            <a:spLocks noChangeShapeType="1"/>
          </p:cNvSpPr>
          <p:nvPr/>
        </p:nvSpPr>
        <p:spPr bwMode="auto">
          <a:xfrm>
            <a:off x="7543800" y="3435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40" name="Line 53"/>
          <p:cNvSpPr>
            <a:spLocks noChangeShapeType="1"/>
          </p:cNvSpPr>
          <p:nvPr/>
        </p:nvSpPr>
        <p:spPr bwMode="auto">
          <a:xfrm>
            <a:off x="7848600" y="3435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41" name="Line 54"/>
          <p:cNvSpPr>
            <a:spLocks noChangeShapeType="1"/>
          </p:cNvSpPr>
          <p:nvPr/>
        </p:nvSpPr>
        <p:spPr bwMode="auto">
          <a:xfrm>
            <a:off x="8153400" y="34353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42" name="Rectangle 55"/>
          <p:cNvSpPr>
            <a:spLocks noChangeArrowheads="1"/>
          </p:cNvSpPr>
          <p:nvPr/>
        </p:nvSpPr>
        <p:spPr bwMode="auto">
          <a:xfrm>
            <a:off x="844550" y="2597150"/>
            <a:ext cx="7607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2343" name="Line 56"/>
          <p:cNvSpPr>
            <a:spLocks noChangeShapeType="1"/>
          </p:cNvSpPr>
          <p:nvPr/>
        </p:nvSpPr>
        <p:spPr bwMode="auto">
          <a:xfrm>
            <a:off x="2362200"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44" name="Line 57"/>
          <p:cNvSpPr>
            <a:spLocks noChangeShapeType="1"/>
          </p:cNvSpPr>
          <p:nvPr/>
        </p:nvSpPr>
        <p:spPr bwMode="auto">
          <a:xfrm>
            <a:off x="2667000"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45" name="Line 58"/>
          <p:cNvSpPr>
            <a:spLocks noChangeShapeType="1"/>
          </p:cNvSpPr>
          <p:nvPr/>
        </p:nvSpPr>
        <p:spPr bwMode="auto">
          <a:xfrm>
            <a:off x="2971800"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46" name="Line 59"/>
          <p:cNvSpPr>
            <a:spLocks noChangeShapeType="1"/>
          </p:cNvSpPr>
          <p:nvPr/>
        </p:nvSpPr>
        <p:spPr bwMode="auto">
          <a:xfrm>
            <a:off x="3276600"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47" name="Line 60"/>
          <p:cNvSpPr>
            <a:spLocks noChangeShapeType="1"/>
          </p:cNvSpPr>
          <p:nvPr/>
        </p:nvSpPr>
        <p:spPr bwMode="auto">
          <a:xfrm>
            <a:off x="3581400"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48" name="Line 61"/>
          <p:cNvSpPr>
            <a:spLocks noChangeShapeType="1"/>
          </p:cNvSpPr>
          <p:nvPr/>
        </p:nvSpPr>
        <p:spPr bwMode="auto">
          <a:xfrm>
            <a:off x="3886200"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49" name="Line 62"/>
          <p:cNvSpPr>
            <a:spLocks noChangeShapeType="1"/>
          </p:cNvSpPr>
          <p:nvPr/>
        </p:nvSpPr>
        <p:spPr bwMode="auto">
          <a:xfrm>
            <a:off x="4191000"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50" name="Line 63"/>
          <p:cNvSpPr>
            <a:spLocks noChangeShapeType="1"/>
          </p:cNvSpPr>
          <p:nvPr/>
        </p:nvSpPr>
        <p:spPr bwMode="auto">
          <a:xfrm>
            <a:off x="6324600"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51" name="Line 64"/>
          <p:cNvSpPr>
            <a:spLocks noChangeShapeType="1"/>
          </p:cNvSpPr>
          <p:nvPr/>
        </p:nvSpPr>
        <p:spPr bwMode="auto">
          <a:xfrm>
            <a:off x="6629400"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52" name="Line 65"/>
          <p:cNvSpPr>
            <a:spLocks noChangeShapeType="1"/>
          </p:cNvSpPr>
          <p:nvPr/>
        </p:nvSpPr>
        <p:spPr bwMode="auto">
          <a:xfrm>
            <a:off x="6934200"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53" name="Line 66"/>
          <p:cNvSpPr>
            <a:spLocks noChangeShapeType="1"/>
          </p:cNvSpPr>
          <p:nvPr/>
        </p:nvSpPr>
        <p:spPr bwMode="auto">
          <a:xfrm>
            <a:off x="7239000"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54" name="Line 67"/>
          <p:cNvSpPr>
            <a:spLocks noChangeShapeType="1"/>
          </p:cNvSpPr>
          <p:nvPr/>
        </p:nvSpPr>
        <p:spPr bwMode="auto">
          <a:xfrm>
            <a:off x="7543800"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55" name="Line 68"/>
          <p:cNvSpPr>
            <a:spLocks noChangeShapeType="1"/>
          </p:cNvSpPr>
          <p:nvPr/>
        </p:nvSpPr>
        <p:spPr bwMode="auto">
          <a:xfrm>
            <a:off x="7848600"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56" name="Line 69"/>
          <p:cNvSpPr>
            <a:spLocks noChangeShapeType="1"/>
          </p:cNvSpPr>
          <p:nvPr/>
        </p:nvSpPr>
        <p:spPr bwMode="auto">
          <a:xfrm>
            <a:off x="8153400"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57" name="Line 70"/>
          <p:cNvSpPr>
            <a:spLocks noChangeShapeType="1"/>
          </p:cNvSpPr>
          <p:nvPr/>
        </p:nvSpPr>
        <p:spPr bwMode="auto">
          <a:xfrm>
            <a:off x="2901950" y="609600"/>
            <a:ext cx="509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58" name="Line 71"/>
          <p:cNvSpPr>
            <a:spLocks noChangeShapeType="1"/>
          </p:cNvSpPr>
          <p:nvPr/>
        </p:nvSpPr>
        <p:spPr bwMode="auto">
          <a:xfrm>
            <a:off x="2901950" y="1066800"/>
            <a:ext cx="509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59" name="Line 72"/>
          <p:cNvSpPr>
            <a:spLocks noChangeShapeType="1"/>
          </p:cNvSpPr>
          <p:nvPr/>
        </p:nvSpPr>
        <p:spPr bwMode="auto">
          <a:xfrm>
            <a:off x="2901950" y="1447800"/>
            <a:ext cx="509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0" name="Line 73"/>
          <p:cNvSpPr>
            <a:spLocks noChangeShapeType="1"/>
          </p:cNvSpPr>
          <p:nvPr/>
        </p:nvSpPr>
        <p:spPr bwMode="auto">
          <a:xfrm>
            <a:off x="2901950" y="1828800"/>
            <a:ext cx="509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1" name="Line 74"/>
          <p:cNvSpPr>
            <a:spLocks noChangeShapeType="1"/>
          </p:cNvSpPr>
          <p:nvPr/>
        </p:nvSpPr>
        <p:spPr bwMode="auto">
          <a:xfrm>
            <a:off x="2901950" y="2209800"/>
            <a:ext cx="509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2" name="Line 75"/>
          <p:cNvSpPr>
            <a:spLocks noChangeShapeType="1"/>
          </p:cNvSpPr>
          <p:nvPr/>
        </p:nvSpPr>
        <p:spPr bwMode="auto">
          <a:xfrm>
            <a:off x="3657600" y="311150"/>
            <a:ext cx="0" cy="1892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3" name="Line 76"/>
          <p:cNvSpPr>
            <a:spLocks noChangeShapeType="1"/>
          </p:cNvSpPr>
          <p:nvPr/>
        </p:nvSpPr>
        <p:spPr bwMode="auto">
          <a:xfrm>
            <a:off x="5105400" y="311150"/>
            <a:ext cx="0" cy="1892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4" name="Line 77"/>
          <p:cNvSpPr>
            <a:spLocks noChangeShapeType="1"/>
          </p:cNvSpPr>
          <p:nvPr/>
        </p:nvSpPr>
        <p:spPr bwMode="auto">
          <a:xfrm>
            <a:off x="6629400" y="311150"/>
            <a:ext cx="0" cy="1892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5" name="Line 78"/>
          <p:cNvSpPr>
            <a:spLocks noChangeShapeType="1"/>
          </p:cNvSpPr>
          <p:nvPr/>
        </p:nvSpPr>
        <p:spPr bwMode="auto">
          <a:xfrm>
            <a:off x="8001000" y="311150"/>
            <a:ext cx="0" cy="1892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6" name="Rectangle 79"/>
          <p:cNvSpPr>
            <a:spLocks noChangeArrowheads="1"/>
          </p:cNvSpPr>
          <p:nvPr/>
        </p:nvSpPr>
        <p:spPr bwMode="auto">
          <a:xfrm>
            <a:off x="817563" y="2574925"/>
            <a:ext cx="8350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lnSpc>
                <a:spcPct val="85000"/>
              </a:lnSpc>
            </a:pPr>
            <a:r>
              <a:rPr lang="en-US" sz="2000" dirty="0" smtClean="0"/>
              <a:t>Step </a:t>
            </a:r>
            <a:r>
              <a:rPr lang="en-US" sz="2000" dirty="0"/>
              <a:t>1</a:t>
            </a:r>
          </a:p>
          <a:p>
            <a:pPr algn="l" defTabSz="762000">
              <a:lnSpc>
                <a:spcPct val="85000"/>
              </a:lnSpc>
            </a:pPr>
            <a:r>
              <a:rPr lang="en-US" sz="1600" dirty="0"/>
              <a:t>state q</a:t>
            </a:r>
            <a:r>
              <a:rPr lang="en-US" sz="1600" baseline="-25000" dirty="0"/>
              <a:t>0</a:t>
            </a:r>
          </a:p>
        </p:txBody>
      </p:sp>
      <p:sp>
        <p:nvSpPr>
          <p:cNvPr id="12367" name="Rectangle 80"/>
          <p:cNvSpPr>
            <a:spLocks noChangeArrowheads="1"/>
          </p:cNvSpPr>
          <p:nvPr/>
        </p:nvSpPr>
        <p:spPr bwMode="auto">
          <a:xfrm>
            <a:off x="893763" y="3378200"/>
            <a:ext cx="8350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2000" dirty="0" smtClean="0"/>
              <a:t>Step </a:t>
            </a:r>
            <a:r>
              <a:rPr lang="en-US" sz="2000" dirty="0"/>
              <a:t>2</a:t>
            </a:r>
          </a:p>
          <a:p>
            <a:pPr algn="l" defTabSz="762000">
              <a:lnSpc>
                <a:spcPct val="85000"/>
              </a:lnSpc>
            </a:pPr>
            <a:r>
              <a:rPr lang="en-US" sz="1600" dirty="0"/>
              <a:t>state q</a:t>
            </a:r>
            <a:r>
              <a:rPr lang="en-US" sz="1600" baseline="-25000" dirty="0"/>
              <a:t>0</a:t>
            </a:r>
          </a:p>
        </p:txBody>
      </p:sp>
      <p:sp>
        <p:nvSpPr>
          <p:cNvPr id="12368" name="Rectangle 81"/>
          <p:cNvSpPr>
            <a:spLocks noChangeArrowheads="1"/>
          </p:cNvSpPr>
          <p:nvPr/>
        </p:nvSpPr>
        <p:spPr bwMode="auto">
          <a:xfrm>
            <a:off x="893763" y="5054600"/>
            <a:ext cx="8350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2000" dirty="0" smtClean="0"/>
              <a:t>Step </a:t>
            </a:r>
            <a:r>
              <a:rPr lang="en-US" sz="2000" dirty="0"/>
              <a:t>4</a:t>
            </a:r>
          </a:p>
          <a:p>
            <a:pPr algn="l" defTabSz="762000">
              <a:lnSpc>
                <a:spcPct val="85000"/>
              </a:lnSpc>
            </a:pPr>
            <a:r>
              <a:rPr lang="en-US" sz="1600" dirty="0"/>
              <a:t>state q</a:t>
            </a:r>
            <a:r>
              <a:rPr lang="en-US" sz="1600" baseline="-25000" dirty="0"/>
              <a:t>0</a:t>
            </a:r>
          </a:p>
        </p:txBody>
      </p:sp>
      <p:sp>
        <p:nvSpPr>
          <p:cNvPr id="12369" name="Rectangle 82"/>
          <p:cNvSpPr>
            <a:spLocks noChangeArrowheads="1"/>
          </p:cNvSpPr>
          <p:nvPr/>
        </p:nvSpPr>
        <p:spPr bwMode="auto">
          <a:xfrm>
            <a:off x="893763" y="4216400"/>
            <a:ext cx="8350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2000" dirty="0" smtClean="0"/>
              <a:t>Step </a:t>
            </a:r>
            <a:r>
              <a:rPr lang="en-US" sz="2000" dirty="0"/>
              <a:t>3</a:t>
            </a:r>
          </a:p>
          <a:p>
            <a:pPr algn="l" defTabSz="762000">
              <a:lnSpc>
                <a:spcPct val="85000"/>
              </a:lnSpc>
            </a:pPr>
            <a:r>
              <a:rPr lang="en-US" sz="1600" dirty="0"/>
              <a:t>state q</a:t>
            </a:r>
            <a:r>
              <a:rPr lang="en-US" sz="1600" baseline="-25000" dirty="0"/>
              <a:t>0</a:t>
            </a:r>
          </a:p>
        </p:txBody>
      </p:sp>
      <p:sp>
        <p:nvSpPr>
          <p:cNvPr id="12370" name="Rectangle 83"/>
          <p:cNvSpPr>
            <a:spLocks noChangeArrowheads="1"/>
          </p:cNvSpPr>
          <p:nvPr/>
        </p:nvSpPr>
        <p:spPr bwMode="auto">
          <a:xfrm>
            <a:off x="4779963" y="2540000"/>
            <a:ext cx="8350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2000" dirty="0" smtClean="0"/>
              <a:t>Step </a:t>
            </a:r>
            <a:r>
              <a:rPr lang="en-US" sz="2000" dirty="0"/>
              <a:t>5</a:t>
            </a:r>
          </a:p>
          <a:p>
            <a:pPr algn="l" defTabSz="762000">
              <a:lnSpc>
                <a:spcPct val="85000"/>
              </a:lnSpc>
            </a:pPr>
            <a:r>
              <a:rPr lang="en-US" sz="1600" dirty="0"/>
              <a:t>state q</a:t>
            </a:r>
            <a:r>
              <a:rPr lang="en-US" sz="1600" baseline="-25000" dirty="0"/>
              <a:t>0</a:t>
            </a:r>
          </a:p>
        </p:txBody>
      </p:sp>
      <p:sp>
        <p:nvSpPr>
          <p:cNvPr id="12371" name="Rectangle 84"/>
          <p:cNvSpPr>
            <a:spLocks noChangeArrowheads="1"/>
          </p:cNvSpPr>
          <p:nvPr/>
        </p:nvSpPr>
        <p:spPr bwMode="auto">
          <a:xfrm>
            <a:off x="4779963" y="3378200"/>
            <a:ext cx="8350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2000" dirty="0" smtClean="0"/>
              <a:t>Step </a:t>
            </a:r>
            <a:r>
              <a:rPr lang="en-US" sz="2000" dirty="0"/>
              <a:t>6</a:t>
            </a:r>
          </a:p>
          <a:p>
            <a:pPr algn="l" defTabSz="762000">
              <a:lnSpc>
                <a:spcPct val="85000"/>
              </a:lnSpc>
            </a:pPr>
            <a:r>
              <a:rPr lang="en-US" sz="1600" dirty="0"/>
              <a:t>state q</a:t>
            </a:r>
            <a:r>
              <a:rPr lang="en-US" sz="1600" baseline="-25000" dirty="0"/>
              <a:t>0</a:t>
            </a:r>
          </a:p>
        </p:txBody>
      </p:sp>
      <p:sp>
        <p:nvSpPr>
          <p:cNvPr id="12372" name="Rectangle 85"/>
          <p:cNvSpPr>
            <a:spLocks noChangeArrowheads="1"/>
          </p:cNvSpPr>
          <p:nvPr/>
        </p:nvSpPr>
        <p:spPr bwMode="auto">
          <a:xfrm>
            <a:off x="4779963" y="5054600"/>
            <a:ext cx="8350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2000" dirty="0" smtClean="0"/>
              <a:t>Step </a:t>
            </a:r>
            <a:r>
              <a:rPr lang="en-US" sz="2000" dirty="0"/>
              <a:t>8</a:t>
            </a:r>
          </a:p>
          <a:p>
            <a:pPr algn="l" defTabSz="762000">
              <a:lnSpc>
                <a:spcPct val="85000"/>
              </a:lnSpc>
            </a:pPr>
            <a:r>
              <a:rPr lang="en-US" sz="1600" dirty="0"/>
              <a:t>state q</a:t>
            </a:r>
            <a:r>
              <a:rPr lang="en-US" sz="1600" baseline="-25000" dirty="0"/>
              <a:t>2</a:t>
            </a:r>
          </a:p>
        </p:txBody>
      </p:sp>
      <p:sp>
        <p:nvSpPr>
          <p:cNvPr id="12373" name="Rectangle 86"/>
          <p:cNvSpPr>
            <a:spLocks noChangeArrowheads="1"/>
          </p:cNvSpPr>
          <p:nvPr/>
        </p:nvSpPr>
        <p:spPr bwMode="auto">
          <a:xfrm>
            <a:off x="4779963" y="4216400"/>
            <a:ext cx="8350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2000" dirty="0" smtClean="0"/>
              <a:t>Step </a:t>
            </a:r>
            <a:r>
              <a:rPr lang="en-US" sz="2000" dirty="0"/>
              <a:t>7</a:t>
            </a:r>
          </a:p>
          <a:p>
            <a:pPr algn="l" defTabSz="762000">
              <a:lnSpc>
                <a:spcPct val="85000"/>
              </a:lnSpc>
            </a:pPr>
            <a:r>
              <a:rPr lang="en-US" sz="1600" dirty="0"/>
              <a:t>state q</a:t>
            </a:r>
            <a:r>
              <a:rPr lang="en-US" sz="1600" baseline="-25000" dirty="0"/>
              <a:t>1</a:t>
            </a:r>
          </a:p>
        </p:txBody>
      </p:sp>
      <p:sp>
        <p:nvSpPr>
          <p:cNvPr id="12374" name="Rectangle 87"/>
          <p:cNvSpPr>
            <a:spLocks noChangeArrowheads="1"/>
          </p:cNvSpPr>
          <p:nvPr/>
        </p:nvSpPr>
        <p:spPr bwMode="auto">
          <a:xfrm>
            <a:off x="2052638" y="2513013"/>
            <a:ext cx="29051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defTabSz="762000"/>
            <a:r>
              <a:rPr lang="en-US" sz="2400"/>
              <a:t>b  1  0  1  0  0  b</a:t>
            </a:r>
          </a:p>
        </p:txBody>
      </p:sp>
      <p:sp>
        <p:nvSpPr>
          <p:cNvPr id="12375" name="Line 88"/>
          <p:cNvSpPr>
            <a:spLocks noChangeShapeType="1"/>
          </p:cNvSpPr>
          <p:nvPr/>
        </p:nvSpPr>
        <p:spPr bwMode="auto">
          <a:xfrm>
            <a:off x="2057400" y="25971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76" name="Rectangle 89"/>
          <p:cNvSpPr>
            <a:spLocks noChangeArrowheads="1"/>
          </p:cNvSpPr>
          <p:nvPr/>
        </p:nvSpPr>
        <p:spPr bwMode="auto">
          <a:xfrm>
            <a:off x="6015038" y="2513013"/>
            <a:ext cx="22955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defTabSz="762000"/>
            <a:r>
              <a:rPr lang="en-US" sz="2400"/>
              <a:t>b  1  0  1  0  0  b</a:t>
            </a:r>
          </a:p>
        </p:txBody>
      </p:sp>
      <p:sp>
        <p:nvSpPr>
          <p:cNvPr id="12377" name="Rectangle 90"/>
          <p:cNvSpPr>
            <a:spLocks noChangeArrowheads="1"/>
          </p:cNvSpPr>
          <p:nvPr/>
        </p:nvSpPr>
        <p:spPr bwMode="auto">
          <a:xfrm>
            <a:off x="2052638" y="3351213"/>
            <a:ext cx="29051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defTabSz="762000"/>
            <a:r>
              <a:rPr lang="en-US" sz="2400"/>
              <a:t>b  1  0  1  0  0  b</a:t>
            </a:r>
          </a:p>
        </p:txBody>
      </p:sp>
      <p:sp>
        <p:nvSpPr>
          <p:cNvPr id="12378" name="Rectangle 91"/>
          <p:cNvSpPr>
            <a:spLocks noChangeArrowheads="1"/>
          </p:cNvSpPr>
          <p:nvPr/>
        </p:nvSpPr>
        <p:spPr bwMode="auto">
          <a:xfrm>
            <a:off x="2052638" y="4189413"/>
            <a:ext cx="29051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defTabSz="762000"/>
            <a:r>
              <a:rPr lang="en-US" sz="2400"/>
              <a:t>b  1  0  1  0  0  b</a:t>
            </a:r>
          </a:p>
        </p:txBody>
      </p:sp>
      <p:sp>
        <p:nvSpPr>
          <p:cNvPr id="12379" name="Rectangle 92"/>
          <p:cNvSpPr>
            <a:spLocks noChangeArrowheads="1"/>
          </p:cNvSpPr>
          <p:nvPr/>
        </p:nvSpPr>
        <p:spPr bwMode="auto">
          <a:xfrm>
            <a:off x="2052638" y="5027613"/>
            <a:ext cx="29051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defTabSz="762000"/>
            <a:r>
              <a:rPr lang="en-US" sz="2400"/>
              <a:t>b  1  0  1  0  0  b</a:t>
            </a:r>
          </a:p>
        </p:txBody>
      </p:sp>
      <p:sp>
        <p:nvSpPr>
          <p:cNvPr id="12380" name="Rectangle 93"/>
          <p:cNvSpPr>
            <a:spLocks noChangeArrowheads="1"/>
          </p:cNvSpPr>
          <p:nvPr/>
        </p:nvSpPr>
        <p:spPr bwMode="auto">
          <a:xfrm>
            <a:off x="6015038" y="3351213"/>
            <a:ext cx="29051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defTabSz="762000"/>
            <a:r>
              <a:rPr lang="en-US" sz="2400"/>
              <a:t>b  1  0  1  0  0  b</a:t>
            </a:r>
          </a:p>
        </p:txBody>
      </p:sp>
      <p:sp>
        <p:nvSpPr>
          <p:cNvPr id="12381" name="Rectangle 94"/>
          <p:cNvSpPr>
            <a:spLocks noChangeArrowheads="1"/>
          </p:cNvSpPr>
          <p:nvPr/>
        </p:nvSpPr>
        <p:spPr bwMode="auto">
          <a:xfrm>
            <a:off x="6015038" y="4189413"/>
            <a:ext cx="29051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defTabSz="762000"/>
            <a:r>
              <a:rPr lang="en-US" sz="2400"/>
              <a:t>b  1  0  1  0  0  b</a:t>
            </a:r>
          </a:p>
        </p:txBody>
      </p:sp>
      <p:sp>
        <p:nvSpPr>
          <p:cNvPr id="12382" name="Rectangle 95"/>
          <p:cNvSpPr>
            <a:spLocks noChangeArrowheads="1"/>
          </p:cNvSpPr>
          <p:nvPr/>
        </p:nvSpPr>
        <p:spPr bwMode="auto">
          <a:xfrm>
            <a:off x="6015038" y="5027613"/>
            <a:ext cx="29051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defTabSz="762000"/>
            <a:r>
              <a:rPr lang="en-US" sz="2400"/>
              <a:t>b  1  0  1  0  b  b</a:t>
            </a:r>
          </a:p>
        </p:txBody>
      </p:sp>
      <p:sp>
        <p:nvSpPr>
          <p:cNvPr id="12383" name="Rectangle 96"/>
          <p:cNvSpPr>
            <a:spLocks noChangeArrowheads="1"/>
          </p:cNvSpPr>
          <p:nvPr/>
        </p:nvSpPr>
        <p:spPr bwMode="auto">
          <a:xfrm>
            <a:off x="4425950" y="2444750"/>
            <a:ext cx="292100" cy="3187700"/>
          </a:xfrm>
          <a:prstGeom prst="rect">
            <a:avLst/>
          </a:prstGeom>
          <a:solidFill>
            <a:schemeClr val="bg1"/>
          </a:solidFill>
          <a:ln w="12700">
            <a:solidFill>
              <a:schemeClr val="bg1"/>
            </a:solidFill>
            <a:miter lim="800000"/>
            <a:headEnd/>
            <a:tailEnd/>
          </a:ln>
        </p:spPr>
        <p:txBody>
          <a:bodyPr wrap="none" anchor="ctr"/>
          <a:lstStyle/>
          <a:p>
            <a:endParaRPr lang="nl-NL"/>
          </a:p>
        </p:txBody>
      </p:sp>
      <p:sp>
        <p:nvSpPr>
          <p:cNvPr id="12384" name="Rectangle 97"/>
          <p:cNvSpPr>
            <a:spLocks noChangeArrowheads="1"/>
          </p:cNvSpPr>
          <p:nvPr/>
        </p:nvSpPr>
        <p:spPr bwMode="auto">
          <a:xfrm>
            <a:off x="8464550" y="2292350"/>
            <a:ext cx="292100" cy="3187700"/>
          </a:xfrm>
          <a:prstGeom prst="rect">
            <a:avLst/>
          </a:prstGeom>
          <a:solidFill>
            <a:schemeClr val="bg1"/>
          </a:solidFill>
          <a:ln w="12700">
            <a:solidFill>
              <a:schemeClr val="bg1"/>
            </a:solidFill>
            <a:miter lim="800000"/>
            <a:headEnd/>
            <a:tailEnd/>
          </a:ln>
        </p:spPr>
        <p:txBody>
          <a:bodyPr wrap="none" anchor="ctr"/>
          <a:lstStyle/>
          <a:p>
            <a:endParaRPr lang="nl-NL"/>
          </a:p>
        </p:txBody>
      </p:sp>
      <p:sp>
        <p:nvSpPr>
          <p:cNvPr id="12385" name="Rectangle 98"/>
          <p:cNvSpPr>
            <a:spLocks noChangeArrowheads="1"/>
          </p:cNvSpPr>
          <p:nvPr/>
        </p:nvSpPr>
        <p:spPr bwMode="auto">
          <a:xfrm>
            <a:off x="596900" y="2368550"/>
            <a:ext cx="292100" cy="3187700"/>
          </a:xfrm>
          <a:prstGeom prst="rect">
            <a:avLst/>
          </a:prstGeom>
          <a:solidFill>
            <a:schemeClr val="bg1"/>
          </a:solidFill>
          <a:ln w="12700">
            <a:solidFill>
              <a:schemeClr val="bg1"/>
            </a:solidFill>
            <a:miter lim="800000"/>
            <a:headEnd/>
            <a:tailEnd/>
          </a:ln>
        </p:spPr>
        <p:txBody>
          <a:bodyPr wrap="none" anchor="ctr"/>
          <a:lstStyle/>
          <a:p>
            <a:endParaRPr lang="nl-NL"/>
          </a:p>
        </p:txBody>
      </p:sp>
      <p:sp>
        <p:nvSpPr>
          <p:cNvPr id="12386" name="Line 99"/>
          <p:cNvSpPr>
            <a:spLocks noChangeShapeType="1"/>
          </p:cNvSpPr>
          <p:nvPr/>
        </p:nvSpPr>
        <p:spPr bwMode="auto">
          <a:xfrm>
            <a:off x="2057400" y="4273550"/>
            <a:ext cx="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87" name="Rectangle 100"/>
          <p:cNvSpPr>
            <a:spLocks noChangeArrowheads="1"/>
          </p:cNvSpPr>
          <p:nvPr/>
        </p:nvSpPr>
        <p:spPr bwMode="auto">
          <a:xfrm>
            <a:off x="2311400" y="2540000"/>
            <a:ext cx="406400" cy="425450"/>
          </a:xfrm>
          <a:prstGeom prst="rect">
            <a:avLst/>
          </a:prstGeom>
          <a:noFill/>
          <a:ln w="508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2388" name="Line 101"/>
          <p:cNvSpPr>
            <a:spLocks noChangeShapeType="1"/>
          </p:cNvSpPr>
          <p:nvPr/>
        </p:nvSpPr>
        <p:spPr bwMode="auto">
          <a:xfrm>
            <a:off x="2362200" y="3008313"/>
            <a:ext cx="0" cy="77787"/>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89" name="Line 102"/>
          <p:cNvSpPr>
            <a:spLocks noChangeShapeType="1"/>
          </p:cNvSpPr>
          <p:nvPr/>
        </p:nvSpPr>
        <p:spPr bwMode="auto">
          <a:xfrm>
            <a:off x="2525713" y="3014663"/>
            <a:ext cx="1587" cy="30162"/>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0" name="Line 103"/>
          <p:cNvSpPr>
            <a:spLocks noChangeShapeType="1"/>
          </p:cNvSpPr>
          <p:nvPr/>
        </p:nvSpPr>
        <p:spPr bwMode="auto">
          <a:xfrm>
            <a:off x="2533650" y="3060700"/>
            <a:ext cx="219075"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1" name="Rectangle 104"/>
          <p:cNvSpPr>
            <a:spLocks noChangeArrowheads="1"/>
          </p:cNvSpPr>
          <p:nvPr/>
        </p:nvSpPr>
        <p:spPr bwMode="auto">
          <a:xfrm>
            <a:off x="2216150" y="3109913"/>
            <a:ext cx="292100" cy="169862"/>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nl-NL"/>
          </a:p>
        </p:txBody>
      </p:sp>
      <p:sp>
        <p:nvSpPr>
          <p:cNvPr id="12392" name="Rectangle 105"/>
          <p:cNvSpPr>
            <a:spLocks noChangeArrowheads="1"/>
          </p:cNvSpPr>
          <p:nvPr/>
        </p:nvSpPr>
        <p:spPr bwMode="auto">
          <a:xfrm>
            <a:off x="2778125" y="2978150"/>
            <a:ext cx="520700" cy="292100"/>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nl-NL"/>
          </a:p>
        </p:txBody>
      </p:sp>
      <p:sp>
        <p:nvSpPr>
          <p:cNvPr id="12393" name="Rectangle 106"/>
          <p:cNvSpPr>
            <a:spLocks noChangeArrowheads="1"/>
          </p:cNvSpPr>
          <p:nvPr/>
        </p:nvSpPr>
        <p:spPr bwMode="auto">
          <a:xfrm>
            <a:off x="2616200" y="3384550"/>
            <a:ext cx="406400" cy="425450"/>
          </a:xfrm>
          <a:prstGeom prst="rect">
            <a:avLst/>
          </a:prstGeom>
          <a:noFill/>
          <a:ln w="508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2394" name="Line 107"/>
          <p:cNvSpPr>
            <a:spLocks noChangeShapeType="1"/>
          </p:cNvSpPr>
          <p:nvPr/>
        </p:nvSpPr>
        <p:spPr bwMode="auto">
          <a:xfrm>
            <a:off x="2667000" y="3865563"/>
            <a:ext cx="0" cy="77787"/>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5" name="Line 108"/>
          <p:cNvSpPr>
            <a:spLocks noChangeShapeType="1"/>
          </p:cNvSpPr>
          <p:nvPr/>
        </p:nvSpPr>
        <p:spPr bwMode="auto">
          <a:xfrm>
            <a:off x="2830513" y="3851275"/>
            <a:ext cx="1587" cy="508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6" name="Line 109"/>
          <p:cNvSpPr>
            <a:spLocks noChangeShapeType="1"/>
          </p:cNvSpPr>
          <p:nvPr/>
        </p:nvSpPr>
        <p:spPr bwMode="auto">
          <a:xfrm>
            <a:off x="2838450" y="3917950"/>
            <a:ext cx="219075"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7" name="Rectangle 110"/>
          <p:cNvSpPr>
            <a:spLocks noChangeArrowheads="1"/>
          </p:cNvSpPr>
          <p:nvPr/>
        </p:nvSpPr>
        <p:spPr bwMode="auto">
          <a:xfrm>
            <a:off x="2520950" y="3967163"/>
            <a:ext cx="292100" cy="169862"/>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nl-NL"/>
          </a:p>
        </p:txBody>
      </p:sp>
      <p:sp>
        <p:nvSpPr>
          <p:cNvPr id="12398" name="Rectangle 111"/>
          <p:cNvSpPr>
            <a:spLocks noChangeArrowheads="1"/>
          </p:cNvSpPr>
          <p:nvPr/>
        </p:nvSpPr>
        <p:spPr bwMode="auto">
          <a:xfrm>
            <a:off x="3082925" y="3835400"/>
            <a:ext cx="520700" cy="292100"/>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nl-NL"/>
          </a:p>
        </p:txBody>
      </p:sp>
      <p:sp>
        <p:nvSpPr>
          <p:cNvPr id="12399" name="Rectangle 112"/>
          <p:cNvSpPr>
            <a:spLocks noChangeArrowheads="1"/>
          </p:cNvSpPr>
          <p:nvPr/>
        </p:nvSpPr>
        <p:spPr bwMode="auto">
          <a:xfrm>
            <a:off x="2921000" y="4232275"/>
            <a:ext cx="406400" cy="425450"/>
          </a:xfrm>
          <a:prstGeom prst="rect">
            <a:avLst/>
          </a:prstGeom>
          <a:noFill/>
          <a:ln w="508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2400" name="Line 113"/>
          <p:cNvSpPr>
            <a:spLocks noChangeShapeType="1"/>
          </p:cNvSpPr>
          <p:nvPr/>
        </p:nvSpPr>
        <p:spPr bwMode="auto">
          <a:xfrm>
            <a:off x="2971800" y="4703763"/>
            <a:ext cx="0" cy="77787"/>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1" name="Line 114"/>
          <p:cNvSpPr>
            <a:spLocks noChangeShapeType="1"/>
          </p:cNvSpPr>
          <p:nvPr/>
        </p:nvSpPr>
        <p:spPr bwMode="auto">
          <a:xfrm>
            <a:off x="3133725" y="4703763"/>
            <a:ext cx="3175" cy="36512"/>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2" name="Line 115"/>
          <p:cNvSpPr>
            <a:spLocks noChangeShapeType="1"/>
          </p:cNvSpPr>
          <p:nvPr/>
        </p:nvSpPr>
        <p:spPr bwMode="auto">
          <a:xfrm>
            <a:off x="3143250" y="4756150"/>
            <a:ext cx="219075"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3" name="Rectangle 116"/>
          <p:cNvSpPr>
            <a:spLocks noChangeArrowheads="1"/>
          </p:cNvSpPr>
          <p:nvPr/>
        </p:nvSpPr>
        <p:spPr bwMode="auto">
          <a:xfrm>
            <a:off x="2825750" y="4805363"/>
            <a:ext cx="292100" cy="169862"/>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nl-NL"/>
          </a:p>
        </p:txBody>
      </p:sp>
      <p:sp>
        <p:nvSpPr>
          <p:cNvPr id="12404" name="Rectangle 117"/>
          <p:cNvSpPr>
            <a:spLocks noChangeArrowheads="1"/>
          </p:cNvSpPr>
          <p:nvPr/>
        </p:nvSpPr>
        <p:spPr bwMode="auto">
          <a:xfrm>
            <a:off x="3387725" y="4673600"/>
            <a:ext cx="520700" cy="292100"/>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nl-NL"/>
          </a:p>
        </p:txBody>
      </p:sp>
      <p:sp>
        <p:nvSpPr>
          <p:cNvPr id="12405" name="Rectangle 118"/>
          <p:cNvSpPr>
            <a:spLocks noChangeArrowheads="1"/>
          </p:cNvSpPr>
          <p:nvPr/>
        </p:nvSpPr>
        <p:spPr bwMode="auto">
          <a:xfrm>
            <a:off x="3225800" y="5070475"/>
            <a:ext cx="406400" cy="425450"/>
          </a:xfrm>
          <a:prstGeom prst="rect">
            <a:avLst/>
          </a:prstGeom>
          <a:noFill/>
          <a:ln w="508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2406" name="Line 119"/>
          <p:cNvSpPr>
            <a:spLocks noChangeShapeType="1"/>
          </p:cNvSpPr>
          <p:nvPr/>
        </p:nvSpPr>
        <p:spPr bwMode="auto">
          <a:xfrm>
            <a:off x="3276600" y="5541963"/>
            <a:ext cx="0" cy="77787"/>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7" name="Line 120"/>
          <p:cNvSpPr>
            <a:spLocks noChangeShapeType="1"/>
          </p:cNvSpPr>
          <p:nvPr/>
        </p:nvSpPr>
        <p:spPr bwMode="auto">
          <a:xfrm flipH="1">
            <a:off x="3422650" y="5548313"/>
            <a:ext cx="39688" cy="30162"/>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8" name="Line 121"/>
          <p:cNvSpPr>
            <a:spLocks noChangeShapeType="1"/>
          </p:cNvSpPr>
          <p:nvPr/>
        </p:nvSpPr>
        <p:spPr bwMode="auto">
          <a:xfrm>
            <a:off x="3448050" y="5594350"/>
            <a:ext cx="219075"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09" name="Rectangle 122"/>
          <p:cNvSpPr>
            <a:spLocks noChangeArrowheads="1"/>
          </p:cNvSpPr>
          <p:nvPr/>
        </p:nvSpPr>
        <p:spPr bwMode="auto">
          <a:xfrm>
            <a:off x="3130550" y="5643563"/>
            <a:ext cx="292100" cy="169862"/>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nl-NL"/>
          </a:p>
        </p:txBody>
      </p:sp>
      <p:sp>
        <p:nvSpPr>
          <p:cNvPr id="12410" name="Rectangle 123"/>
          <p:cNvSpPr>
            <a:spLocks noChangeArrowheads="1"/>
          </p:cNvSpPr>
          <p:nvPr/>
        </p:nvSpPr>
        <p:spPr bwMode="auto">
          <a:xfrm>
            <a:off x="3692525" y="5511800"/>
            <a:ext cx="520700" cy="292100"/>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nl-NL"/>
          </a:p>
        </p:txBody>
      </p:sp>
      <p:sp>
        <p:nvSpPr>
          <p:cNvPr id="12411" name="Rectangle 124"/>
          <p:cNvSpPr>
            <a:spLocks noChangeArrowheads="1"/>
          </p:cNvSpPr>
          <p:nvPr/>
        </p:nvSpPr>
        <p:spPr bwMode="auto">
          <a:xfrm>
            <a:off x="7493000" y="2552700"/>
            <a:ext cx="406400" cy="425450"/>
          </a:xfrm>
          <a:prstGeom prst="rect">
            <a:avLst/>
          </a:prstGeom>
          <a:noFill/>
          <a:ln w="508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2412" name="Line 125"/>
          <p:cNvSpPr>
            <a:spLocks noChangeShapeType="1"/>
          </p:cNvSpPr>
          <p:nvPr/>
        </p:nvSpPr>
        <p:spPr bwMode="auto">
          <a:xfrm>
            <a:off x="7543800" y="3027363"/>
            <a:ext cx="0" cy="77787"/>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13" name="Line 126"/>
          <p:cNvSpPr>
            <a:spLocks noChangeShapeType="1"/>
          </p:cNvSpPr>
          <p:nvPr/>
        </p:nvSpPr>
        <p:spPr bwMode="auto">
          <a:xfrm>
            <a:off x="7708900" y="3024188"/>
            <a:ext cx="0" cy="39687"/>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14" name="Line 127"/>
          <p:cNvSpPr>
            <a:spLocks noChangeShapeType="1"/>
          </p:cNvSpPr>
          <p:nvPr/>
        </p:nvSpPr>
        <p:spPr bwMode="auto">
          <a:xfrm>
            <a:off x="7715250" y="3079750"/>
            <a:ext cx="219075"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15" name="Rectangle 128"/>
          <p:cNvSpPr>
            <a:spLocks noChangeArrowheads="1"/>
          </p:cNvSpPr>
          <p:nvPr/>
        </p:nvSpPr>
        <p:spPr bwMode="auto">
          <a:xfrm>
            <a:off x="7397750" y="3128963"/>
            <a:ext cx="292100" cy="169862"/>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nl-NL"/>
          </a:p>
        </p:txBody>
      </p:sp>
      <p:sp>
        <p:nvSpPr>
          <p:cNvPr id="12416" name="Rectangle 129"/>
          <p:cNvSpPr>
            <a:spLocks noChangeArrowheads="1"/>
          </p:cNvSpPr>
          <p:nvPr/>
        </p:nvSpPr>
        <p:spPr bwMode="auto">
          <a:xfrm>
            <a:off x="7959725" y="2997200"/>
            <a:ext cx="520700" cy="292100"/>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nl-NL"/>
          </a:p>
        </p:txBody>
      </p:sp>
      <p:sp>
        <p:nvSpPr>
          <p:cNvPr id="12417" name="Rectangle 130"/>
          <p:cNvSpPr>
            <a:spLocks noChangeArrowheads="1"/>
          </p:cNvSpPr>
          <p:nvPr/>
        </p:nvSpPr>
        <p:spPr bwMode="auto">
          <a:xfrm>
            <a:off x="7797800" y="3390900"/>
            <a:ext cx="406400" cy="425450"/>
          </a:xfrm>
          <a:prstGeom prst="rect">
            <a:avLst/>
          </a:prstGeom>
          <a:noFill/>
          <a:ln w="508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2418" name="Line 131"/>
          <p:cNvSpPr>
            <a:spLocks noChangeShapeType="1"/>
          </p:cNvSpPr>
          <p:nvPr/>
        </p:nvSpPr>
        <p:spPr bwMode="auto">
          <a:xfrm>
            <a:off x="7848600" y="3865563"/>
            <a:ext cx="0" cy="77787"/>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19" name="Line 132"/>
          <p:cNvSpPr>
            <a:spLocks noChangeShapeType="1"/>
          </p:cNvSpPr>
          <p:nvPr/>
        </p:nvSpPr>
        <p:spPr bwMode="auto">
          <a:xfrm>
            <a:off x="8013700" y="3862388"/>
            <a:ext cx="0" cy="39687"/>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20" name="Line 133"/>
          <p:cNvSpPr>
            <a:spLocks noChangeShapeType="1"/>
          </p:cNvSpPr>
          <p:nvPr/>
        </p:nvSpPr>
        <p:spPr bwMode="auto">
          <a:xfrm>
            <a:off x="8020050" y="3917950"/>
            <a:ext cx="219075"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21" name="Rectangle 134"/>
          <p:cNvSpPr>
            <a:spLocks noChangeArrowheads="1"/>
          </p:cNvSpPr>
          <p:nvPr/>
        </p:nvSpPr>
        <p:spPr bwMode="auto">
          <a:xfrm>
            <a:off x="7702550" y="3967163"/>
            <a:ext cx="292100" cy="169862"/>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nl-NL"/>
          </a:p>
        </p:txBody>
      </p:sp>
      <p:sp>
        <p:nvSpPr>
          <p:cNvPr id="12422" name="Rectangle 135"/>
          <p:cNvSpPr>
            <a:spLocks noChangeArrowheads="1"/>
          </p:cNvSpPr>
          <p:nvPr/>
        </p:nvSpPr>
        <p:spPr bwMode="auto">
          <a:xfrm>
            <a:off x="8264525" y="3835400"/>
            <a:ext cx="520700" cy="292100"/>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nl-NL"/>
          </a:p>
        </p:txBody>
      </p:sp>
      <p:sp>
        <p:nvSpPr>
          <p:cNvPr id="12423" name="Rectangle 136"/>
          <p:cNvSpPr>
            <a:spLocks noChangeArrowheads="1"/>
          </p:cNvSpPr>
          <p:nvPr/>
        </p:nvSpPr>
        <p:spPr bwMode="auto">
          <a:xfrm>
            <a:off x="7493000" y="4229100"/>
            <a:ext cx="406400" cy="425450"/>
          </a:xfrm>
          <a:prstGeom prst="rect">
            <a:avLst/>
          </a:prstGeom>
          <a:noFill/>
          <a:ln w="508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2424" name="Line 137"/>
          <p:cNvSpPr>
            <a:spLocks noChangeShapeType="1"/>
          </p:cNvSpPr>
          <p:nvPr/>
        </p:nvSpPr>
        <p:spPr bwMode="auto">
          <a:xfrm>
            <a:off x="7543800" y="4703763"/>
            <a:ext cx="0" cy="77787"/>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25" name="Line 138"/>
          <p:cNvSpPr>
            <a:spLocks noChangeShapeType="1"/>
          </p:cNvSpPr>
          <p:nvPr/>
        </p:nvSpPr>
        <p:spPr bwMode="auto">
          <a:xfrm>
            <a:off x="7708900" y="4700588"/>
            <a:ext cx="0" cy="39687"/>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26" name="Line 139"/>
          <p:cNvSpPr>
            <a:spLocks noChangeShapeType="1"/>
          </p:cNvSpPr>
          <p:nvPr/>
        </p:nvSpPr>
        <p:spPr bwMode="auto">
          <a:xfrm>
            <a:off x="7715250" y="4756150"/>
            <a:ext cx="219075"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27" name="Rectangle 140"/>
          <p:cNvSpPr>
            <a:spLocks noChangeArrowheads="1"/>
          </p:cNvSpPr>
          <p:nvPr/>
        </p:nvSpPr>
        <p:spPr bwMode="auto">
          <a:xfrm>
            <a:off x="7397750" y="4805363"/>
            <a:ext cx="292100" cy="192087"/>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nl-NL"/>
          </a:p>
        </p:txBody>
      </p:sp>
      <p:sp>
        <p:nvSpPr>
          <p:cNvPr id="12428" name="Rectangle 141"/>
          <p:cNvSpPr>
            <a:spLocks noChangeArrowheads="1"/>
          </p:cNvSpPr>
          <p:nvPr/>
        </p:nvSpPr>
        <p:spPr bwMode="auto">
          <a:xfrm>
            <a:off x="7959725" y="4673600"/>
            <a:ext cx="520700" cy="330200"/>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nl-NL"/>
          </a:p>
        </p:txBody>
      </p:sp>
      <p:sp>
        <p:nvSpPr>
          <p:cNvPr id="12429" name="Rectangle 142"/>
          <p:cNvSpPr>
            <a:spLocks noChangeArrowheads="1"/>
          </p:cNvSpPr>
          <p:nvPr/>
        </p:nvSpPr>
        <p:spPr bwMode="auto">
          <a:xfrm>
            <a:off x="7188200" y="5070475"/>
            <a:ext cx="406400" cy="425450"/>
          </a:xfrm>
          <a:prstGeom prst="rect">
            <a:avLst/>
          </a:prstGeom>
          <a:noFill/>
          <a:ln w="508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2430" name="Line 143"/>
          <p:cNvSpPr>
            <a:spLocks noChangeShapeType="1"/>
          </p:cNvSpPr>
          <p:nvPr/>
        </p:nvSpPr>
        <p:spPr bwMode="auto">
          <a:xfrm>
            <a:off x="7239000" y="5541963"/>
            <a:ext cx="0" cy="77787"/>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31" name="Line 144"/>
          <p:cNvSpPr>
            <a:spLocks noChangeShapeType="1"/>
          </p:cNvSpPr>
          <p:nvPr/>
        </p:nvSpPr>
        <p:spPr bwMode="auto">
          <a:xfrm>
            <a:off x="7404100" y="5543550"/>
            <a:ext cx="0" cy="34925"/>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32" name="Line 145"/>
          <p:cNvSpPr>
            <a:spLocks noChangeShapeType="1"/>
          </p:cNvSpPr>
          <p:nvPr/>
        </p:nvSpPr>
        <p:spPr bwMode="auto">
          <a:xfrm>
            <a:off x="7410450" y="5594350"/>
            <a:ext cx="219075"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33" name="Rectangle 146"/>
          <p:cNvSpPr>
            <a:spLocks noChangeArrowheads="1"/>
          </p:cNvSpPr>
          <p:nvPr/>
        </p:nvSpPr>
        <p:spPr bwMode="auto">
          <a:xfrm>
            <a:off x="7092950" y="5643563"/>
            <a:ext cx="292100" cy="169862"/>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nl-NL"/>
          </a:p>
        </p:txBody>
      </p:sp>
      <p:sp>
        <p:nvSpPr>
          <p:cNvPr id="12434" name="Rectangle 147"/>
          <p:cNvSpPr>
            <a:spLocks noChangeArrowheads="1"/>
          </p:cNvSpPr>
          <p:nvPr/>
        </p:nvSpPr>
        <p:spPr bwMode="auto">
          <a:xfrm>
            <a:off x="7654925" y="5511800"/>
            <a:ext cx="520700" cy="292100"/>
          </a:xfrm>
          <a:prstGeom prst="rect">
            <a:avLst/>
          </a:prstGeom>
          <a:gradFill rotWithShape="0">
            <a:gsLst>
              <a:gs pos="0">
                <a:srgbClr val="FFFFFF"/>
              </a:gs>
              <a:gs pos="100000">
                <a:srgbClr val="DBFFB8"/>
              </a:gs>
            </a:gsLst>
            <a:path path="shape">
              <a:fillToRect l="50000" t="50000" r="50000" b="50000"/>
            </a:path>
          </a:gradFill>
          <a:ln w="12700">
            <a:solidFill>
              <a:srgbClr val="7FFF00"/>
            </a:solidFill>
            <a:miter lim="800000"/>
            <a:headEnd/>
            <a:tailEnd/>
          </a:ln>
        </p:spPr>
        <p:txBody>
          <a:bodyPr wrap="none" anchor="ctr"/>
          <a:lstStyle/>
          <a:p>
            <a:endParaRPr lang="nl-NL"/>
          </a:p>
        </p:txBody>
      </p:sp>
      <p:sp>
        <p:nvSpPr>
          <p:cNvPr id="12435" name="Rectangle 148"/>
          <p:cNvSpPr>
            <a:spLocks noChangeArrowheads="1"/>
          </p:cNvSpPr>
          <p:nvPr/>
        </p:nvSpPr>
        <p:spPr bwMode="auto">
          <a:xfrm>
            <a:off x="2189163" y="3003550"/>
            <a:ext cx="3651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1600"/>
              <a:t>q</a:t>
            </a:r>
            <a:r>
              <a:rPr lang="en-US" sz="1600" baseline="-25000"/>
              <a:t>0</a:t>
            </a:r>
          </a:p>
        </p:txBody>
      </p:sp>
      <p:sp>
        <p:nvSpPr>
          <p:cNvPr id="12436" name="Rectangle 149"/>
          <p:cNvSpPr>
            <a:spLocks noChangeArrowheads="1"/>
          </p:cNvSpPr>
          <p:nvPr/>
        </p:nvSpPr>
        <p:spPr bwMode="auto">
          <a:xfrm>
            <a:off x="2493963" y="3856038"/>
            <a:ext cx="3651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1600"/>
              <a:t>q</a:t>
            </a:r>
            <a:r>
              <a:rPr lang="en-US" sz="1600" baseline="-25000"/>
              <a:t>0</a:t>
            </a:r>
          </a:p>
        </p:txBody>
      </p:sp>
      <p:sp>
        <p:nvSpPr>
          <p:cNvPr id="12437" name="Rectangle 150"/>
          <p:cNvSpPr>
            <a:spLocks noChangeArrowheads="1"/>
          </p:cNvSpPr>
          <p:nvPr/>
        </p:nvSpPr>
        <p:spPr bwMode="auto">
          <a:xfrm>
            <a:off x="2770188" y="4699000"/>
            <a:ext cx="3651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1600"/>
              <a:t>q</a:t>
            </a:r>
            <a:r>
              <a:rPr lang="en-US" sz="1600" baseline="-25000"/>
              <a:t>0</a:t>
            </a:r>
          </a:p>
        </p:txBody>
      </p:sp>
      <p:sp>
        <p:nvSpPr>
          <p:cNvPr id="12438" name="Rectangle 151"/>
          <p:cNvSpPr>
            <a:spLocks noChangeArrowheads="1"/>
          </p:cNvSpPr>
          <p:nvPr/>
        </p:nvSpPr>
        <p:spPr bwMode="auto">
          <a:xfrm>
            <a:off x="3074988" y="5532438"/>
            <a:ext cx="3651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1600"/>
              <a:t>q</a:t>
            </a:r>
            <a:r>
              <a:rPr lang="en-US" sz="1600" baseline="-25000"/>
              <a:t>0</a:t>
            </a:r>
          </a:p>
        </p:txBody>
      </p:sp>
      <p:sp>
        <p:nvSpPr>
          <p:cNvPr id="12439" name="Rectangle 152"/>
          <p:cNvSpPr>
            <a:spLocks noChangeArrowheads="1"/>
          </p:cNvSpPr>
          <p:nvPr/>
        </p:nvSpPr>
        <p:spPr bwMode="auto">
          <a:xfrm>
            <a:off x="7356475" y="3003550"/>
            <a:ext cx="3651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1600"/>
              <a:t>q</a:t>
            </a:r>
            <a:r>
              <a:rPr lang="en-US" sz="1600" baseline="-25000"/>
              <a:t>0</a:t>
            </a:r>
          </a:p>
        </p:txBody>
      </p:sp>
      <p:sp>
        <p:nvSpPr>
          <p:cNvPr id="12440" name="Rectangle 153"/>
          <p:cNvSpPr>
            <a:spLocks noChangeArrowheads="1"/>
          </p:cNvSpPr>
          <p:nvPr/>
        </p:nvSpPr>
        <p:spPr bwMode="auto">
          <a:xfrm>
            <a:off x="7656513" y="3889375"/>
            <a:ext cx="36512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lnSpc>
                <a:spcPct val="80000"/>
              </a:lnSpc>
            </a:pPr>
            <a:r>
              <a:rPr lang="en-US" sz="1600"/>
              <a:t>q</a:t>
            </a:r>
            <a:r>
              <a:rPr lang="en-US" sz="1600" baseline="-25000"/>
              <a:t>1</a:t>
            </a:r>
          </a:p>
        </p:txBody>
      </p:sp>
      <p:sp>
        <p:nvSpPr>
          <p:cNvPr id="12441" name="Rectangle 154"/>
          <p:cNvSpPr>
            <a:spLocks noChangeArrowheads="1"/>
          </p:cNvSpPr>
          <p:nvPr/>
        </p:nvSpPr>
        <p:spPr bwMode="auto">
          <a:xfrm>
            <a:off x="7351713" y="4727575"/>
            <a:ext cx="36512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lnSpc>
                <a:spcPct val="80000"/>
              </a:lnSpc>
            </a:pPr>
            <a:r>
              <a:rPr lang="en-US" sz="1600"/>
              <a:t>q</a:t>
            </a:r>
            <a:r>
              <a:rPr lang="en-US" sz="1600" baseline="-25000"/>
              <a:t>2</a:t>
            </a:r>
          </a:p>
        </p:txBody>
      </p:sp>
      <p:sp>
        <p:nvSpPr>
          <p:cNvPr id="12442" name="Rectangle 155"/>
          <p:cNvSpPr>
            <a:spLocks noChangeArrowheads="1"/>
          </p:cNvSpPr>
          <p:nvPr/>
        </p:nvSpPr>
        <p:spPr bwMode="auto">
          <a:xfrm>
            <a:off x="7046913" y="5565775"/>
            <a:ext cx="36512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lnSpc>
                <a:spcPct val="80000"/>
              </a:lnSpc>
            </a:pPr>
            <a:r>
              <a:rPr lang="en-US" sz="1600"/>
              <a:t>q</a:t>
            </a:r>
            <a:r>
              <a:rPr lang="en-US" sz="1600" baseline="-25000"/>
              <a:t>y</a:t>
            </a:r>
          </a:p>
        </p:txBody>
      </p:sp>
      <p:sp>
        <p:nvSpPr>
          <p:cNvPr id="12443" name="Arc 156"/>
          <p:cNvSpPr>
            <a:spLocks/>
          </p:cNvSpPr>
          <p:nvPr/>
        </p:nvSpPr>
        <p:spPr bwMode="auto">
          <a:xfrm rot="7560000">
            <a:off x="2609057" y="2351881"/>
            <a:ext cx="203200" cy="379413"/>
          </a:xfrm>
          <a:custGeom>
            <a:avLst/>
            <a:gdLst>
              <a:gd name="T0" fmla="*/ 1911585 w 21600"/>
              <a:gd name="T1" fmla="*/ 6636588 h 21691"/>
              <a:gd name="T2" fmla="*/ 0 w 21600"/>
              <a:gd name="T3" fmla="*/ 0 h 21691"/>
              <a:gd name="T4" fmla="*/ 1911585 w 21600"/>
              <a:gd name="T5" fmla="*/ 27847 h 21691"/>
              <a:gd name="T6" fmla="*/ 0 60000 65536"/>
              <a:gd name="T7" fmla="*/ 0 60000 65536"/>
              <a:gd name="T8" fmla="*/ 0 60000 65536"/>
              <a:gd name="T9" fmla="*/ 0 w 21600"/>
              <a:gd name="T10" fmla="*/ 0 h 21691"/>
              <a:gd name="T11" fmla="*/ 21600 w 21600"/>
              <a:gd name="T12" fmla="*/ 21691 h 21691"/>
            </a:gdLst>
            <a:ahLst/>
            <a:cxnLst>
              <a:cxn ang="T6">
                <a:pos x="T0" y="T1"/>
              </a:cxn>
              <a:cxn ang="T7">
                <a:pos x="T2" y="T3"/>
              </a:cxn>
              <a:cxn ang="T8">
                <a:pos x="T4" y="T5"/>
              </a:cxn>
            </a:cxnLst>
            <a:rect l="T9" t="T10" r="T11" b="T12"/>
            <a:pathLst>
              <a:path w="21600" h="21691" fill="none" extrusionOk="0">
                <a:moveTo>
                  <a:pt x="21600" y="21691"/>
                </a:moveTo>
                <a:cubicBezTo>
                  <a:pt x="9670" y="21691"/>
                  <a:pt x="0" y="12020"/>
                  <a:pt x="0" y="91"/>
                </a:cubicBezTo>
                <a:cubicBezTo>
                  <a:pt x="-1" y="60"/>
                  <a:pt x="0" y="30"/>
                  <a:pt x="0" y="0"/>
                </a:cubicBezTo>
              </a:path>
              <a:path w="21600" h="21691" stroke="0" extrusionOk="0">
                <a:moveTo>
                  <a:pt x="21600" y="21691"/>
                </a:moveTo>
                <a:cubicBezTo>
                  <a:pt x="9670" y="21691"/>
                  <a:pt x="0" y="12020"/>
                  <a:pt x="0" y="91"/>
                </a:cubicBezTo>
                <a:cubicBezTo>
                  <a:pt x="-1" y="60"/>
                  <a:pt x="0" y="30"/>
                  <a:pt x="0" y="0"/>
                </a:cubicBezTo>
                <a:lnTo>
                  <a:pt x="21600" y="91"/>
                </a:lnTo>
                <a:lnTo>
                  <a:pt x="21600" y="21691"/>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444" name="Arc 157"/>
          <p:cNvSpPr>
            <a:spLocks/>
          </p:cNvSpPr>
          <p:nvPr/>
        </p:nvSpPr>
        <p:spPr bwMode="auto">
          <a:xfrm rot="7560000">
            <a:off x="2913857" y="3190081"/>
            <a:ext cx="203200" cy="379413"/>
          </a:xfrm>
          <a:custGeom>
            <a:avLst/>
            <a:gdLst>
              <a:gd name="T0" fmla="*/ 1911585 w 21600"/>
              <a:gd name="T1" fmla="*/ 6636588 h 21691"/>
              <a:gd name="T2" fmla="*/ 0 w 21600"/>
              <a:gd name="T3" fmla="*/ 0 h 21691"/>
              <a:gd name="T4" fmla="*/ 1911585 w 21600"/>
              <a:gd name="T5" fmla="*/ 27847 h 21691"/>
              <a:gd name="T6" fmla="*/ 0 60000 65536"/>
              <a:gd name="T7" fmla="*/ 0 60000 65536"/>
              <a:gd name="T8" fmla="*/ 0 60000 65536"/>
              <a:gd name="T9" fmla="*/ 0 w 21600"/>
              <a:gd name="T10" fmla="*/ 0 h 21691"/>
              <a:gd name="T11" fmla="*/ 21600 w 21600"/>
              <a:gd name="T12" fmla="*/ 21691 h 21691"/>
            </a:gdLst>
            <a:ahLst/>
            <a:cxnLst>
              <a:cxn ang="T6">
                <a:pos x="T0" y="T1"/>
              </a:cxn>
              <a:cxn ang="T7">
                <a:pos x="T2" y="T3"/>
              </a:cxn>
              <a:cxn ang="T8">
                <a:pos x="T4" y="T5"/>
              </a:cxn>
            </a:cxnLst>
            <a:rect l="T9" t="T10" r="T11" b="T12"/>
            <a:pathLst>
              <a:path w="21600" h="21691" fill="none" extrusionOk="0">
                <a:moveTo>
                  <a:pt x="21600" y="21691"/>
                </a:moveTo>
                <a:cubicBezTo>
                  <a:pt x="9670" y="21691"/>
                  <a:pt x="0" y="12020"/>
                  <a:pt x="0" y="91"/>
                </a:cubicBezTo>
                <a:cubicBezTo>
                  <a:pt x="-1" y="60"/>
                  <a:pt x="0" y="30"/>
                  <a:pt x="0" y="0"/>
                </a:cubicBezTo>
              </a:path>
              <a:path w="21600" h="21691" stroke="0" extrusionOk="0">
                <a:moveTo>
                  <a:pt x="21600" y="21691"/>
                </a:moveTo>
                <a:cubicBezTo>
                  <a:pt x="9670" y="21691"/>
                  <a:pt x="0" y="12020"/>
                  <a:pt x="0" y="91"/>
                </a:cubicBezTo>
                <a:cubicBezTo>
                  <a:pt x="-1" y="60"/>
                  <a:pt x="0" y="30"/>
                  <a:pt x="0" y="0"/>
                </a:cubicBezTo>
                <a:lnTo>
                  <a:pt x="21600" y="91"/>
                </a:lnTo>
                <a:lnTo>
                  <a:pt x="21600" y="21691"/>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445" name="Arc 158"/>
          <p:cNvSpPr>
            <a:spLocks/>
          </p:cNvSpPr>
          <p:nvPr/>
        </p:nvSpPr>
        <p:spPr bwMode="auto">
          <a:xfrm rot="7560000">
            <a:off x="3218657" y="4028281"/>
            <a:ext cx="203200" cy="379413"/>
          </a:xfrm>
          <a:custGeom>
            <a:avLst/>
            <a:gdLst>
              <a:gd name="T0" fmla="*/ 1911585 w 21600"/>
              <a:gd name="T1" fmla="*/ 6636588 h 21691"/>
              <a:gd name="T2" fmla="*/ 0 w 21600"/>
              <a:gd name="T3" fmla="*/ 0 h 21691"/>
              <a:gd name="T4" fmla="*/ 1911585 w 21600"/>
              <a:gd name="T5" fmla="*/ 27847 h 21691"/>
              <a:gd name="T6" fmla="*/ 0 60000 65536"/>
              <a:gd name="T7" fmla="*/ 0 60000 65536"/>
              <a:gd name="T8" fmla="*/ 0 60000 65536"/>
              <a:gd name="T9" fmla="*/ 0 w 21600"/>
              <a:gd name="T10" fmla="*/ 0 h 21691"/>
              <a:gd name="T11" fmla="*/ 21600 w 21600"/>
              <a:gd name="T12" fmla="*/ 21691 h 21691"/>
            </a:gdLst>
            <a:ahLst/>
            <a:cxnLst>
              <a:cxn ang="T6">
                <a:pos x="T0" y="T1"/>
              </a:cxn>
              <a:cxn ang="T7">
                <a:pos x="T2" y="T3"/>
              </a:cxn>
              <a:cxn ang="T8">
                <a:pos x="T4" y="T5"/>
              </a:cxn>
            </a:cxnLst>
            <a:rect l="T9" t="T10" r="T11" b="T12"/>
            <a:pathLst>
              <a:path w="21600" h="21691" fill="none" extrusionOk="0">
                <a:moveTo>
                  <a:pt x="21600" y="21691"/>
                </a:moveTo>
                <a:cubicBezTo>
                  <a:pt x="9670" y="21691"/>
                  <a:pt x="0" y="12020"/>
                  <a:pt x="0" y="91"/>
                </a:cubicBezTo>
                <a:cubicBezTo>
                  <a:pt x="-1" y="60"/>
                  <a:pt x="0" y="30"/>
                  <a:pt x="0" y="0"/>
                </a:cubicBezTo>
              </a:path>
              <a:path w="21600" h="21691" stroke="0" extrusionOk="0">
                <a:moveTo>
                  <a:pt x="21600" y="21691"/>
                </a:moveTo>
                <a:cubicBezTo>
                  <a:pt x="9670" y="21691"/>
                  <a:pt x="0" y="12020"/>
                  <a:pt x="0" y="91"/>
                </a:cubicBezTo>
                <a:cubicBezTo>
                  <a:pt x="-1" y="60"/>
                  <a:pt x="0" y="30"/>
                  <a:pt x="0" y="0"/>
                </a:cubicBezTo>
                <a:lnTo>
                  <a:pt x="21600" y="91"/>
                </a:lnTo>
                <a:lnTo>
                  <a:pt x="21600" y="21691"/>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446" name="Arc 159"/>
          <p:cNvSpPr>
            <a:spLocks/>
          </p:cNvSpPr>
          <p:nvPr/>
        </p:nvSpPr>
        <p:spPr bwMode="auto">
          <a:xfrm rot="7560000">
            <a:off x="3523457" y="4866481"/>
            <a:ext cx="203200" cy="379413"/>
          </a:xfrm>
          <a:custGeom>
            <a:avLst/>
            <a:gdLst>
              <a:gd name="T0" fmla="*/ 1911585 w 21600"/>
              <a:gd name="T1" fmla="*/ 6636588 h 21691"/>
              <a:gd name="T2" fmla="*/ 0 w 21600"/>
              <a:gd name="T3" fmla="*/ 0 h 21691"/>
              <a:gd name="T4" fmla="*/ 1911585 w 21600"/>
              <a:gd name="T5" fmla="*/ 27847 h 21691"/>
              <a:gd name="T6" fmla="*/ 0 60000 65536"/>
              <a:gd name="T7" fmla="*/ 0 60000 65536"/>
              <a:gd name="T8" fmla="*/ 0 60000 65536"/>
              <a:gd name="T9" fmla="*/ 0 w 21600"/>
              <a:gd name="T10" fmla="*/ 0 h 21691"/>
              <a:gd name="T11" fmla="*/ 21600 w 21600"/>
              <a:gd name="T12" fmla="*/ 21691 h 21691"/>
            </a:gdLst>
            <a:ahLst/>
            <a:cxnLst>
              <a:cxn ang="T6">
                <a:pos x="T0" y="T1"/>
              </a:cxn>
              <a:cxn ang="T7">
                <a:pos x="T2" y="T3"/>
              </a:cxn>
              <a:cxn ang="T8">
                <a:pos x="T4" y="T5"/>
              </a:cxn>
            </a:cxnLst>
            <a:rect l="T9" t="T10" r="T11" b="T12"/>
            <a:pathLst>
              <a:path w="21600" h="21691" fill="none" extrusionOk="0">
                <a:moveTo>
                  <a:pt x="21600" y="21691"/>
                </a:moveTo>
                <a:cubicBezTo>
                  <a:pt x="9670" y="21691"/>
                  <a:pt x="0" y="12020"/>
                  <a:pt x="0" y="91"/>
                </a:cubicBezTo>
                <a:cubicBezTo>
                  <a:pt x="-1" y="60"/>
                  <a:pt x="0" y="30"/>
                  <a:pt x="0" y="0"/>
                </a:cubicBezTo>
              </a:path>
              <a:path w="21600" h="21691" stroke="0" extrusionOk="0">
                <a:moveTo>
                  <a:pt x="21600" y="21691"/>
                </a:moveTo>
                <a:cubicBezTo>
                  <a:pt x="9670" y="21691"/>
                  <a:pt x="0" y="12020"/>
                  <a:pt x="0" y="91"/>
                </a:cubicBezTo>
                <a:cubicBezTo>
                  <a:pt x="-1" y="60"/>
                  <a:pt x="0" y="30"/>
                  <a:pt x="0" y="0"/>
                </a:cubicBezTo>
                <a:lnTo>
                  <a:pt x="21600" y="91"/>
                </a:lnTo>
                <a:lnTo>
                  <a:pt x="21600" y="21691"/>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447" name="Arc 160"/>
          <p:cNvSpPr>
            <a:spLocks/>
          </p:cNvSpPr>
          <p:nvPr/>
        </p:nvSpPr>
        <p:spPr bwMode="auto">
          <a:xfrm rot="7560000">
            <a:off x="7790657" y="2351881"/>
            <a:ext cx="203200" cy="379413"/>
          </a:xfrm>
          <a:custGeom>
            <a:avLst/>
            <a:gdLst>
              <a:gd name="T0" fmla="*/ 1911585 w 21600"/>
              <a:gd name="T1" fmla="*/ 6636588 h 21691"/>
              <a:gd name="T2" fmla="*/ 0 w 21600"/>
              <a:gd name="T3" fmla="*/ 0 h 21691"/>
              <a:gd name="T4" fmla="*/ 1911585 w 21600"/>
              <a:gd name="T5" fmla="*/ 27847 h 21691"/>
              <a:gd name="T6" fmla="*/ 0 60000 65536"/>
              <a:gd name="T7" fmla="*/ 0 60000 65536"/>
              <a:gd name="T8" fmla="*/ 0 60000 65536"/>
              <a:gd name="T9" fmla="*/ 0 w 21600"/>
              <a:gd name="T10" fmla="*/ 0 h 21691"/>
              <a:gd name="T11" fmla="*/ 21600 w 21600"/>
              <a:gd name="T12" fmla="*/ 21691 h 21691"/>
            </a:gdLst>
            <a:ahLst/>
            <a:cxnLst>
              <a:cxn ang="T6">
                <a:pos x="T0" y="T1"/>
              </a:cxn>
              <a:cxn ang="T7">
                <a:pos x="T2" y="T3"/>
              </a:cxn>
              <a:cxn ang="T8">
                <a:pos x="T4" y="T5"/>
              </a:cxn>
            </a:cxnLst>
            <a:rect l="T9" t="T10" r="T11" b="T12"/>
            <a:pathLst>
              <a:path w="21600" h="21691" fill="none" extrusionOk="0">
                <a:moveTo>
                  <a:pt x="21600" y="21691"/>
                </a:moveTo>
                <a:cubicBezTo>
                  <a:pt x="9670" y="21691"/>
                  <a:pt x="0" y="12020"/>
                  <a:pt x="0" y="91"/>
                </a:cubicBezTo>
                <a:cubicBezTo>
                  <a:pt x="-1" y="60"/>
                  <a:pt x="0" y="30"/>
                  <a:pt x="0" y="0"/>
                </a:cubicBezTo>
              </a:path>
              <a:path w="21600" h="21691" stroke="0" extrusionOk="0">
                <a:moveTo>
                  <a:pt x="21600" y="21691"/>
                </a:moveTo>
                <a:cubicBezTo>
                  <a:pt x="9670" y="21691"/>
                  <a:pt x="0" y="12020"/>
                  <a:pt x="0" y="91"/>
                </a:cubicBezTo>
                <a:cubicBezTo>
                  <a:pt x="-1" y="60"/>
                  <a:pt x="0" y="30"/>
                  <a:pt x="0" y="0"/>
                </a:cubicBezTo>
                <a:lnTo>
                  <a:pt x="21600" y="91"/>
                </a:lnTo>
                <a:lnTo>
                  <a:pt x="21600" y="21691"/>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448" name="Arc 161"/>
          <p:cNvSpPr>
            <a:spLocks/>
          </p:cNvSpPr>
          <p:nvPr/>
        </p:nvSpPr>
        <p:spPr bwMode="auto">
          <a:xfrm rot="5880000">
            <a:off x="7710488" y="3221037"/>
            <a:ext cx="211138" cy="379413"/>
          </a:xfrm>
          <a:custGeom>
            <a:avLst/>
            <a:gdLst>
              <a:gd name="T0" fmla="*/ 2063854 w 21600"/>
              <a:gd name="T1" fmla="*/ 6636588 h 21691"/>
              <a:gd name="T2" fmla="*/ 0 w 21600"/>
              <a:gd name="T3" fmla="*/ 0 h 21691"/>
              <a:gd name="T4" fmla="*/ 2063854 w 21600"/>
              <a:gd name="T5" fmla="*/ 27847 h 21691"/>
              <a:gd name="T6" fmla="*/ 0 60000 65536"/>
              <a:gd name="T7" fmla="*/ 0 60000 65536"/>
              <a:gd name="T8" fmla="*/ 0 60000 65536"/>
              <a:gd name="T9" fmla="*/ 0 w 21600"/>
              <a:gd name="T10" fmla="*/ 0 h 21691"/>
              <a:gd name="T11" fmla="*/ 21600 w 21600"/>
              <a:gd name="T12" fmla="*/ 21691 h 21691"/>
            </a:gdLst>
            <a:ahLst/>
            <a:cxnLst>
              <a:cxn ang="T6">
                <a:pos x="T0" y="T1"/>
              </a:cxn>
              <a:cxn ang="T7">
                <a:pos x="T2" y="T3"/>
              </a:cxn>
              <a:cxn ang="T8">
                <a:pos x="T4" y="T5"/>
              </a:cxn>
            </a:cxnLst>
            <a:rect l="T9" t="T10" r="T11" b="T12"/>
            <a:pathLst>
              <a:path w="21600" h="21691" fill="none" extrusionOk="0">
                <a:moveTo>
                  <a:pt x="21600" y="21691"/>
                </a:moveTo>
                <a:cubicBezTo>
                  <a:pt x="9670" y="21691"/>
                  <a:pt x="0" y="12020"/>
                  <a:pt x="0" y="91"/>
                </a:cubicBezTo>
                <a:cubicBezTo>
                  <a:pt x="-1" y="60"/>
                  <a:pt x="0" y="30"/>
                  <a:pt x="0" y="0"/>
                </a:cubicBezTo>
              </a:path>
              <a:path w="21600" h="21691" stroke="0" extrusionOk="0">
                <a:moveTo>
                  <a:pt x="21600" y="21691"/>
                </a:moveTo>
                <a:cubicBezTo>
                  <a:pt x="9670" y="21691"/>
                  <a:pt x="0" y="12020"/>
                  <a:pt x="0" y="91"/>
                </a:cubicBezTo>
                <a:cubicBezTo>
                  <a:pt x="-1" y="60"/>
                  <a:pt x="0" y="30"/>
                  <a:pt x="0" y="0"/>
                </a:cubicBezTo>
                <a:lnTo>
                  <a:pt x="21600" y="91"/>
                </a:lnTo>
                <a:lnTo>
                  <a:pt x="21600" y="21691"/>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449" name="Arc 162"/>
          <p:cNvSpPr>
            <a:spLocks/>
          </p:cNvSpPr>
          <p:nvPr/>
        </p:nvSpPr>
        <p:spPr bwMode="auto">
          <a:xfrm rot="5880000">
            <a:off x="7405688" y="4059237"/>
            <a:ext cx="211138" cy="379413"/>
          </a:xfrm>
          <a:custGeom>
            <a:avLst/>
            <a:gdLst>
              <a:gd name="T0" fmla="*/ 2063854 w 21600"/>
              <a:gd name="T1" fmla="*/ 6636588 h 21691"/>
              <a:gd name="T2" fmla="*/ 0 w 21600"/>
              <a:gd name="T3" fmla="*/ 0 h 21691"/>
              <a:gd name="T4" fmla="*/ 2063854 w 21600"/>
              <a:gd name="T5" fmla="*/ 27847 h 21691"/>
              <a:gd name="T6" fmla="*/ 0 60000 65536"/>
              <a:gd name="T7" fmla="*/ 0 60000 65536"/>
              <a:gd name="T8" fmla="*/ 0 60000 65536"/>
              <a:gd name="T9" fmla="*/ 0 w 21600"/>
              <a:gd name="T10" fmla="*/ 0 h 21691"/>
              <a:gd name="T11" fmla="*/ 21600 w 21600"/>
              <a:gd name="T12" fmla="*/ 21691 h 21691"/>
            </a:gdLst>
            <a:ahLst/>
            <a:cxnLst>
              <a:cxn ang="T6">
                <a:pos x="T0" y="T1"/>
              </a:cxn>
              <a:cxn ang="T7">
                <a:pos x="T2" y="T3"/>
              </a:cxn>
              <a:cxn ang="T8">
                <a:pos x="T4" y="T5"/>
              </a:cxn>
            </a:cxnLst>
            <a:rect l="T9" t="T10" r="T11" b="T12"/>
            <a:pathLst>
              <a:path w="21600" h="21691" fill="none" extrusionOk="0">
                <a:moveTo>
                  <a:pt x="21600" y="21691"/>
                </a:moveTo>
                <a:cubicBezTo>
                  <a:pt x="9670" y="21691"/>
                  <a:pt x="0" y="12020"/>
                  <a:pt x="0" y="91"/>
                </a:cubicBezTo>
                <a:cubicBezTo>
                  <a:pt x="-1" y="60"/>
                  <a:pt x="0" y="30"/>
                  <a:pt x="0" y="0"/>
                </a:cubicBezTo>
              </a:path>
              <a:path w="21600" h="21691" stroke="0" extrusionOk="0">
                <a:moveTo>
                  <a:pt x="21600" y="21691"/>
                </a:moveTo>
                <a:cubicBezTo>
                  <a:pt x="9670" y="21691"/>
                  <a:pt x="0" y="12020"/>
                  <a:pt x="0" y="91"/>
                </a:cubicBezTo>
                <a:cubicBezTo>
                  <a:pt x="-1" y="60"/>
                  <a:pt x="0" y="30"/>
                  <a:pt x="0" y="0"/>
                </a:cubicBezTo>
                <a:lnTo>
                  <a:pt x="21600" y="91"/>
                </a:lnTo>
                <a:lnTo>
                  <a:pt x="21600" y="21691"/>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450" name="Rectangle 163"/>
          <p:cNvSpPr>
            <a:spLocks noChangeArrowheads="1"/>
          </p:cNvSpPr>
          <p:nvPr/>
        </p:nvSpPr>
        <p:spPr bwMode="auto">
          <a:xfrm>
            <a:off x="6965950" y="5675313"/>
            <a:ext cx="7016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2400">
                <a:solidFill>
                  <a:srgbClr val="7FFF00"/>
                </a:solidFill>
              </a:rPr>
              <a:t>yes!</a:t>
            </a:r>
          </a:p>
        </p:txBody>
      </p:sp>
      <p:sp>
        <p:nvSpPr>
          <p:cNvPr id="12451" name="Rectangle 164"/>
          <p:cNvSpPr>
            <a:spLocks noChangeArrowheads="1"/>
          </p:cNvSpPr>
          <p:nvPr/>
        </p:nvSpPr>
        <p:spPr bwMode="auto">
          <a:xfrm>
            <a:off x="2751138" y="2363788"/>
            <a:ext cx="3302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1000" b="1">
                <a:solidFill>
                  <a:schemeClr val="hlink"/>
                </a:solidFill>
              </a:rPr>
              <a:t>+1</a:t>
            </a:r>
          </a:p>
        </p:txBody>
      </p:sp>
      <p:sp>
        <p:nvSpPr>
          <p:cNvPr id="12452" name="Rectangle 165"/>
          <p:cNvSpPr>
            <a:spLocks noChangeArrowheads="1"/>
          </p:cNvSpPr>
          <p:nvPr/>
        </p:nvSpPr>
        <p:spPr bwMode="auto">
          <a:xfrm>
            <a:off x="2717800" y="2941638"/>
            <a:ext cx="66516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1100"/>
              <a:t>program</a:t>
            </a:r>
          </a:p>
        </p:txBody>
      </p:sp>
      <p:sp>
        <p:nvSpPr>
          <p:cNvPr id="12453" name="Rectangle 166"/>
          <p:cNvSpPr>
            <a:spLocks noChangeArrowheads="1"/>
          </p:cNvSpPr>
          <p:nvPr/>
        </p:nvSpPr>
        <p:spPr bwMode="auto">
          <a:xfrm>
            <a:off x="3013075" y="3789363"/>
            <a:ext cx="66516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1100"/>
              <a:t>program</a:t>
            </a:r>
          </a:p>
        </p:txBody>
      </p:sp>
      <p:sp>
        <p:nvSpPr>
          <p:cNvPr id="12454" name="Rectangle 167"/>
          <p:cNvSpPr>
            <a:spLocks noChangeArrowheads="1"/>
          </p:cNvSpPr>
          <p:nvPr/>
        </p:nvSpPr>
        <p:spPr bwMode="auto">
          <a:xfrm>
            <a:off x="3327400" y="4632325"/>
            <a:ext cx="66516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1100"/>
              <a:t>program</a:t>
            </a:r>
          </a:p>
        </p:txBody>
      </p:sp>
      <p:sp>
        <p:nvSpPr>
          <p:cNvPr id="12455" name="Rectangle 168"/>
          <p:cNvSpPr>
            <a:spLocks noChangeArrowheads="1"/>
          </p:cNvSpPr>
          <p:nvPr/>
        </p:nvSpPr>
        <p:spPr bwMode="auto">
          <a:xfrm>
            <a:off x="3632200" y="5484813"/>
            <a:ext cx="66516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1100"/>
              <a:t>program</a:t>
            </a:r>
          </a:p>
        </p:txBody>
      </p:sp>
      <p:sp>
        <p:nvSpPr>
          <p:cNvPr id="12456" name="Rectangle 169"/>
          <p:cNvSpPr>
            <a:spLocks noChangeArrowheads="1"/>
          </p:cNvSpPr>
          <p:nvPr/>
        </p:nvSpPr>
        <p:spPr bwMode="auto">
          <a:xfrm>
            <a:off x="7899400" y="2970213"/>
            <a:ext cx="66516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1100"/>
              <a:t>program</a:t>
            </a:r>
          </a:p>
        </p:txBody>
      </p:sp>
      <p:sp>
        <p:nvSpPr>
          <p:cNvPr id="12457" name="Rectangle 170"/>
          <p:cNvSpPr>
            <a:spLocks noChangeArrowheads="1"/>
          </p:cNvSpPr>
          <p:nvPr/>
        </p:nvSpPr>
        <p:spPr bwMode="auto">
          <a:xfrm>
            <a:off x="8204200" y="3794125"/>
            <a:ext cx="66516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1100"/>
              <a:t>program</a:t>
            </a:r>
          </a:p>
        </p:txBody>
      </p:sp>
      <p:sp>
        <p:nvSpPr>
          <p:cNvPr id="12458" name="Rectangle 171"/>
          <p:cNvSpPr>
            <a:spLocks noChangeArrowheads="1"/>
          </p:cNvSpPr>
          <p:nvPr/>
        </p:nvSpPr>
        <p:spPr bwMode="auto">
          <a:xfrm>
            <a:off x="7899400" y="4632325"/>
            <a:ext cx="66516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1100"/>
              <a:t>program</a:t>
            </a:r>
          </a:p>
        </p:txBody>
      </p:sp>
      <p:sp>
        <p:nvSpPr>
          <p:cNvPr id="12459" name="Rectangle 172"/>
          <p:cNvSpPr>
            <a:spLocks noChangeArrowheads="1"/>
          </p:cNvSpPr>
          <p:nvPr/>
        </p:nvSpPr>
        <p:spPr bwMode="auto">
          <a:xfrm>
            <a:off x="7594600" y="5484813"/>
            <a:ext cx="66516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1100"/>
              <a:t>program</a:t>
            </a:r>
          </a:p>
        </p:txBody>
      </p:sp>
      <p:sp>
        <p:nvSpPr>
          <p:cNvPr id="12460" name="Oval 173"/>
          <p:cNvSpPr>
            <a:spLocks noChangeArrowheads="1"/>
          </p:cNvSpPr>
          <p:nvPr/>
        </p:nvSpPr>
        <p:spPr bwMode="auto">
          <a:xfrm>
            <a:off x="615950" y="539750"/>
            <a:ext cx="2197100" cy="1435100"/>
          </a:xfrm>
          <a:prstGeom prst="ellipse">
            <a:avLst/>
          </a:prstGeom>
          <a:noFill/>
          <a:ln w="12700">
            <a:solidFill>
              <a:srgbClr val="FE9B0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2461" name="Rectangle 174"/>
          <p:cNvSpPr>
            <a:spLocks noChangeArrowheads="1"/>
          </p:cNvSpPr>
          <p:nvPr/>
        </p:nvSpPr>
        <p:spPr bwMode="auto">
          <a:xfrm>
            <a:off x="882644" y="760416"/>
            <a:ext cx="1867124" cy="95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sz="1400" dirty="0" smtClean="0"/>
              <a:t>Change status to.</a:t>
            </a:r>
            <a:r>
              <a:rPr lang="en-US" sz="1400" dirty="0"/>
              <a:t>....</a:t>
            </a:r>
          </a:p>
          <a:p>
            <a:pPr defTabSz="762000"/>
            <a:r>
              <a:rPr lang="en-US" sz="1400" dirty="0" smtClean="0"/>
              <a:t>Write a </a:t>
            </a:r>
            <a:r>
              <a:rPr lang="en-US" sz="1400" dirty="0"/>
              <a:t>......</a:t>
            </a:r>
          </a:p>
          <a:p>
            <a:pPr defTabSz="762000"/>
            <a:r>
              <a:rPr lang="en-US" sz="1400" dirty="0" smtClean="0"/>
              <a:t>go </a:t>
            </a:r>
            <a:r>
              <a:rPr lang="en-US" sz="1400" dirty="0"/>
              <a:t>(+1) </a:t>
            </a:r>
            <a:r>
              <a:rPr lang="en-US" sz="1400" dirty="0" smtClean="0"/>
              <a:t>one place right</a:t>
            </a:r>
            <a:endParaRPr lang="en-US" sz="1400" dirty="0"/>
          </a:p>
          <a:p>
            <a:pPr defTabSz="762000"/>
            <a:r>
              <a:rPr lang="en-US" sz="1400" dirty="0" smtClean="0"/>
              <a:t>go </a:t>
            </a:r>
            <a:r>
              <a:rPr lang="en-US" sz="1400" dirty="0"/>
              <a:t>(-1) </a:t>
            </a:r>
            <a:r>
              <a:rPr lang="en-US" sz="1400" dirty="0" smtClean="0"/>
              <a:t>one place left</a:t>
            </a:r>
            <a:endParaRPr lang="en-US" sz="1400" dirty="0"/>
          </a:p>
        </p:txBody>
      </p:sp>
      <p:sp>
        <p:nvSpPr>
          <p:cNvPr id="12462" name="Oval 175"/>
          <p:cNvSpPr>
            <a:spLocks noChangeArrowheads="1"/>
          </p:cNvSpPr>
          <p:nvPr/>
        </p:nvSpPr>
        <p:spPr bwMode="auto">
          <a:xfrm>
            <a:off x="3779838" y="663575"/>
            <a:ext cx="673100" cy="425450"/>
          </a:xfrm>
          <a:prstGeom prst="ellipse">
            <a:avLst/>
          </a:prstGeom>
          <a:noFill/>
          <a:ln w="12700">
            <a:solidFill>
              <a:srgbClr val="FE9B0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2463" name="Line 176"/>
          <p:cNvSpPr>
            <a:spLocks noChangeShapeType="1"/>
          </p:cNvSpPr>
          <p:nvPr/>
        </p:nvSpPr>
        <p:spPr bwMode="auto">
          <a:xfrm flipH="1">
            <a:off x="2813050" y="908050"/>
            <a:ext cx="966788" cy="304800"/>
          </a:xfrm>
          <a:prstGeom prst="line">
            <a:avLst/>
          </a:prstGeom>
          <a:noFill/>
          <a:ln w="12700">
            <a:solidFill>
              <a:srgbClr val="FE9B0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64" name="Oval 177"/>
          <p:cNvSpPr>
            <a:spLocks noChangeArrowheads="1"/>
          </p:cNvSpPr>
          <p:nvPr/>
        </p:nvSpPr>
        <p:spPr bwMode="auto">
          <a:xfrm>
            <a:off x="8312150" y="3325813"/>
            <a:ext cx="763588" cy="554037"/>
          </a:xfrm>
          <a:prstGeom prst="ellipse">
            <a:avLst/>
          </a:prstGeom>
          <a:noFill/>
          <a:ln w="12700">
            <a:solidFill>
              <a:srgbClr val="FE9B0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2465" name="Rectangle 178"/>
          <p:cNvSpPr>
            <a:spLocks noChangeArrowheads="1"/>
          </p:cNvSpPr>
          <p:nvPr/>
        </p:nvSpPr>
        <p:spPr bwMode="auto">
          <a:xfrm>
            <a:off x="8277225" y="3343275"/>
            <a:ext cx="842216" cy="40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75000"/>
              </a:lnSpc>
            </a:pPr>
            <a:r>
              <a:rPr lang="en-US" sz="900" dirty="0" smtClean="0"/>
              <a:t>Change status </a:t>
            </a:r>
          </a:p>
          <a:p>
            <a:pPr defTabSz="762000">
              <a:lnSpc>
                <a:spcPct val="75000"/>
              </a:lnSpc>
            </a:pPr>
            <a:r>
              <a:rPr lang="en-US" sz="900" dirty="0" smtClean="0"/>
              <a:t>To q</a:t>
            </a:r>
            <a:r>
              <a:rPr lang="en-US" sz="900" baseline="-25000" dirty="0" smtClean="0"/>
              <a:t>1</a:t>
            </a:r>
            <a:r>
              <a:rPr lang="en-US" sz="900" dirty="0" smtClean="0"/>
              <a:t> write b </a:t>
            </a:r>
          </a:p>
          <a:p>
            <a:pPr defTabSz="762000">
              <a:lnSpc>
                <a:spcPct val="75000"/>
              </a:lnSpc>
            </a:pPr>
            <a:r>
              <a:rPr lang="en-US" sz="900" dirty="0" smtClean="0"/>
              <a:t>And go left</a:t>
            </a:r>
            <a:endParaRPr lang="en-US" sz="900" dirty="0"/>
          </a:p>
        </p:txBody>
      </p:sp>
      <p:sp>
        <p:nvSpPr>
          <p:cNvPr id="12466" name="Oval 179"/>
          <p:cNvSpPr>
            <a:spLocks noChangeArrowheads="1"/>
          </p:cNvSpPr>
          <p:nvPr/>
        </p:nvSpPr>
        <p:spPr bwMode="auto">
          <a:xfrm>
            <a:off x="8312150" y="4164013"/>
            <a:ext cx="763588" cy="554037"/>
          </a:xfrm>
          <a:prstGeom prst="ellipse">
            <a:avLst/>
          </a:prstGeom>
          <a:noFill/>
          <a:ln w="12700">
            <a:solidFill>
              <a:srgbClr val="FE9B0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2467" name="Rectangle 180"/>
          <p:cNvSpPr>
            <a:spLocks noChangeArrowheads="1"/>
          </p:cNvSpPr>
          <p:nvPr/>
        </p:nvSpPr>
        <p:spPr bwMode="auto">
          <a:xfrm>
            <a:off x="8277225" y="4181475"/>
            <a:ext cx="842216" cy="40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75000"/>
              </a:lnSpc>
            </a:pPr>
            <a:r>
              <a:rPr lang="en-US" sz="900" dirty="0" smtClean="0"/>
              <a:t>Change status </a:t>
            </a:r>
          </a:p>
          <a:p>
            <a:pPr defTabSz="762000">
              <a:lnSpc>
                <a:spcPct val="75000"/>
              </a:lnSpc>
            </a:pPr>
            <a:r>
              <a:rPr lang="en-US" sz="900" dirty="0" smtClean="0"/>
              <a:t>To q</a:t>
            </a:r>
            <a:r>
              <a:rPr lang="en-US" sz="900" baseline="-25000" dirty="0"/>
              <a:t>2</a:t>
            </a:r>
            <a:r>
              <a:rPr lang="en-US" sz="900" dirty="0" smtClean="0"/>
              <a:t> write b </a:t>
            </a:r>
          </a:p>
          <a:p>
            <a:pPr defTabSz="762000">
              <a:lnSpc>
                <a:spcPct val="75000"/>
              </a:lnSpc>
            </a:pPr>
            <a:r>
              <a:rPr lang="en-US" sz="900" dirty="0" smtClean="0"/>
              <a:t>And go left</a:t>
            </a:r>
            <a:endParaRPr lang="en-US" sz="900" dirty="0"/>
          </a:p>
        </p:txBody>
      </p:sp>
      <p:sp>
        <p:nvSpPr>
          <p:cNvPr id="12468" name="Rectangle 181"/>
          <p:cNvSpPr>
            <a:spLocks noChangeArrowheads="1"/>
          </p:cNvSpPr>
          <p:nvPr/>
        </p:nvSpPr>
        <p:spPr bwMode="auto">
          <a:xfrm>
            <a:off x="7561263" y="4195763"/>
            <a:ext cx="3460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2400">
                <a:solidFill>
                  <a:srgbClr val="FE9B03"/>
                </a:solidFill>
              </a:rPr>
              <a:t>b</a:t>
            </a:r>
          </a:p>
        </p:txBody>
      </p:sp>
      <p:sp>
        <p:nvSpPr>
          <p:cNvPr id="12469" name="Rectangle 182"/>
          <p:cNvSpPr>
            <a:spLocks noChangeArrowheads="1"/>
          </p:cNvSpPr>
          <p:nvPr/>
        </p:nvSpPr>
        <p:spPr bwMode="auto">
          <a:xfrm>
            <a:off x="7256463" y="5033963"/>
            <a:ext cx="3460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defTabSz="762000"/>
            <a:r>
              <a:rPr lang="en-US" sz="2400">
                <a:solidFill>
                  <a:srgbClr val="FE9B03"/>
                </a:solidFill>
              </a:rPr>
              <a:t>b</a:t>
            </a:r>
          </a:p>
        </p:txBody>
      </p:sp>
      <p:sp>
        <p:nvSpPr>
          <p:cNvPr id="12470" name="Oval 183"/>
          <p:cNvSpPr>
            <a:spLocks noChangeArrowheads="1"/>
          </p:cNvSpPr>
          <p:nvPr/>
        </p:nvSpPr>
        <p:spPr bwMode="auto">
          <a:xfrm>
            <a:off x="8312150" y="5002213"/>
            <a:ext cx="763588" cy="554037"/>
          </a:xfrm>
          <a:prstGeom prst="ellipse">
            <a:avLst/>
          </a:prstGeom>
          <a:noFill/>
          <a:ln w="12700">
            <a:solidFill>
              <a:srgbClr val="FE9B0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2471" name="Rectangle 184"/>
          <p:cNvSpPr>
            <a:spLocks noChangeArrowheads="1"/>
          </p:cNvSpPr>
          <p:nvPr/>
        </p:nvSpPr>
        <p:spPr bwMode="auto">
          <a:xfrm>
            <a:off x="8277225" y="5019675"/>
            <a:ext cx="842216" cy="40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75000"/>
              </a:lnSpc>
            </a:pPr>
            <a:r>
              <a:rPr lang="en-US" sz="900" dirty="0" smtClean="0"/>
              <a:t>Change status </a:t>
            </a:r>
          </a:p>
          <a:p>
            <a:pPr defTabSz="762000">
              <a:lnSpc>
                <a:spcPct val="75000"/>
              </a:lnSpc>
            </a:pPr>
            <a:r>
              <a:rPr lang="en-US" sz="900" dirty="0" smtClean="0"/>
              <a:t>To </a:t>
            </a:r>
            <a:r>
              <a:rPr lang="en-US" sz="900" dirty="0" err="1" smtClean="0"/>
              <a:t>q</a:t>
            </a:r>
            <a:r>
              <a:rPr lang="en-US" sz="900" baseline="-25000" dirty="0" err="1" smtClean="0"/>
              <a:t>yes</a:t>
            </a:r>
            <a:r>
              <a:rPr lang="en-US" sz="900" dirty="0" smtClean="0"/>
              <a:t> write b </a:t>
            </a:r>
          </a:p>
          <a:p>
            <a:pPr defTabSz="762000">
              <a:lnSpc>
                <a:spcPct val="75000"/>
              </a:lnSpc>
            </a:pPr>
            <a:r>
              <a:rPr lang="en-US" sz="900" dirty="0" smtClean="0"/>
              <a:t>And go left</a:t>
            </a:r>
            <a:endParaRPr lang="en-US" sz="900" dirty="0"/>
          </a:p>
        </p:txBody>
      </p:sp>
      <p:sp>
        <p:nvSpPr>
          <p:cNvPr id="12472" name="Arc 185"/>
          <p:cNvSpPr>
            <a:spLocks/>
          </p:cNvSpPr>
          <p:nvPr/>
        </p:nvSpPr>
        <p:spPr bwMode="auto">
          <a:xfrm rot="5880000">
            <a:off x="7100888" y="4897437"/>
            <a:ext cx="211138" cy="379413"/>
          </a:xfrm>
          <a:custGeom>
            <a:avLst/>
            <a:gdLst>
              <a:gd name="T0" fmla="*/ 2063854 w 21600"/>
              <a:gd name="T1" fmla="*/ 6636588 h 21691"/>
              <a:gd name="T2" fmla="*/ 0 w 21600"/>
              <a:gd name="T3" fmla="*/ 0 h 21691"/>
              <a:gd name="T4" fmla="*/ 2063854 w 21600"/>
              <a:gd name="T5" fmla="*/ 27847 h 21691"/>
              <a:gd name="T6" fmla="*/ 0 60000 65536"/>
              <a:gd name="T7" fmla="*/ 0 60000 65536"/>
              <a:gd name="T8" fmla="*/ 0 60000 65536"/>
              <a:gd name="T9" fmla="*/ 0 w 21600"/>
              <a:gd name="T10" fmla="*/ 0 h 21691"/>
              <a:gd name="T11" fmla="*/ 21600 w 21600"/>
              <a:gd name="T12" fmla="*/ 21691 h 21691"/>
            </a:gdLst>
            <a:ahLst/>
            <a:cxnLst>
              <a:cxn ang="T6">
                <a:pos x="T0" y="T1"/>
              </a:cxn>
              <a:cxn ang="T7">
                <a:pos x="T2" y="T3"/>
              </a:cxn>
              <a:cxn ang="T8">
                <a:pos x="T4" y="T5"/>
              </a:cxn>
            </a:cxnLst>
            <a:rect l="T9" t="T10" r="T11" b="T12"/>
            <a:pathLst>
              <a:path w="21600" h="21691" fill="none" extrusionOk="0">
                <a:moveTo>
                  <a:pt x="21600" y="21691"/>
                </a:moveTo>
                <a:cubicBezTo>
                  <a:pt x="9670" y="21691"/>
                  <a:pt x="0" y="12020"/>
                  <a:pt x="0" y="91"/>
                </a:cubicBezTo>
                <a:cubicBezTo>
                  <a:pt x="-1" y="60"/>
                  <a:pt x="0" y="30"/>
                  <a:pt x="0" y="0"/>
                </a:cubicBezTo>
              </a:path>
              <a:path w="21600" h="21691" stroke="0" extrusionOk="0">
                <a:moveTo>
                  <a:pt x="21600" y="21691"/>
                </a:moveTo>
                <a:cubicBezTo>
                  <a:pt x="9670" y="21691"/>
                  <a:pt x="0" y="12020"/>
                  <a:pt x="0" y="91"/>
                </a:cubicBezTo>
                <a:cubicBezTo>
                  <a:pt x="-1" y="60"/>
                  <a:pt x="0" y="30"/>
                  <a:pt x="0" y="0"/>
                </a:cubicBezTo>
                <a:lnTo>
                  <a:pt x="21600" y="91"/>
                </a:lnTo>
                <a:lnTo>
                  <a:pt x="21600" y="21691"/>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473" name="Rectangle 186"/>
          <p:cNvSpPr>
            <a:spLocks noChangeArrowheads="1"/>
          </p:cNvSpPr>
          <p:nvPr/>
        </p:nvSpPr>
        <p:spPr bwMode="auto">
          <a:xfrm>
            <a:off x="817563" y="6045200"/>
            <a:ext cx="725624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sz="2000" dirty="0" smtClean="0"/>
              <a:t>The program starts in </a:t>
            </a:r>
            <a:r>
              <a:rPr lang="en-US" sz="2000" dirty="0"/>
              <a:t>q</a:t>
            </a:r>
            <a:r>
              <a:rPr lang="en-US" sz="2000" baseline="-25000" dirty="0"/>
              <a:t>0</a:t>
            </a:r>
            <a:r>
              <a:rPr lang="en-US" sz="2000" dirty="0"/>
              <a:t> </a:t>
            </a:r>
            <a:r>
              <a:rPr lang="en-US" sz="2000" dirty="0" smtClean="0"/>
              <a:t>and is ready when state </a:t>
            </a:r>
            <a:r>
              <a:rPr lang="en-US" sz="2000" dirty="0" err="1"/>
              <a:t>q</a:t>
            </a:r>
            <a:r>
              <a:rPr lang="en-US" sz="2000" baseline="-25000" dirty="0" err="1"/>
              <a:t>y</a:t>
            </a:r>
            <a:r>
              <a:rPr lang="en-US" sz="2000" dirty="0"/>
              <a:t> </a:t>
            </a:r>
            <a:r>
              <a:rPr lang="en-US" sz="2000" dirty="0" smtClean="0"/>
              <a:t>or </a:t>
            </a:r>
            <a:r>
              <a:rPr lang="en-US" sz="2000" dirty="0" err="1" smtClean="0"/>
              <a:t>q</a:t>
            </a:r>
            <a:r>
              <a:rPr lang="en-US" sz="2000" baseline="-25000" dirty="0" err="1" smtClean="0"/>
              <a:t>N</a:t>
            </a:r>
            <a:r>
              <a:rPr lang="en-US" sz="2000" baseline="-25000" dirty="0" smtClean="0"/>
              <a:t> </a:t>
            </a:r>
            <a:r>
              <a:rPr lang="en-US" sz="2000" dirty="0" smtClean="0"/>
              <a:t>is reached.</a:t>
            </a:r>
            <a:endParaRPr lang="en-US" sz="2000" dirty="0"/>
          </a:p>
        </p:txBody>
      </p:sp>
    </p:spTree>
    <p:extLst>
      <p:ext uri="{BB962C8B-B14F-4D97-AF65-F5344CB8AC3E}">
        <p14:creationId xmlns:p14="http://schemas.microsoft.com/office/powerpoint/2010/main" val="7369067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528" y="476672"/>
            <a:ext cx="8229600" cy="1143000"/>
          </a:xfrm>
        </p:spPr>
        <p:txBody>
          <a:bodyPr/>
          <a:lstStyle/>
          <a:p>
            <a:r>
              <a:rPr lang="en-US" dirty="0" smtClean="0"/>
              <a:t>Counting Turing Machines</a:t>
            </a:r>
            <a:endParaRPr lang="nl-NL" dirty="0"/>
          </a:p>
        </p:txBody>
      </p:sp>
      <p:sp>
        <p:nvSpPr>
          <p:cNvPr id="19" name="Rectangle 3"/>
          <p:cNvSpPr>
            <a:spLocks noChangeArrowheads="1"/>
          </p:cNvSpPr>
          <p:nvPr/>
        </p:nvSpPr>
        <p:spPr bwMode="auto">
          <a:xfrm>
            <a:off x="309117" y="1582192"/>
            <a:ext cx="7011987" cy="1858963"/>
          </a:xfrm>
          <a:prstGeom prst="rect">
            <a:avLst/>
          </a:prstGeom>
          <a:noFill/>
          <a:ln w="12700">
            <a:noFill/>
            <a:miter lim="800000"/>
            <a:headEnd/>
            <a:tailEnd/>
          </a:ln>
        </p:spPr>
        <p:txBody>
          <a:bodyPr wrap="none" lIns="90488" tIns="44450" rIns="90488" bIns="44450">
            <a:spAutoFit/>
          </a:bodyPr>
          <a:lstStyle/>
          <a:p>
            <a:pPr algn="l" defTabSz="476250">
              <a:lnSpc>
                <a:spcPct val="80000"/>
              </a:lnSpc>
            </a:pPr>
            <a:r>
              <a:rPr lang="en-US" sz="1600" dirty="0"/>
              <a:t>                   			q		</a:t>
            </a:r>
            <a:r>
              <a:rPr lang="en-US" sz="1600" dirty="0" smtClean="0"/>
              <a:t>(read) </a:t>
            </a:r>
            <a:r>
              <a:rPr lang="en-US" sz="1600" dirty="0"/>
              <a:t>0		</a:t>
            </a:r>
            <a:r>
              <a:rPr lang="en-US" sz="1600" dirty="0" smtClean="0"/>
              <a:t>(read) </a:t>
            </a:r>
            <a:r>
              <a:rPr lang="en-US" sz="1600" dirty="0"/>
              <a:t>1		</a:t>
            </a:r>
            <a:r>
              <a:rPr lang="en-US" sz="1600" dirty="0" smtClean="0"/>
              <a:t>  (read) </a:t>
            </a:r>
            <a:r>
              <a:rPr lang="en-US" sz="1600" dirty="0"/>
              <a:t>b</a:t>
            </a:r>
          </a:p>
          <a:p>
            <a:pPr algn="l" defTabSz="476250">
              <a:lnSpc>
                <a:spcPct val="80000"/>
              </a:lnSpc>
            </a:pPr>
            <a:r>
              <a:rPr lang="en-US" sz="1600" dirty="0"/>
              <a:t> </a:t>
            </a:r>
          </a:p>
          <a:p>
            <a:pPr algn="l" defTabSz="476250">
              <a:lnSpc>
                <a:spcPct val="80000"/>
              </a:lnSpc>
            </a:pPr>
            <a:r>
              <a:rPr lang="en-US" sz="1600" dirty="0"/>
              <a:t>                                		q</a:t>
            </a:r>
            <a:r>
              <a:rPr lang="en-US" sz="1600" baseline="-25000" dirty="0"/>
              <a:t>0</a:t>
            </a:r>
            <a:r>
              <a:rPr lang="en-US" sz="1600" dirty="0"/>
              <a:t>	 	q</a:t>
            </a:r>
            <a:r>
              <a:rPr lang="en-US" sz="1600" baseline="-25000" dirty="0"/>
              <a:t>0</a:t>
            </a:r>
            <a:r>
              <a:rPr lang="en-US" sz="1600" dirty="0"/>
              <a:t>,0,+1	 	q</a:t>
            </a:r>
            <a:r>
              <a:rPr lang="en-US" sz="1600" baseline="-25000" dirty="0"/>
              <a:t>0</a:t>
            </a:r>
            <a:r>
              <a:rPr lang="en-US" sz="1600" dirty="0"/>
              <a:t>,1,+1	 	q</a:t>
            </a:r>
            <a:r>
              <a:rPr lang="en-US" sz="1600" baseline="-25000" dirty="0"/>
              <a:t>1</a:t>
            </a:r>
            <a:r>
              <a:rPr lang="en-US" sz="1600" dirty="0"/>
              <a:t>,b,-1</a:t>
            </a:r>
          </a:p>
          <a:p>
            <a:pPr algn="l" defTabSz="476250">
              <a:lnSpc>
                <a:spcPct val="80000"/>
              </a:lnSpc>
            </a:pPr>
            <a:r>
              <a:rPr lang="en-US" sz="1600" dirty="0"/>
              <a:t>	</a:t>
            </a:r>
          </a:p>
          <a:p>
            <a:pPr algn="l" defTabSz="476250">
              <a:lnSpc>
                <a:spcPct val="80000"/>
              </a:lnSpc>
            </a:pPr>
            <a:r>
              <a:rPr lang="en-US" sz="1600" dirty="0"/>
              <a:t>					q</a:t>
            </a:r>
            <a:r>
              <a:rPr lang="en-US" sz="1600" baseline="-25000" dirty="0"/>
              <a:t>1	</a:t>
            </a:r>
            <a:r>
              <a:rPr lang="en-US" sz="1600" dirty="0"/>
              <a:t>	 </a:t>
            </a:r>
            <a:r>
              <a:rPr lang="en-US" sz="1600" dirty="0" smtClean="0"/>
              <a:t>	q</a:t>
            </a:r>
            <a:r>
              <a:rPr lang="en-US" sz="1600" baseline="-25000" dirty="0" smtClean="0"/>
              <a:t>2</a:t>
            </a:r>
            <a:r>
              <a:rPr lang="en-US" sz="1600" dirty="0"/>
              <a:t>,b,-1		 q</a:t>
            </a:r>
            <a:r>
              <a:rPr lang="en-US" sz="1600" baseline="-25000" dirty="0"/>
              <a:t>3</a:t>
            </a:r>
            <a:r>
              <a:rPr lang="en-US" sz="1600" dirty="0"/>
              <a:t>,b,-1		 q</a:t>
            </a:r>
            <a:r>
              <a:rPr lang="en-US" sz="1600" baseline="-25000" dirty="0"/>
              <a:t>N</a:t>
            </a:r>
            <a:r>
              <a:rPr lang="en-US" sz="1600" dirty="0"/>
              <a:t>,b,-1</a:t>
            </a:r>
          </a:p>
          <a:p>
            <a:pPr algn="l" defTabSz="476250">
              <a:lnSpc>
                <a:spcPct val="80000"/>
              </a:lnSpc>
            </a:pPr>
            <a:endParaRPr lang="en-US" sz="1600" dirty="0"/>
          </a:p>
          <a:p>
            <a:pPr algn="l" defTabSz="476250">
              <a:lnSpc>
                <a:spcPct val="80000"/>
              </a:lnSpc>
            </a:pPr>
            <a:r>
              <a:rPr lang="en-US" sz="1600" dirty="0"/>
              <a:t>					q</a:t>
            </a:r>
            <a:r>
              <a:rPr lang="en-US" sz="1600" baseline="-25000" dirty="0"/>
              <a:t>2		 </a:t>
            </a:r>
            <a:r>
              <a:rPr lang="en-US" sz="1600" baseline="-25000" dirty="0" smtClean="0"/>
              <a:t>	</a:t>
            </a:r>
            <a:r>
              <a:rPr lang="en-US" sz="1600" dirty="0" smtClean="0"/>
              <a:t>q</a:t>
            </a:r>
            <a:r>
              <a:rPr lang="en-US" sz="1600" baseline="-25000" dirty="0" smtClean="0"/>
              <a:t>y</a:t>
            </a:r>
            <a:r>
              <a:rPr lang="en-US" sz="1600" dirty="0"/>
              <a:t>,b,-1		 q</a:t>
            </a:r>
            <a:r>
              <a:rPr lang="en-US" sz="1600" baseline="-25000" dirty="0"/>
              <a:t>N</a:t>
            </a:r>
            <a:r>
              <a:rPr lang="en-US" sz="1600" dirty="0"/>
              <a:t>,b,-1		 q</a:t>
            </a:r>
            <a:r>
              <a:rPr lang="en-US" sz="1600" baseline="-25000" dirty="0"/>
              <a:t>N</a:t>
            </a:r>
            <a:r>
              <a:rPr lang="en-US" sz="1600" dirty="0"/>
              <a:t>,b,-1</a:t>
            </a:r>
          </a:p>
          <a:p>
            <a:pPr algn="l" defTabSz="476250">
              <a:lnSpc>
                <a:spcPct val="80000"/>
              </a:lnSpc>
            </a:pPr>
            <a:endParaRPr lang="en-US" sz="1600" dirty="0"/>
          </a:p>
          <a:p>
            <a:pPr algn="l" defTabSz="476250">
              <a:lnSpc>
                <a:spcPct val="80000"/>
              </a:lnSpc>
            </a:pPr>
            <a:r>
              <a:rPr lang="en-US" sz="1600" dirty="0"/>
              <a:t>					q</a:t>
            </a:r>
            <a:r>
              <a:rPr lang="en-US" sz="1600" baseline="-25000" dirty="0"/>
              <a:t>3		 </a:t>
            </a:r>
            <a:r>
              <a:rPr lang="en-US" sz="1600" baseline="-25000" dirty="0" smtClean="0"/>
              <a:t>	</a:t>
            </a:r>
            <a:r>
              <a:rPr lang="en-US" sz="1600" dirty="0" smtClean="0"/>
              <a:t>q</a:t>
            </a:r>
            <a:r>
              <a:rPr lang="en-US" sz="1600" baseline="-25000" dirty="0" smtClean="0"/>
              <a:t>N</a:t>
            </a:r>
            <a:r>
              <a:rPr lang="en-US" sz="1600" dirty="0"/>
              <a:t>,b,-1</a:t>
            </a:r>
            <a:r>
              <a:rPr lang="en-US" sz="1600" baseline="-25000" dirty="0"/>
              <a:t> 	</a:t>
            </a:r>
            <a:r>
              <a:rPr lang="en-US" sz="1600" dirty="0"/>
              <a:t>	 q</a:t>
            </a:r>
            <a:r>
              <a:rPr lang="en-US" sz="1600" baseline="-25000" dirty="0"/>
              <a:t>N</a:t>
            </a:r>
            <a:r>
              <a:rPr lang="en-US" sz="1600" dirty="0"/>
              <a:t>,b,-1		 q</a:t>
            </a:r>
            <a:r>
              <a:rPr lang="en-US" sz="1600" baseline="-25000" dirty="0"/>
              <a:t>N</a:t>
            </a:r>
            <a:r>
              <a:rPr lang="en-US" sz="1600" dirty="0"/>
              <a:t>,b,-1</a:t>
            </a:r>
          </a:p>
        </p:txBody>
      </p:sp>
      <p:sp>
        <p:nvSpPr>
          <p:cNvPr id="20" name="Line 70"/>
          <p:cNvSpPr>
            <a:spLocks noChangeShapeType="1"/>
          </p:cNvSpPr>
          <p:nvPr/>
        </p:nvSpPr>
        <p:spPr bwMode="auto">
          <a:xfrm>
            <a:off x="2393504" y="1855242"/>
            <a:ext cx="5092700" cy="0"/>
          </a:xfrm>
          <a:prstGeom prst="line">
            <a:avLst/>
          </a:prstGeom>
          <a:noFill/>
          <a:ln w="12700">
            <a:solidFill>
              <a:schemeClr val="tx1"/>
            </a:solidFill>
            <a:round/>
            <a:headEnd/>
            <a:tailEnd/>
          </a:ln>
        </p:spPr>
        <p:txBody>
          <a:bodyPr wrap="none" anchor="ctr"/>
          <a:lstStyle/>
          <a:p>
            <a:endParaRPr lang="nl-NL"/>
          </a:p>
        </p:txBody>
      </p:sp>
      <p:sp>
        <p:nvSpPr>
          <p:cNvPr id="21" name="Line 71"/>
          <p:cNvSpPr>
            <a:spLocks noChangeShapeType="1"/>
          </p:cNvSpPr>
          <p:nvPr/>
        </p:nvSpPr>
        <p:spPr bwMode="auto">
          <a:xfrm>
            <a:off x="2393504" y="2312442"/>
            <a:ext cx="5092700" cy="0"/>
          </a:xfrm>
          <a:prstGeom prst="line">
            <a:avLst/>
          </a:prstGeom>
          <a:noFill/>
          <a:ln w="12700">
            <a:solidFill>
              <a:schemeClr val="tx1"/>
            </a:solidFill>
            <a:round/>
            <a:headEnd/>
            <a:tailEnd/>
          </a:ln>
        </p:spPr>
        <p:txBody>
          <a:bodyPr wrap="none" anchor="ctr"/>
          <a:lstStyle/>
          <a:p>
            <a:endParaRPr lang="nl-NL"/>
          </a:p>
        </p:txBody>
      </p:sp>
      <p:sp>
        <p:nvSpPr>
          <p:cNvPr id="22" name="Line 72"/>
          <p:cNvSpPr>
            <a:spLocks noChangeShapeType="1"/>
          </p:cNvSpPr>
          <p:nvPr/>
        </p:nvSpPr>
        <p:spPr bwMode="auto">
          <a:xfrm>
            <a:off x="2393504" y="2693442"/>
            <a:ext cx="5092700" cy="0"/>
          </a:xfrm>
          <a:prstGeom prst="line">
            <a:avLst/>
          </a:prstGeom>
          <a:noFill/>
          <a:ln w="12700">
            <a:solidFill>
              <a:schemeClr val="tx1"/>
            </a:solidFill>
            <a:round/>
            <a:headEnd/>
            <a:tailEnd/>
          </a:ln>
        </p:spPr>
        <p:txBody>
          <a:bodyPr wrap="none" anchor="ctr"/>
          <a:lstStyle/>
          <a:p>
            <a:endParaRPr lang="nl-NL"/>
          </a:p>
        </p:txBody>
      </p:sp>
      <p:sp>
        <p:nvSpPr>
          <p:cNvPr id="23" name="Line 73"/>
          <p:cNvSpPr>
            <a:spLocks noChangeShapeType="1"/>
          </p:cNvSpPr>
          <p:nvPr/>
        </p:nvSpPr>
        <p:spPr bwMode="auto">
          <a:xfrm>
            <a:off x="2393504" y="3074442"/>
            <a:ext cx="5092700" cy="0"/>
          </a:xfrm>
          <a:prstGeom prst="line">
            <a:avLst/>
          </a:prstGeom>
          <a:noFill/>
          <a:ln w="12700">
            <a:solidFill>
              <a:schemeClr val="tx1"/>
            </a:solidFill>
            <a:round/>
            <a:headEnd/>
            <a:tailEnd/>
          </a:ln>
        </p:spPr>
        <p:txBody>
          <a:bodyPr wrap="none" anchor="ctr"/>
          <a:lstStyle/>
          <a:p>
            <a:endParaRPr lang="nl-NL"/>
          </a:p>
        </p:txBody>
      </p:sp>
      <p:sp>
        <p:nvSpPr>
          <p:cNvPr id="24" name="Line 74"/>
          <p:cNvSpPr>
            <a:spLocks noChangeShapeType="1"/>
          </p:cNvSpPr>
          <p:nvPr/>
        </p:nvSpPr>
        <p:spPr bwMode="auto">
          <a:xfrm>
            <a:off x="2393504" y="3455442"/>
            <a:ext cx="5092700" cy="0"/>
          </a:xfrm>
          <a:prstGeom prst="line">
            <a:avLst/>
          </a:prstGeom>
          <a:noFill/>
          <a:ln w="12700">
            <a:solidFill>
              <a:schemeClr val="tx1"/>
            </a:solidFill>
            <a:round/>
            <a:headEnd/>
            <a:tailEnd/>
          </a:ln>
        </p:spPr>
        <p:txBody>
          <a:bodyPr wrap="none" anchor="ctr"/>
          <a:lstStyle/>
          <a:p>
            <a:endParaRPr lang="nl-NL"/>
          </a:p>
        </p:txBody>
      </p:sp>
      <p:sp>
        <p:nvSpPr>
          <p:cNvPr id="25" name="Line 75"/>
          <p:cNvSpPr>
            <a:spLocks noChangeShapeType="1"/>
          </p:cNvSpPr>
          <p:nvPr/>
        </p:nvSpPr>
        <p:spPr bwMode="auto">
          <a:xfrm>
            <a:off x="3149154" y="1556792"/>
            <a:ext cx="0" cy="1892300"/>
          </a:xfrm>
          <a:prstGeom prst="line">
            <a:avLst/>
          </a:prstGeom>
          <a:noFill/>
          <a:ln w="12700">
            <a:solidFill>
              <a:schemeClr val="tx1"/>
            </a:solidFill>
            <a:round/>
            <a:headEnd/>
            <a:tailEnd/>
          </a:ln>
        </p:spPr>
        <p:txBody>
          <a:bodyPr wrap="none" anchor="ctr"/>
          <a:lstStyle/>
          <a:p>
            <a:endParaRPr lang="nl-NL"/>
          </a:p>
        </p:txBody>
      </p:sp>
      <p:sp>
        <p:nvSpPr>
          <p:cNvPr id="26" name="Line 76"/>
          <p:cNvSpPr>
            <a:spLocks noChangeShapeType="1"/>
          </p:cNvSpPr>
          <p:nvPr/>
        </p:nvSpPr>
        <p:spPr bwMode="auto">
          <a:xfrm>
            <a:off x="4596954" y="1556792"/>
            <a:ext cx="0" cy="1892300"/>
          </a:xfrm>
          <a:prstGeom prst="line">
            <a:avLst/>
          </a:prstGeom>
          <a:noFill/>
          <a:ln w="12700">
            <a:solidFill>
              <a:schemeClr val="tx1"/>
            </a:solidFill>
            <a:round/>
            <a:headEnd/>
            <a:tailEnd/>
          </a:ln>
        </p:spPr>
        <p:txBody>
          <a:bodyPr wrap="none" anchor="ctr"/>
          <a:lstStyle/>
          <a:p>
            <a:endParaRPr lang="nl-NL"/>
          </a:p>
        </p:txBody>
      </p:sp>
      <p:sp>
        <p:nvSpPr>
          <p:cNvPr id="27" name="Line 77"/>
          <p:cNvSpPr>
            <a:spLocks noChangeShapeType="1"/>
          </p:cNvSpPr>
          <p:nvPr/>
        </p:nvSpPr>
        <p:spPr bwMode="auto">
          <a:xfrm>
            <a:off x="6120954" y="1556792"/>
            <a:ext cx="0" cy="1892300"/>
          </a:xfrm>
          <a:prstGeom prst="line">
            <a:avLst/>
          </a:prstGeom>
          <a:noFill/>
          <a:ln w="12700">
            <a:solidFill>
              <a:schemeClr val="tx1"/>
            </a:solidFill>
            <a:round/>
            <a:headEnd/>
            <a:tailEnd/>
          </a:ln>
        </p:spPr>
        <p:txBody>
          <a:bodyPr wrap="none" anchor="ctr"/>
          <a:lstStyle/>
          <a:p>
            <a:endParaRPr lang="nl-NL"/>
          </a:p>
        </p:txBody>
      </p:sp>
      <p:sp>
        <p:nvSpPr>
          <p:cNvPr id="28" name="Line 78"/>
          <p:cNvSpPr>
            <a:spLocks noChangeShapeType="1"/>
          </p:cNvSpPr>
          <p:nvPr/>
        </p:nvSpPr>
        <p:spPr bwMode="auto">
          <a:xfrm>
            <a:off x="7492554" y="1556792"/>
            <a:ext cx="0" cy="1892300"/>
          </a:xfrm>
          <a:prstGeom prst="line">
            <a:avLst/>
          </a:prstGeom>
          <a:noFill/>
          <a:ln w="12700">
            <a:solidFill>
              <a:schemeClr val="tx1"/>
            </a:solidFill>
            <a:round/>
            <a:headEnd/>
            <a:tailEnd/>
          </a:ln>
        </p:spPr>
        <p:txBody>
          <a:bodyPr wrap="none" anchor="ctr"/>
          <a:lstStyle/>
          <a:p>
            <a:endParaRPr lang="nl-NL"/>
          </a:p>
        </p:txBody>
      </p:sp>
      <p:sp>
        <p:nvSpPr>
          <p:cNvPr id="29" name="Oval 173"/>
          <p:cNvSpPr>
            <a:spLocks noChangeArrowheads="1"/>
          </p:cNvSpPr>
          <p:nvPr/>
        </p:nvSpPr>
        <p:spPr bwMode="auto">
          <a:xfrm>
            <a:off x="107504" y="1785392"/>
            <a:ext cx="2197100" cy="1435100"/>
          </a:xfrm>
          <a:prstGeom prst="ellipse">
            <a:avLst/>
          </a:prstGeom>
          <a:noFill/>
          <a:ln w="12700">
            <a:solidFill>
              <a:srgbClr val="FE9B03"/>
            </a:solidFill>
            <a:round/>
            <a:headEnd/>
            <a:tailEnd/>
          </a:ln>
        </p:spPr>
        <p:txBody>
          <a:bodyPr wrap="none" anchor="ctr"/>
          <a:lstStyle/>
          <a:p>
            <a:endParaRPr lang="nl-NL"/>
          </a:p>
        </p:txBody>
      </p:sp>
      <p:sp>
        <p:nvSpPr>
          <p:cNvPr id="30" name="Rectangle 174"/>
          <p:cNvSpPr>
            <a:spLocks noChangeArrowheads="1"/>
          </p:cNvSpPr>
          <p:nvPr/>
        </p:nvSpPr>
        <p:spPr bwMode="auto">
          <a:xfrm>
            <a:off x="247130" y="2066915"/>
            <a:ext cx="2101730" cy="951543"/>
          </a:xfrm>
          <a:prstGeom prst="rect">
            <a:avLst/>
          </a:prstGeom>
          <a:noFill/>
          <a:ln w="12700">
            <a:noFill/>
            <a:miter lim="800000"/>
            <a:headEnd/>
            <a:tailEnd/>
          </a:ln>
        </p:spPr>
        <p:txBody>
          <a:bodyPr wrap="none" lIns="90488" tIns="44450" rIns="90488" bIns="44450">
            <a:spAutoFit/>
          </a:bodyPr>
          <a:lstStyle/>
          <a:p>
            <a:pPr defTabSz="762000"/>
            <a:r>
              <a:rPr lang="en-US" sz="1400" dirty="0" smtClean="0"/>
              <a:t>Changes the status to....</a:t>
            </a:r>
            <a:endParaRPr lang="en-US" sz="1400" dirty="0"/>
          </a:p>
          <a:p>
            <a:pPr defTabSz="762000"/>
            <a:r>
              <a:rPr lang="en-US" sz="1400" dirty="0" smtClean="0"/>
              <a:t>Writes a......</a:t>
            </a:r>
            <a:endParaRPr lang="en-US" sz="1400" dirty="0"/>
          </a:p>
          <a:p>
            <a:pPr defTabSz="762000"/>
            <a:r>
              <a:rPr lang="en-US" sz="1400" dirty="0" smtClean="0"/>
              <a:t>goes(+</a:t>
            </a:r>
            <a:r>
              <a:rPr lang="en-US" sz="1400" dirty="0"/>
              <a:t>1</a:t>
            </a:r>
            <a:r>
              <a:rPr lang="en-US" sz="1400" dirty="0" smtClean="0"/>
              <a:t>) place to the right</a:t>
            </a:r>
            <a:endParaRPr lang="en-US" sz="1400" dirty="0"/>
          </a:p>
          <a:p>
            <a:pPr defTabSz="762000"/>
            <a:r>
              <a:rPr lang="en-US" sz="1400" dirty="0" smtClean="0"/>
              <a:t>or(-</a:t>
            </a:r>
            <a:r>
              <a:rPr lang="en-US" sz="1400" dirty="0"/>
              <a:t>1</a:t>
            </a:r>
            <a:r>
              <a:rPr lang="en-US" sz="1400" dirty="0" smtClean="0"/>
              <a:t>) place to the left</a:t>
            </a:r>
            <a:endParaRPr lang="en-US" sz="1400" dirty="0"/>
          </a:p>
        </p:txBody>
      </p:sp>
      <p:sp>
        <p:nvSpPr>
          <p:cNvPr id="31" name="Oval 175"/>
          <p:cNvSpPr>
            <a:spLocks noChangeArrowheads="1"/>
          </p:cNvSpPr>
          <p:nvPr/>
        </p:nvSpPr>
        <p:spPr bwMode="auto">
          <a:xfrm>
            <a:off x="3688904" y="1909217"/>
            <a:ext cx="673100" cy="425450"/>
          </a:xfrm>
          <a:prstGeom prst="ellipse">
            <a:avLst/>
          </a:prstGeom>
          <a:noFill/>
          <a:ln w="12700">
            <a:solidFill>
              <a:srgbClr val="FE9B03"/>
            </a:solidFill>
            <a:round/>
            <a:headEnd/>
            <a:tailEnd/>
          </a:ln>
        </p:spPr>
        <p:txBody>
          <a:bodyPr wrap="none" anchor="ctr"/>
          <a:lstStyle/>
          <a:p>
            <a:endParaRPr lang="nl-NL"/>
          </a:p>
        </p:txBody>
      </p:sp>
      <p:sp>
        <p:nvSpPr>
          <p:cNvPr id="32" name="Line 176"/>
          <p:cNvSpPr>
            <a:spLocks noChangeShapeType="1"/>
          </p:cNvSpPr>
          <p:nvPr/>
        </p:nvSpPr>
        <p:spPr bwMode="auto">
          <a:xfrm flipH="1">
            <a:off x="2304604" y="2166392"/>
            <a:ext cx="1384300" cy="292100"/>
          </a:xfrm>
          <a:prstGeom prst="line">
            <a:avLst/>
          </a:prstGeom>
          <a:noFill/>
          <a:ln w="12700">
            <a:solidFill>
              <a:srgbClr val="FE9B03"/>
            </a:solidFill>
            <a:round/>
            <a:headEnd/>
            <a:tailEnd/>
          </a:ln>
        </p:spPr>
        <p:txBody>
          <a:bodyPr wrap="none" anchor="ctr"/>
          <a:lstStyle/>
          <a:p>
            <a:endParaRPr lang="nl-NL"/>
          </a:p>
        </p:txBody>
      </p:sp>
      <p:sp>
        <p:nvSpPr>
          <p:cNvPr id="33" name="Tekstvak 32"/>
          <p:cNvSpPr txBox="1"/>
          <p:nvPr/>
        </p:nvSpPr>
        <p:spPr>
          <a:xfrm>
            <a:off x="7596336" y="2132856"/>
            <a:ext cx="1529201" cy="461665"/>
          </a:xfrm>
          <a:prstGeom prst="rect">
            <a:avLst/>
          </a:prstGeom>
          <a:noFill/>
        </p:spPr>
        <p:txBody>
          <a:bodyPr wrap="none" rtlCol="0">
            <a:spAutoFit/>
          </a:bodyPr>
          <a:lstStyle/>
          <a:p>
            <a:r>
              <a:rPr lang="en-US" sz="2400" dirty="0" smtClean="0">
                <a:solidFill>
                  <a:srgbClr val="FF0000"/>
                </a:solidFill>
              </a:rPr>
              <a:t># States =S</a:t>
            </a:r>
            <a:endParaRPr lang="nl-NL" sz="2400" dirty="0">
              <a:solidFill>
                <a:srgbClr val="FF0000"/>
              </a:solidFill>
            </a:endParaRPr>
          </a:p>
        </p:txBody>
      </p:sp>
      <p:sp>
        <p:nvSpPr>
          <p:cNvPr id="34" name="Tekstvak 33"/>
          <p:cNvSpPr txBox="1"/>
          <p:nvPr/>
        </p:nvSpPr>
        <p:spPr>
          <a:xfrm>
            <a:off x="4067944" y="3687415"/>
            <a:ext cx="1891287" cy="461665"/>
          </a:xfrm>
          <a:prstGeom prst="rect">
            <a:avLst/>
          </a:prstGeom>
          <a:noFill/>
        </p:spPr>
        <p:txBody>
          <a:bodyPr wrap="none" rtlCol="0">
            <a:spAutoFit/>
          </a:bodyPr>
          <a:lstStyle/>
          <a:p>
            <a:r>
              <a:rPr lang="en-US" sz="2400" dirty="0" smtClean="0">
                <a:solidFill>
                  <a:srgbClr val="FF0000"/>
                </a:solidFill>
              </a:rPr>
              <a:t># Symbols = 3</a:t>
            </a:r>
            <a:endParaRPr lang="nl-NL" sz="2400" dirty="0">
              <a:solidFill>
                <a:srgbClr val="FF0000"/>
              </a:solidFill>
            </a:endParaRPr>
          </a:p>
        </p:txBody>
      </p:sp>
      <p:graphicFrame>
        <p:nvGraphicFramePr>
          <p:cNvPr id="35" name="Object 34"/>
          <p:cNvGraphicFramePr>
            <a:graphicFrameLocks noChangeAspect="1"/>
          </p:cNvGraphicFramePr>
          <p:nvPr/>
        </p:nvGraphicFramePr>
        <p:xfrm>
          <a:off x="5220072" y="4149080"/>
          <a:ext cx="2840316" cy="720080"/>
        </p:xfrm>
        <a:graphic>
          <a:graphicData uri="http://schemas.openxmlformats.org/presentationml/2006/ole">
            <mc:AlternateContent xmlns:mc="http://schemas.openxmlformats.org/markup-compatibility/2006">
              <mc:Choice xmlns:v="urn:schemas-microsoft-com:vml" Requires="v">
                <p:oleObj spid="_x0000_s134148" name="Vergelijking" r:id="rId4" imgW="901440" imgH="228600" progId="Equation.3">
                  <p:embed/>
                </p:oleObj>
              </mc:Choice>
              <mc:Fallback>
                <p:oleObj name="Vergelijking" r:id="rId4" imgW="9014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4149080"/>
                        <a:ext cx="2840316"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kstvak 35"/>
          <p:cNvSpPr txBox="1"/>
          <p:nvPr/>
        </p:nvSpPr>
        <p:spPr>
          <a:xfrm>
            <a:off x="251520" y="4293096"/>
            <a:ext cx="5080878" cy="523220"/>
          </a:xfrm>
          <a:prstGeom prst="rect">
            <a:avLst/>
          </a:prstGeom>
          <a:noFill/>
        </p:spPr>
        <p:txBody>
          <a:bodyPr wrap="none" rtlCol="0">
            <a:spAutoFit/>
          </a:bodyPr>
          <a:lstStyle/>
          <a:p>
            <a:r>
              <a:rPr lang="en-US" sz="2800" dirty="0" smtClean="0"/>
              <a:t># Turing machines with S states ≈ </a:t>
            </a:r>
            <a:endParaRPr lang="nl-NL" sz="2800" dirty="0"/>
          </a:p>
        </p:txBody>
      </p:sp>
      <p:sp>
        <p:nvSpPr>
          <p:cNvPr id="37" name="Tekstvak 36"/>
          <p:cNvSpPr txBox="1"/>
          <p:nvPr/>
        </p:nvSpPr>
        <p:spPr>
          <a:xfrm>
            <a:off x="251520" y="4922004"/>
            <a:ext cx="8908273" cy="523220"/>
          </a:xfrm>
          <a:prstGeom prst="rect">
            <a:avLst/>
          </a:prstGeom>
          <a:noFill/>
        </p:spPr>
        <p:txBody>
          <a:bodyPr wrap="none" rtlCol="0">
            <a:spAutoFit/>
          </a:bodyPr>
          <a:lstStyle/>
          <a:p>
            <a:r>
              <a:rPr lang="en-US" sz="2800" dirty="0" smtClean="0"/>
              <a:t>Enumerating all Turing machines:       is machine with index </a:t>
            </a:r>
            <a:r>
              <a:rPr lang="en-US" sz="2800" dirty="0" err="1" smtClean="0"/>
              <a:t>i</a:t>
            </a:r>
            <a:endParaRPr lang="nl-NL" sz="2800" dirty="0"/>
          </a:p>
        </p:txBody>
      </p:sp>
      <p:graphicFrame>
        <p:nvGraphicFramePr>
          <p:cNvPr id="39" name="Object 38"/>
          <p:cNvGraphicFramePr>
            <a:graphicFrameLocks noChangeAspect="1"/>
          </p:cNvGraphicFramePr>
          <p:nvPr/>
        </p:nvGraphicFramePr>
        <p:xfrm>
          <a:off x="6188179" y="5589240"/>
          <a:ext cx="2560285" cy="720080"/>
        </p:xfrm>
        <a:graphic>
          <a:graphicData uri="http://schemas.openxmlformats.org/presentationml/2006/ole">
            <mc:AlternateContent xmlns:mc="http://schemas.openxmlformats.org/markup-compatibility/2006">
              <mc:Choice xmlns:v="urn:schemas-microsoft-com:vml" Requires="v">
                <p:oleObj spid="_x0000_s134149" name="Vergelijking" r:id="rId6" imgW="812520" imgH="228600" progId="Equation.3">
                  <p:embed/>
                </p:oleObj>
              </mc:Choice>
              <mc:Fallback>
                <p:oleObj name="Vergelijking" r:id="rId6" imgW="81252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8179" y="5589240"/>
                        <a:ext cx="2560285"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6" name="Object 4"/>
          <p:cNvGraphicFramePr>
            <a:graphicFrameLocks noChangeAspect="1"/>
          </p:cNvGraphicFramePr>
          <p:nvPr/>
        </p:nvGraphicFramePr>
        <p:xfrm>
          <a:off x="5212383" y="4796507"/>
          <a:ext cx="439737" cy="720725"/>
        </p:xfrm>
        <a:graphic>
          <a:graphicData uri="http://schemas.openxmlformats.org/presentationml/2006/ole">
            <mc:AlternateContent xmlns:mc="http://schemas.openxmlformats.org/markup-compatibility/2006">
              <mc:Choice xmlns:v="urn:schemas-microsoft-com:vml" Requires="v">
                <p:oleObj spid="_x0000_s134150" name="Equation" r:id="rId8" imgW="139680" imgH="228600" progId="Equation.3">
                  <p:embed/>
                </p:oleObj>
              </mc:Choice>
              <mc:Fallback>
                <p:oleObj name="Equation" r:id="rId8" imgW="13968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2383" y="4796507"/>
                        <a:ext cx="439737"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kstvak 40"/>
          <p:cNvSpPr txBox="1"/>
          <p:nvPr/>
        </p:nvSpPr>
        <p:spPr>
          <a:xfrm>
            <a:off x="323528" y="5661248"/>
            <a:ext cx="5807680" cy="523220"/>
          </a:xfrm>
          <a:prstGeom prst="rect">
            <a:avLst/>
          </a:prstGeom>
          <a:noFill/>
        </p:spPr>
        <p:txBody>
          <a:bodyPr wrap="none" rtlCol="0">
            <a:spAutoFit/>
          </a:bodyPr>
          <a:lstStyle/>
          <a:p>
            <a:r>
              <a:rPr lang="en-US" sz="2800" dirty="0" smtClean="0"/>
              <a:t>Measuring the amount of information:</a:t>
            </a:r>
            <a:endParaRPr lang="nl-NL" sz="2800" dirty="0"/>
          </a:p>
        </p:txBody>
      </p:sp>
      <p:sp>
        <p:nvSpPr>
          <p:cNvPr id="42" name="Tekstvak 41"/>
          <p:cNvSpPr txBox="1"/>
          <p:nvPr/>
        </p:nvSpPr>
        <p:spPr>
          <a:xfrm>
            <a:off x="251520" y="6290156"/>
            <a:ext cx="8070286" cy="523220"/>
          </a:xfrm>
          <a:prstGeom prst="rect">
            <a:avLst/>
          </a:prstGeom>
          <a:noFill/>
        </p:spPr>
        <p:txBody>
          <a:bodyPr wrap="none" rtlCol="0">
            <a:spAutoFit/>
          </a:bodyPr>
          <a:lstStyle/>
          <a:p>
            <a:r>
              <a:rPr lang="en-US" sz="2800" dirty="0" smtClean="0"/>
              <a:t>i.e. the length of the index represented as a bit string. </a:t>
            </a:r>
            <a:endParaRPr lang="nl-NL" sz="2800" dirty="0"/>
          </a:p>
        </p:txBody>
      </p:sp>
    </p:spTree>
    <p:extLst>
      <p:ext uri="{BB962C8B-B14F-4D97-AF65-F5344CB8AC3E}">
        <p14:creationId xmlns:p14="http://schemas.microsoft.com/office/powerpoint/2010/main" val="299114414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Storing tape information in the Turing machine itself is inefficient!</a:t>
            </a:r>
            <a:endParaRPr lang="nl-NL" dirty="0"/>
          </a:p>
        </p:txBody>
      </p:sp>
      <p:sp>
        <p:nvSpPr>
          <p:cNvPr id="3" name="Tijdelijke aanduiding voor inhoud 2"/>
          <p:cNvSpPr>
            <a:spLocks noGrp="1"/>
          </p:cNvSpPr>
          <p:nvPr>
            <p:ph idx="1"/>
          </p:nvPr>
        </p:nvSpPr>
        <p:spPr/>
        <p:txBody>
          <a:bodyPr/>
          <a:lstStyle/>
          <a:p>
            <a:r>
              <a:rPr lang="en-US" dirty="0" smtClean="0"/>
              <a:t>We need a Turing machine with at least k states to encode  a binary string of length k. </a:t>
            </a:r>
          </a:p>
          <a:p>
            <a:r>
              <a:rPr lang="en-US" dirty="0" smtClean="0"/>
              <a:t>The index of such a machine will contain at least 3k bits. </a:t>
            </a:r>
          </a:p>
          <a:p>
            <a:endParaRPr lang="en-US" dirty="0" smtClean="0"/>
          </a:p>
        </p:txBody>
      </p:sp>
      <p:graphicFrame>
        <p:nvGraphicFramePr>
          <p:cNvPr id="144386" name="Object 2"/>
          <p:cNvGraphicFramePr>
            <a:graphicFrameLocks noChangeAspect="1"/>
          </p:cNvGraphicFramePr>
          <p:nvPr/>
        </p:nvGraphicFramePr>
        <p:xfrm>
          <a:off x="1691680" y="4242290"/>
          <a:ext cx="6048672" cy="913959"/>
        </p:xfrm>
        <a:graphic>
          <a:graphicData uri="http://schemas.openxmlformats.org/presentationml/2006/ole">
            <mc:AlternateContent xmlns:mc="http://schemas.openxmlformats.org/markup-compatibility/2006">
              <mc:Choice xmlns:v="urn:schemas-microsoft-com:vml" Requires="v">
                <p:oleObj spid="_x0000_s135170" name="Equation" r:id="rId4" imgW="1511280" imgH="228600" progId="Equation.3">
                  <p:embed/>
                </p:oleObj>
              </mc:Choice>
              <mc:Fallback>
                <p:oleObj name="Equation" r:id="rId4" imgW="151128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4242290"/>
                        <a:ext cx="6048672" cy="9139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03018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Titel 1"/>
          <p:cNvSpPr>
            <a:spLocks noGrp="1"/>
          </p:cNvSpPr>
          <p:nvPr>
            <p:ph type="title"/>
          </p:nvPr>
        </p:nvSpPr>
        <p:spPr>
          <a:xfrm>
            <a:off x="180975" y="100013"/>
            <a:ext cx="8855075" cy="685800"/>
          </a:xfrm>
        </p:spPr>
        <p:txBody>
          <a:bodyPr rtlCol="0">
            <a:normAutofit fontScale="90000"/>
          </a:bodyPr>
          <a:lstStyle/>
          <a:p>
            <a:pPr eaLnBrk="1" fontAlgn="auto" hangingPunct="1">
              <a:spcAft>
                <a:spcPts val="0"/>
              </a:spcAft>
              <a:defRPr/>
            </a:pPr>
            <a:r>
              <a:rPr lang="en-US" smtClean="0"/>
              <a:t>Self delimiting code</a:t>
            </a:r>
            <a:endParaRPr lang="nl-NL" smtClean="0"/>
          </a:p>
        </p:txBody>
      </p:sp>
      <p:graphicFrame>
        <p:nvGraphicFramePr>
          <p:cNvPr id="12290" name="Object 2"/>
          <p:cNvGraphicFramePr>
            <a:graphicFrameLocks noChangeAspect="1"/>
          </p:cNvGraphicFramePr>
          <p:nvPr/>
        </p:nvGraphicFramePr>
        <p:xfrm>
          <a:off x="4356100" y="1673225"/>
          <a:ext cx="4537075" cy="603250"/>
        </p:xfrm>
        <a:graphic>
          <a:graphicData uri="http://schemas.openxmlformats.org/presentationml/2006/ole">
            <mc:AlternateContent xmlns:mc="http://schemas.openxmlformats.org/markup-compatibility/2006">
              <mc:Choice xmlns:v="urn:schemas-microsoft-com:vml" Requires="v">
                <p:oleObj spid="_x0000_s136196" name="Vergelijking" r:id="rId4" imgW="1333440" imgH="177480" progId="Equation.3">
                  <p:embed/>
                </p:oleObj>
              </mc:Choice>
              <mc:Fallback>
                <p:oleObj name="Vergelijking" r:id="rId4" imgW="133344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100" y="1673225"/>
                        <a:ext cx="453707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3"/>
          <p:cNvGraphicFramePr>
            <a:graphicFrameLocks noChangeAspect="1"/>
          </p:cNvGraphicFramePr>
          <p:nvPr/>
        </p:nvGraphicFramePr>
        <p:xfrm>
          <a:off x="611188" y="2413000"/>
          <a:ext cx="8288337" cy="725488"/>
        </p:xfrm>
        <a:graphic>
          <a:graphicData uri="http://schemas.openxmlformats.org/presentationml/2006/ole">
            <mc:AlternateContent xmlns:mc="http://schemas.openxmlformats.org/markup-compatibility/2006">
              <mc:Choice xmlns:v="urn:schemas-microsoft-com:vml" Requires="v">
                <p:oleObj spid="_x0000_s136197" name="Vergelijking" r:id="rId6" imgW="2463480" imgH="215640" progId="Equation.3">
                  <p:embed/>
                </p:oleObj>
              </mc:Choice>
              <mc:Fallback>
                <p:oleObj name="Vergelijking" r:id="rId6" imgW="24634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2413000"/>
                        <a:ext cx="8288337"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4"/>
          <p:cNvGraphicFramePr>
            <a:graphicFrameLocks noChangeAspect="1"/>
          </p:cNvGraphicFramePr>
          <p:nvPr/>
        </p:nvGraphicFramePr>
        <p:xfrm>
          <a:off x="611188" y="3357563"/>
          <a:ext cx="2711450" cy="768350"/>
        </p:xfrm>
        <a:graphic>
          <a:graphicData uri="http://schemas.openxmlformats.org/presentationml/2006/ole">
            <mc:AlternateContent xmlns:mc="http://schemas.openxmlformats.org/markup-compatibility/2006">
              <mc:Choice xmlns:v="urn:schemas-microsoft-com:vml" Requires="v">
                <p:oleObj spid="_x0000_s136198" name="Equation" r:id="rId8" imgW="850680" imgH="241200" progId="Equation.3">
                  <p:embed/>
                </p:oleObj>
              </mc:Choice>
              <mc:Fallback>
                <p:oleObj name="Equation" r:id="rId8" imgW="8506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3357563"/>
                        <a:ext cx="2711450"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ep 9"/>
          <p:cNvGrpSpPr>
            <a:grpSpLocks/>
          </p:cNvGrpSpPr>
          <p:nvPr/>
        </p:nvGrpSpPr>
        <p:grpSpPr bwMode="auto">
          <a:xfrm>
            <a:off x="539750" y="4437063"/>
            <a:ext cx="7848600" cy="1223962"/>
            <a:chOff x="2267744" y="4437111"/>
            <a:chExt cx="4032448" cy="864097"/>
          </a:xfrm>
        </p:grpSpPr>
        <p:sp>
          <p:nvSpPr>
            <p:cNvPr id="6" name="Rectangle 12"/>
            <p:cNvSpPr>
              <a:spLocks noChangeArrowheads="1"/>
            </p:cNvSpPr>
            <p:nvPr/>
          </p:nvSpPr>
          <p:spPr bwMode="auto">
            <a:xfrm>
              <a:off x="4500109" y="4437111"/>
              <a:ext cx="1800083" cy="864097"/>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sz="3200" dirty="0">
                  <a:latin typeface="+mn-lt"/>
                </a:rPr>
                <a:t>01110010101001</a:t>
              </a:r>
              <a:endParaRPr lang="nl-NL" sz="3200" dirty="0">
                <a:latin typeface="+mn-lt"/>
              </a:endParaRPr>
            </a:p>
          </p:txBody>
        </p:sp>
        <p:sp>
          <p:nvSpPr>
            <p:cNvPr id="12296" name="Rectangle 12"/>
            <p:cNvSpPr>
              <a:spLocks noChangeArrowheads="1"/>
            </p:cNvSpPr>
            <p:nvPr/>
          </p:nvSpPr>
          <p:spPr bwMode="auto">
            <a:xfrm>
              <a:off x="4211960" y="4437111"/>
              <a:ext cx="288032" cy="856679"/>
            </a:xfrm>
            <a:prstGeom prst="rect">
              <a:avLst/>
            </a:prstGeom>
            <a:solidFill>
              <a:srgbClr val="FFFF00"/>
            </a:solidFill>
            <a:ln w="9525">
              <a:solidFill>
                <a:schemeClr val="tx1"/>
              </a:solidFill>
              <a:miter lim="800000"/>
              <a:headEnd/>
              <a:tailEnd/>
            </a:ln>
          </p:spPr>
          <p:txBody>
            <a:bodyPr wrap="none" anchor="ctr"/>
            <a:lstStyle/>
            <a:p>
              <a:pPr algn="ctr"/>
              <a:r>
                <a:rPr lang="en-US" sz="3200">
                  <a:latin typeface="Calibri" pitchFamily="34" charset="0"/>
                </a:rPr>
                <a:t>0</a:t>
              </a:r>
              <a:endParaRPr lang="nl-NL" sz="3200">
                <a:latin typeface="Calibri" pitchFamily="34" charset="0"/>
              </a:endParaRPr>
            </a:p>
          </p:txBody>
        </p:sp>
        <p:sp>
          <p:nvSpPr>
            <p:cNvPr id="12297" name="Rectangle 12"/>
            <p:cNvSpPr>
              <a:spLocks noChangeArrowheads="1"/>
            </p:cNvSpPr>
            <p:nvPr/>
          </p:nvSpPr>
          <p:spPr bwMode="auto">
            <a:xfrm>
              <a:off x="2267744" y="4437111"/>
              <a:ext cx="1944216" cy="864097"/>
            </a:xfrm>
            <a:prstGeom prst="rect">
              <a:avLst/>
            </a:prstGeom>
            <a:solidFill>
              <a:srgbClr val="00B0F0"/>
            </a:solidFill>
            <a:ln w="9525">
              <a:solidFill>
                <a:schemeClr val="tx1"/>
              </a:solidFill>
              <a:miter lim="800000"/>
              <a:headEnd/>
              <a:tailEnd/>
            </a:ln>
          </p:spPr>
          <p:txBody>
            <a:bodyPr wrap="none" anchor="ctr"/>
            <a:lstStyle/>
            <a:p>
              <a:pPr algn="ctr"/>
              <a:r>
                <a:rPr lang="en-US" sz="3200">
                  <a:latin typeface="Calibri" pitchFamily="34" charset="0"/>
                </a:rPr>
                <a:t>11111111111111111</a:t>
              </a:r>
              <a:endParaRPr lang="nl-NL" sz="3200">
                <a:latin typeface="Calibri" pitchFamily="34" charset="0"/>
              </a:endParaRPr>
            </a:p>
          </p:txBody>
        </p:sp>
      </p:grpSp>
    </p:spTree>
    <p:extLst>
      <p:ext uri="{BB962C8B-B14F-4D97-AF65-F5344CB8AC3E}">
        <p14:creationId xmlns:p14="http://schemas.microsoft.com/office/powerpoint/2010/main" val="753598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el 1"/>
          <p:cNvSpPr>
            <a:spLocks noGrp="1"/>
          </p:cNvSpPr>
          <p:nvPr>
            <p:ph type="title"/>
          </p:nvPr>
        </p:nvSpPr>
        <p:spPr/>
        <p:txBody>
          <a:bodyPr/>
          <a:lstStyle/>
          <a:p>
            <a:pPr eaLnBrk="1" hangingPunct="1"/>
            <a:r>
              <a:rPr lang="en-US" smtClean="0"/>
              <a:t>Self delimiting split of a string</a:t>
            </a:r>
            <a:endParaRPr lang="nl-NL" smtClean="0"/>
          </a:p>
        </p:txBody>
      </p:sp>
      <p:sp>
        <p:nvSpPr>
          <p:cNvPr id="60419" name="Rectangle 3"/>
          <p:cNvSpPr>
            <a:spLocks noChangeArrowheads="1"/>
          </p:cNvSpPr>
          <p:nvPr/>
        </p:nvSpPr>
        <p:spPr bwMode="auto">
          <a:xfrm>
            <a:off x="3203575" y="1617663"/>
            <a:ext cx="5329238" cy="857250"/>
          </a:xfrm>
          <a:prstGeom prst="rect">
            <a:avLst/>
          </a:prstGeom>
          <a:solidFill>
            <a:srgbClr val="FF0000"/>
          </a:solidFill>
          <a:ln w="9525">
            <a:solidFill>
              <a:schemeClr val="tx1"/>
            </a:solidFill>
            <a:miter lim="800000"/>
            <a:headEnd/>
            <a:tailEnd/>
          </a:ln>
        </p:spPr>
        <p:txBody>
          <a:bodyPr wrap="none" anchor="ctr"/>
          <a:lstStyle/>
          <a:p>
            <a:pPr algn="ctr"/>
            <a:r>
              <a:rPr lang="en-US">
                <a:latin typeface="Calibri" pitchFamily="34" charset="0"/>
              </a:rPr>
              <a:t>Data set AB </a:t>
            </a:r>
            <a:endParaRPr lang="nl-NL">
              <a:latin typeface="Calibri" pitchFamily="34" charset="0"/>
            </a:endParaRPr>
          </a:p>
        </p:txBody>
      </p:sp>
      <p:sp>
        <p:nvSpPr>
          <p:cNvPr id="60420" name="Rectangle 12"/>
          <p:cNvSpPr>
            <a:spLocks noChangeArrowheads="1"/>
          </p:cNvSpPr>
          <p:nvPr/>
        </p:nvSpPr>
        <p:spPr bwMode="auto">
          <a:xfrm>
            <a:off x="3203575" y="2698750"/>
            <a:ext cx="2227263" cy="855663"/>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Data set A </a:t>
            </a:r>
            <a:endParaRPr lang="nl-NL">
              <a:latin typeface="Calibri" pitchFamily="34" charset="0"/>
            </a:endParaRPr>
          </a:p>
        </p:txBody>
      </p:sp>
      <p:sp>
        <p:nvSpPr>
          <p:cNvPr id="60421" name="Rectangle 13"/>
          <p:cNvSpPr>
            <a:spLocks noChangeArrowheads="1"/>
          </p:cNvSpPr>
          <p:nvPr/>
        </p:nvSpPr>
        <p:spPr bwMode="auto">
          <a:xfrm>
            <a:off x="5435600" y="2698750"/>
            <a:ext cx="3043238" cy="857250"/>
          </a:xfrm>
          <a:prstGeom prst="rect">
            <a:avLst/>
          </a:prstGeom>
          <a:solidFill>
            <a:srgbClr val="FF9900"/>
          </a:solidFill>
          <a:ln w="9525">
            <a:solidFill>
              <a:schemeClr val="tx1"/>
            </a:solidFill>
            <a:miter lim="800000"/>
            <a:headEnd/>
            <a:tailEnd/>
          </a:ln>
        </p:spPr>
        <p:txBody>
          <a:bodyPr wrap="none" anchor="ctr"/>
          <a:lstStyle/>
          <a:p>
            <a:pPr algn="ctr"/>
            <a:r>
              <a:rPr lang="en-US">
                <a:latin typeface="Calibri" pitchFamily="34" charset="0"/>
              </a:rPr>
              <a:t>Data set B </a:t>
            </a:r>
            <a:endParaRPr lang="nl-NL">
              <a:latin typeface="Calibri" pitchFamily="34" charset="0"/>
            </a:endParaRPr>
          </a:p>
        </p:txBody>
      </p:sp>
      <p:sp>
        <p:nvSpPr>
          <p:cNvPr id="60422" name="PIJL-OMLAAG 5"/>
          <p:cNvSpPr>
            <a:spLocks noChangeArrowheads="1"/>
          </p:cNvSpPr>
          <p:nvPr/>
        </p:nvSpPr>
        <p:spPr bwMode="auto">
          <a:xfrm rot="10800000">
            <a:off x="5219700" y="3562350"/>
            <a:ext cx="485775" cy="977900"/>
          </a:xfrm>
          <a:prstGeom prst="downArrow">
            <a:avLst>
              <a:gd name="adj1" fmla="val 50000"/>
              <a:gd name="adj2" fmla="val 49861"/>
            </a:avLst>
          </a:prstGeom>
          <a:solidFill>
            <a:schemeClr val="accent1"/>
          </a:solidFill>
          <a:ln w="9525" algn="ctr">
            <a:solidFill>
              <a:schemeClr val="tx1"/>
            </a:solidFill>
            <a:round/>
            <a:headEnd/>
            <a:tailEnd type="triangle" w="med" len="med"/>
          </a:ln>
        </p:spPr>
        <p:txBody>
          <a:bodyPr wrap="none" anchor="ctr"/>
          <a:lstStyle/>
          <a:p>
            <a:endParaRPr lang="nl-NL">
              <a:latin typeface="Calibri" pitchFamily="34" charset="0"/>
            </a:endParaRPr>
          </a:p>
        </p:txBody>
      </p:sp>
      <p:sp>
        <p:nvSpPr>
          <p:cNvPr id="60423" name="Rectangle 12"/>
          <p:cNvSpPr>
            <a:spLocks noChangeArrowheads="1"/>
          </p:cNvSpPr>
          <p:nvPr/>
        </p:nvSpPr>
        <p:spPr bwMode="auto">
          <a:xfrm>
            <a:off x="3132138" y="4865688"/>
            <a:ext cx="2225675" cy="85725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pitchFamily="34" charset="0"/>
              </a:rPr>
              <a:t>Data set A </a:t>
            </a:r>
            <a:endParaRPr lang="nl-NL">
              <a:latin typeface="Calibri" pitchFamily="34" charset="0"/>
            </a:endParaRPr>
          </a:p>
        </p:txBody>
      </p:sp>
      <p:sp>
        <p:nvSpPr>
          <p:cNvPr id="60424" name="Rectangle 13"/>
          <p:cNvSpPr>
            <a:spLocks noChangeArrowheads="1"/>
          </p:cNvSpPr>
          <p:nvPr/>
        </p:nvSpPr>
        <p:spPr bwMode="auto">
          <a:xfrm>
            <a:off x="5364163" y="4865688"/>
            <a:ext cx="3043237" cy="857250"/>
          </a:xfrm>
          <a:prstGeom prst="rect">
            <a:avLst/>
          </a:prstGeom>
          <a:solidFill>
            <a:srgbClr val="FF9900"/>
          </a:solidFill>
          <a:ln w="9525">
            <a:solidFill>
              <a:schemeClr val="tx1"/>
            </a:solidFill>
            <a:miter lim="800000"/>
            <a:headEnd/>
            <a:tailEnd/>
          </a:ln>
        </p:spPr>
        <p:txBody>
          <a:bodyPr wrap="none" anchor="ctr"/>
          <a:lstStyle/>
          <a:p>
            <a:pPr algn="ctr"/>
            <a:r>
              <a:rPr lang="en-US">
                <a:latin typeface="Calibri" pitchFamily="34" charset="0"/>
              </a:rPr>
              <a:t>Data set B </a:t>
            </a:r>
            <a:endParaRPr lang="nl-NL">
              <a:latin typeface="Calibri" pitchFamily="34" charset="0"/>
            </a:endParaRPr>
          </a:p>
        </p:txBody>
      </p:sp>
      <p:sp>
        <p:nvSpPr>
          <p:cNvPr id="9" name="Rectangle 12"/>
          <p:cNvSpPr>
            <a:spLocks noChangeArrowheads="1"/>
          </p:cNvSpPr>
          <p:nvPr/>
        </p:nvSpPr>
        <p:spPr bwMode="auto">
          <a:xfrm>
            <a:off x="2555875" y="4859338"/>
            <a:ext cx="576263" cy="86360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dirty="0">
                <a:latin typeface="+mn-lt"/>
              </a:rPr>
              <a:t>n</a:t>
            </a:r>
            <a:endParaRPr lang="nl-NL" dirty="0">
              <a:latin typeface="+mn-lt"/>
            </a:endParaRPr>
          </a:p>
        </p:txBody>
      </p:sp>
      <p:sp>
        <p:nvSpPr>
          <p:cNvPr id="60426" name="Rectangle 12"/>
          <p:cNvSpPr>
            <a:spLocks noChangeArrowheads="1"/>
          </p:cNvSpPr>
          <p:nvPr/>
        </p:nvSpPr>
        <p:spPr bwMode="auto">
          <a:xfrm>
            <a:off x="2195513" y="4859338"/>
            <a:ext cx="360362" cy="855662"/>
          </a:xfrm>
          <a:prstGeom prst="rect">
            <a:avLst/>
          </a:prstGeom>
          <a:solidFill>
            <a:srgbClr val="FFFF00"/>
          </a:solidFill>
          <a:ln w="9525">
            <a:solidFill>
              <a:schemeClr val="tx1"/>
            </a:solidFill>
            <a:miter lim="800000"/>
            <a:headEnd/>
            <a:tailEnd/>
          </a:ln>
        </p:spPr>
        <p:txBody>
          <a:bodyPr wrap="none" anchor="ctr"/>
          <a:lstStyle/>
          <a:p>
            <a:pPr algn="ctr"/>
            <a:r>
              <a:rPr lang="en-US">
                <a:latin typeface="Calibri" pitchFamily="34" charset="0"/>
              </a:rPr>
              <a:t>0</a:t>
            </a:r>
            <a:endParaRPr lang="nl-NL">
              <a:latin typeface="Calibri" pitchFamily="34" charset="0"/>
            </a:endParaRPr>
          </a:p>
        </p:txBody>
      </p:sp>
      <p:sp>
        <p:nvSpPr>
          <p:cNvPr id="60427" name="Tekstvak 10"/>
          <p:cNvSpPr txBox="1">
            <a:spLocks noChangeArrowheads="1"/>
          </p:cNvSpPr>
          <p:nvPr/>
        </p:nvSpPr>
        <p:spPr bwMode="auto">
          <a:xfrm>
            <a:off x="5867400" y="4138613"/>
            <a:ext cx="1255713" cy="369887"/>
          </a:xfrm>
          <a:prstGeom prst="rect">
            <a:avLst/>
          </a:prstGeom>
          <a:noFill/>
          <a:ln w="9525">
            <a:noFill/>
            <a:miter lim="800000"/>
            <a:headEnd/>
            <a:tailEnd/>
          </a:ln>
        </p:spPr>
        <p:txBody>
          <a:bodyPr wrap="none">
            <a:spAutoFit/>
          </a:bodyPr>
          <a:lstStyle/>
          <a:p>
            <a:r>
              <a:rPr lang="en-US">
                <a:latin typeface="Calibri" pitchFamily="34" charset="0"/>
              </a:rPr>
              <a:t>log(|A|)=n</a:t>
            </a:r>
            <a:endParaRPr lang="nl-NL">
              <a:latin typeface="Calibri" pitchFamily="34" charset="0"/>
            </a:endParaRPr>
          </a:p>
        </p:txBody>
      </p:sp>
      <p:sp>
        <p:nvSpPr>
          <p:cNvPr id="60428" name="Tekstvak 11"/>
          <p:cNvSpPr txBox="1">
            <a:spLocks noChangeArrowheads="1"/>
          </p:cNvSpPr>
          <p:nvPr/>
        </p:nvSpPr>
        <p:spPr bwMode="auto">
          <a:xfrm>
            <a:off x="2543175" y="5938838"/>
            <a:ext cx="2359025" cy="369887"/>
          </a:xfrm>
          <a:prstGeom prst="rect">
            <a:avLst/>
          </a:prstGeom>
          <a:noFill/>
          <a:ln w="9525">
            <a:noFill/>
            <a:miter lim="800000"/>
            <a:headEnd/>
            <a:tailEnd/>
          </a:ln>
        </p:spPr>
        <p:txBody>
          <a:bodyPr wrap="none">
            <a:spAutoFit/>
          </a:bodyPr>
          <a:lstStyle/>
          <a:p>
            <a:r>
              <a:rPr lang="en-US">
                <a:latin typeface="Calibri" pitchFamily="34" charset="0"/>
              </a:rPr>
              <a:t>2 log(|A|)+1+|A|+|B| </a:t>
            </a:r>
            <a:endParaRPr lang="nl-NL">
              <a:latin typeface="Calibri" pitchFamily="34" charset="0"/>
            </a:endParaRPr>
          </a:p>
        </p:txBody>
      </p:sp>
      <p:sp>
        <p:nvSpPr>
          <p:cNvPr id="60429" name="Rectangle 12"/>
          <p:cNvSpPr>
            <a:spLocks noChangeArrowheads="1"/>
          </p:cNvSpPr>
          <p:nvPr/>
        </p:nvSpPr>
        <p:spPr bwMode="auto">
          <a:xfrm>
            <a:off x="1619250" y="4859338"/>
            <a:ext cx="576263" cy="863600"/>
          </a:xfrm>
          <a:prstGeom prst="rect">
            <a:avLst/>
          </a:prstGeom>
          <a:solidFill>
            <a:srgbClr val="00B0F0"/>
          </a:solidFill>
          <a:ln w="9525">
            <a:solidFill>
              <a:schemeClr val="tx1"/>
            </a:solidFill>
            <a:miter lim="800000"/>
            <a:headEnd/>
            <a:tailEnd/>
          </a:ln>
        </p:spPr>
        <p:txBody>
          <a:bodyPr wrap="none" anchor="ctr"/>
          <a:lstStyle/>
          <a:p>
            <a:pPr algn="ctr"/>
            <a:r>
              <a:rPr lang="en-US">
                <a:latin typeface="Calibri" pitchFamily="34" charset="0"/>
              </a:rPr>
              <a:t>1111</a:t>
            </a:r>
            <a:endParaRPr lang="nl-NL">
              <a:latin typeface="Calibri" pitchFamily="34" charset="0"/>
            </a:endParaRPr>
          </a:p>
        </p:txBody>
      </p:sp>
    </p:spTree>
    <p:extLst>
      <p:ext uri="{BB962C8B-B14F-4D97-AF65-F5344CB8AC3E}">
        <p14:creationId xmlns:p14="http://schemas.microsoft.com/office/powerpoint/2010/main" val="39195531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83239" y="1312319"/>
            <a:ext cx="2972388" cy="2677656"/>
          </a:xfrm>
          <a:prstGeom prst="rect">
            <a:avLst/>
          </a:prstGeom>
          <a:noFill/>
        </p:spPr>
        <p:txBody>
          <a:bodyPr wrap="none" rtlCol="0">
            <a:spAutoFit/>
          </a:bodyPr>
          <a:lstStyle/>
          <a:p>
            <a:r>
              <a:rPr lang="en-US" sz="2400" dirty="0" smtClean="0"/>
              <a:t>Information Measures</a:t>
            </a:r>
          </a:p>
          <a:p>
            <a:endParaRPr lang="en-US" dirty="0"/>
          </a:p>
          <a:p>
            <a:r>
              <a:rPr lang="en-US" dirty="0" smtClean="0"/>
              <a:t>Shannon Information </a:t>
            </a:r>
          </a:p>
          <a:p>
            <a:r>
              <a:rPr lang="en-US" dirty="0" smtClean="0"/>
              <a:t>Kolmogorov Complexity</a:t>
            </a:r>
          </a:p>
          <a:p>
            <a:r>
              <a:rPr lang="en-US" dirty="0" smtClean="0"/>
              <a:t>Sophistication</a:t>
            </a:r>
          </a:p>
          <a:p>
            <a:r>
              <a:rPr lang="en-US" dirty="0" smtClean="0"/>
              <a:t>Two-part code</a:t>
            </a:r>
          </a:p>
          <a:p>
            <a:r>
              <a:rPr lang="en-US" dirty="0" smtClean="0"/>
              <a:t>Facticity </a:t>
            </a:r>
          </a:p>
          <a:p>
            <a:r>
              <a:rPr lang="en-US" dirty="0" smtClean="0"/>
              <a:t>Semantic Information </a:t>
            </a:r>
          </a:p>
          <a:p>
            <a:r>
              <a:rPr lang="is-IS" dirty="0" smtClean="0"/>
              <a:t>….</a:t>
            </a:r>
            <a:endParaRPr lang="en-US" dirty="0"/>
          </a:p>
        </p:txBody>
      </p:sp>
      <p:sp>
        <p:nvSpPr>
          <p:cNvPr id="5" name="TextBox 4"/>
          <p:cNvSpPr txBox="1"/>
          <p:nvPr/>
        </p:nvSpPr>
        <p:spPr>
          <a:xfrm>
            <a:off x="518596" y="1344071"/>
            <a:ext cx="3153026" cy="2400657"/>
          </a:xfrm>
          <a:prstGeom prst="rect">
            <a:avLst/>
          </a:prstGeom>
          <a:noFill/>
        </p:spPr>
        <p:txBody>
          <a:bodyPr wrap="none" rtlCol="0">
            <a:spAutoFit/>
          </a:bodyPr>
          <a:lstStyle/>
          <a:p>
            <a:r>
              <a:rPr lang="en-US" sz="2400" dirty="0" smtClean="0"/>
              <a:t>Models of Computation</a:t>
            </a:r>
          </a:p>
          <a:p>
            <a:endParaRPr lang="en-US" dirty="0"/>
          </a:p>
          <a:p>
            <a:r>
              <a:rPr lang="en-US" dirty="0" smtClean="0"/>
              <a:t>Turing machines </a:t>
            </a:r>
          </a:p>
          <a:p>
            <a:r>
              <a:rPr lang="en-US" dirty="0" smtClean="0"/>
              <a:t>Lambda Calculus </a:t>
            </a:r>
          </a:p>
          <a:p>
            <a:r>
              <a:rPr lang="en-US" dirty="0" smtClean="0"/>
              <a:t>Cellular Automata </a:t>
            </a:r>
          </a:p>
          <a:p>
            <a:r>
              <a:rPr lang="en-US" dirty="0" smtClean="0"/>
              <a:t>Recursive functions </a:t>
            </a:r>
          </a:p>
          <a:p>
            <a:r>
              <a:rPr lang="is-IS" dirty="0" smtClean="0"/>
              <a:t>…</a:t>
            </a:r>
          </a:p>
          <a:p>
            <a:endParaRPr lang="en-US" dirty="0"/>
          </a:p>
        </p:txBody>
      </p:sp>
      <p:sp>
        <p:nvSpPr>
          <p:cNvPr id="6" name="Title 5"/>
          <p:cNvSpPr>
            <a:spLocks noGrp="1"/>
          </p:cNvSpPr>
          <p:nvPr>
            <p:ph type="title"/>
          </p:nvPr>
        </p:nvSpPr>
        <p:spPr/>
        <p:txBody>
          <a:bodyPr>
            <a:normAutofit/>
          </a:bodyPr>
          <a:lstStyle/>
          <a:p>
            <a:r>
              <a:rPr lang="en-US" dirty="0" smtClean="0"/>
              <a:t>Information and Computation</a:t>
            </a:r>
            <a:endParaRPr lang="en-US" dirty="0"/>
          </a:p>
        </p:txBody>
      </p:sp>
      <p:cxnSp>
        <p:nvCxnSpPr>
          <p:cNvPr id="9" name="Straight Arrow Connector 8"/>
          <p:cNvCxnSpPr/>
          <p:nvPr/>
        </p:nvCxnSpPr>
        <p:spPr>
          <a:xfrm>
            <a:off x="3143249" y="2465917"/>
            <a:ext cx="2328325" cy="0"/>
          </a:xfrm>
          <a:prstGeom prst="straightConnector1">
            <a:avLst/>
          </a:prstGeom>
          <a:ln w="190500" cmpd="sng">
            <a:headEnd type="arrow"/>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982766" y="1681087"/>
            <a:ext cx="755135" cy="156966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nl-NL" sz="9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nl-NL" sz="9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15" name="Straight Arrow Connector 14"/>
          <p:cNvCxnSpPr/>
          <p:nvPr/>
        </p:nvCxnSpPr>
        <p:spPr>
          <a:xfrm>
            <a:off x="1405862" y="3640667"/>
            <a:ext cx="1235340" cy="995537"/>
          </a:xfrm>
          <a:prstGeom prst="straightConnector1">
            <a:avLst/>
          </a:prstGeom>
          <a:ln w="12700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6212406" y="3776296"/>
            <a:ext cx="1107811" cy="1012308"/>
          </a:xfrm>
          <a:prstGeom prst="straightConnector1">
            <a:avLst/>
          </a:prstGeom>
          <a:ln w="127000" cmpd="sng">
            <a:headEnd type="arrow"/>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91807" y="4746977"/>
            <a:ext cx="4176177" cy="1384995"/>
          </a:xfrm>
          <a:prstGeom prst="rect">
            <a:avLst/>
          </a:prstGeom>
          <a:noFill/>
        </p:spPr>
        <p:txBody>
          <a:bodyPr wrap="square" rtlCol="0">
            <a:spAutoFit/>
          </a:bodyPr>
          <a:lstStyle/>
          <a:p>
            <a:r>
              <a:rPr lang="en-US" sz="2400" dirty="0" smtClean="0"/>
              <a:t>Primitive Recursive Functions </a:t>
            </a:r>
          </a:p>
          <a:p>
            <a:endParaRPr lang="en-US" sz="2400" dirty="0" smtClean="0"/>
          </a:p>
          <a:p>
            <a:endParaRPr lang="en-US" dirty="0" smtClean="0"/>
          </a:p>
          <a:p>
            <a:endParaRPr lang="en-US" dirty="0"/>
          </a:p>
        </p:txBody>
      </p:sp>
      <p:graphicFrame>
        <p:nvGraphicFramePr>
          <p:cNvPr id="22" name="Object 21"/>
          <p:cNvGraphicFramePr>
            <a:graphicFrameLocks noChangeAspect="1"/>
          </p:cNvGraphicFramePr>
          <p:nvPr>
            <p:extLst>
              <p:ext uri="{D42A27DB-BD31-4B8C-83A1-F6EECF244321}">
                <p14:modId xmlns:p14="http://schemas.microsoft.com/office/powerpoint/2010/main" val="3545033003"/>
              </p:ext>
            </p:extLst>
          </p:nvPr>
        </p:nvGraphicFramePr>
        <p:xfrm>
          <a:off x="2837388" y="5792257"/>
          <a:ext cx="3798358" cy="509736"/>
        </p:xfrm>
        <a:graphic>
          <a:graphicData uri="http://schemas.openxmlformats.org/presentationml/2006/ole">
            <mc:AlternateContent xmlns:mc="http://schemas.openxmlformats.org/markup-compatibility/2006">
              <mc:Choice xmlns:v="urn:schemas-microsoft-com:vml" Requires="v">
                <p:oleObj spid="_x0000_s120835" name="Equation" r:id="rId3" imgW="1511300" imgH="203200" progId="Equation.3">
                  <p:embed/>
                </p:oleObj>
              </mc:Choice>
              <mc:Fallback>
                <p:oleObj name="Equation" r:id="rId3" imgW="1511300" imgH="203200" progId="Equation.3">
                  <p:embed/>
                  <p:pic>
                    <p:nvPicPr>
                      <p:cNvPr id="0" name=""/>
                      <p:cNvPicPr/>
                      <p:nvPr/>
                    </p:nvPicPr>
                    <p:blipFill>
                      <a:blip r:embed="rId4"/>
                      <a:stretch>
                        <a:fillRect/>
                      </a:stretch>
                    </p:blipFill>
                    <p:spPr>
                      <a:xfrm>
                        <a:off x="2837388" y="5792257"/>
                        <a:ext cx="3798358" cy="509736"/>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669266067"/>
              </p:ext>
            </p:extLst>
          </p:nvPr>
        </p:nvGraphicFramePr>
        <p:xfrm>
          <a:off x="2913065" y="5214030"/>
          <a:ext cx="1941249" cy="535517"/>
        </p:xfrm>
        <a:graphic>
          <a:graphicData uri="http://schemas.openxmlformats.org/presentationml/2006/ole">
            <mc:AlternateContent xmlns:mc="http://schemas.openxmlformats.org/markup-compatibility/2006">
              <mc:Choice xmlns:v="urn:schemas-microsoft-com:vml" Requires="v">
                <p:oleObj spid="_x0000_s120836" name="Equation" r:id="rId5" imgW="736600" imgH="203200" progId="Equation.3">
                  <p:embed/>
                </p:oleObj>
              </mc:Choice>
              <mc:Fallback>
                <p:oleObj name="Equation" r:id="rId5" imgW="736600" imgH="203200" progId="Equation.3">
                  <p:embed/>
                  <p:pic>
                    <p:nvPicPr>
                      <p:cNvPr id="0" name=""/>
                      <p:cNvPicPr/>
                      <p:nvPr/>
                    </p:nvPicPr>
                    <p:blipFill>
                      <a:blip r:embed="rId6"/>
                      <a:stretch>
                        <a:fillRect/>
                      </a:stretch>
                    </p:blipFill>
                    <p:spPr>
                      <a:xfrm>
                        <a:off x="2913065" y="5214030"/>
                        <a:ext cx="1941249" cy="535517"/>
                      </a:xfrm>
                      <a:prstGeom prst="rect">
                        <a:avLst/>
                      </a:prstGeom>
                    </p:spPr>
                  </p:pic>
                </p:oleObj>
              </mc:Fallback>
            </mc:AlternateContent>
          </a:graphicData>
        </a:graphic>
      </p:graphicFrame>
    </p:spTree>
    <p:extLst>
      <p:ext uri="{BB962C8B-B14F-4D97-AF65-F5344CB8AC3E}">
        <p14:creationId xmlns:p14="http://schemas.microsoft.com/office/powerpoint/2010/main" val="42749759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Universal Turing Machine</a:t>
            </a:r>
            <a:endParaRPr lang="nl-NL" dirty="0"/>
          </a:p>
        </p:txBody>
      </p:sp>
      <p:grpSp>
        <p:nvGrpSpPr>
          <p:cNvPr id="54" name="Groep 53"/>
          <p:cNvGrpSpPr/>
          <p:nvPr/>
        </p:nvGrpSpPr>
        <p:grpSpPr>
          <a:xfrm>
            <a:off x="107504" y="3140968"/>
            <a:ext cx="8784976" cy="3399815"/>
            <a:chOff x="107504" y="1988840"/>
            <a:chExt cx="8784976" cy="4555493"/>
          </a:xfrm>
        </p:grpSpPr>
        <p:sp>
          <p:nvSpPr>
            <p:cNvPr id="37" name="Rechthoek 36"/>
            <p:cNvSpPr/>
            <p:nvPr/>
          </p:nvSpPr>
          <p:spPr>
            <a:xfrm>
              <a:off x="179512" y="2053825"/>
              <a:ext cx="8712968" cy="57606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tangle 12"/>
            <p:cNvSpPr>
              <a:spLocks noChangeArrowheads="1"/>
            </p:cNvSpPr>
            <p:nvPr/>
          </p:nvSpPr>
          <p:spPr bwMode="auto">
            <a:xfrm>
              <a:off x="1489697" y="1988840"/>
              <a:ext cx="564832" cy="743389"/>
            </a:xfrm>
            <a:prstGeom prst="rect">
              <a:avLst/>
            </a:prstGeom>
            <a:noFill/>
            <a:ln w="31750">
              <a:solidFill>
                <a:schemeClr val="hlink"/>
              </a:solidFill>
              <a:miter lim="800000"/>
              <a:headEnd/>
              <a:tailEnd/>
            </a:ln>
          </p:spPr>
          <p:txBody>
            <a:bodyPr wrap="none" anchor="ctr"/>
            <a:lstStyle/>
            <a:p>
              <a:endParaRPr lang="nl-NL" sz="3200"/>
            </a:p>
          </p:txBody>
        </p:sp>
        <p:sp>
          <p:nvSpPr>
            <p:cNvPr id="18" name="Line 14"/>
            <p:cNvSpPr>
              <a:spLocks noChangeShapeType="1"/>
            </p:cNvSpPr>
            <p:nvPr/>
          </p:nvSpPr>
          <p:spPr bwMode="auto">
            <a:xfrm flipH="1">
              <a:off x="1666206" y="2692687"/>
              <a:ext cx="25474" cy="399010"/>
            </a:xfrm>
            <a:prstGeom prst="line">
              <a:avLst/>
            </a:prstGeom>
            <a:noFill/>
            <a:ln w="31750" cmpd="dbl">
              <a:solidFill>
                <a:schemeClr val="tx1"/>
              </a:solidFill>
              <a:round/>
              <a:headEnd/>
              <a:tailEnd/>
            </a:ln>
          </p:spPr>
          <p:txBody>
            <a:bodyPr wrap="none" anchor="ctr"/>
            <a:lstStyle/>
            <a:p>
              <a:endParaRPr lang="nl-NL" sz="3200"/>
            </a:p>
          </p:txBody>
        </p:sp>
        <p:sp>
          <p:nvSpPr>
            <p:cNvPr id="19" name="Line 15"/>
            <p:cNvSpPr>
              <a:spLocks noChangeShapeType="1"/>
            </p:cNvSpPr>
            <p:nvPr/>
          </p:nvSpPr>
          <p:spPr bwMode="auto">
            <a:xfrm>
              <a:off x="1897876" y="2710638"/>
              <a:ext cx="0" cy="176066"/>
            </a:xfrm>
            <a:prstGeom prst="line">
              <a:avLst/>
            </a:prstGeom>
            <a:noFill/>
            <a:ln w="31750" cmpd="dbl">
              <a:solidFill>
                <a:schemeClr val="tx1"/>
              </a:solidFill>
              <a:round/>
              <a:headEnd/>
              <a:tailEnd/>
            </a:ln>
          </p:spPr>
          <p:txBody>
            <a:bodyPr wrap="none" anchor="ctr"/>
            <a:lstStyle/>
            <a:p>
              <a:endParaRPr lang="nl-NL" sz="3200"/>
            </a:p>
          </p:txBody>
        </p:sp>
        <p:sp>
          <p:nvSpPr>
            <p:cNvPr id="20" name="Line 16"/>
            <p:cNvSpPr>
              <a:spLocks noChangeShapeType="1"/>
            </p:cNvSpPr>
            <p:nvPr/>
          </p:nvSpPr>
          <p:spPr bwMode="auto">
            <a:xfrm>
              <a:off x="1904495" y="2908711"/>
              <a:ext cx="370671" cy="0"/>
            </a:xfrm>
            <a:prstGeom prst="line">
              <a:avLst/>
            </a:prstGeom>
            <a:noFill/>
            <a:ln w="31750" cmpd="dbl">
              <a:solidFill>
                <a:schemeClr val="tx1"/>
              </a:solidFill>
              <a:round/>
              <a:headEnd/>
              <a:tailEnd/>
            </a:ln>
          </p:spPr>
          <p:txBody>
            <a:bodyPr wrap="none" anchor="ctr"/>
            <a:lstStyle/>
            <a:p>
              <a:endParaRPr lang="nl-NL" sz="3200"/>
            </a:p>
          </p:txBody>
        </p:sp>
        <p:sp>
          <p:nvSpPr>
            <p:cNvPr id="21" name="Rectangle 17"/>
            <p:cNvSpPr>
              <a:spLocks noChangeArrowheads="1"/>
            </p:cNvSpPr>
            <p:nvPr/>
          </p:nvSpPr>
          <p:spPr bwMode="auto">
            <a:xfrm>
              <a:off x="971600" y="3052727"/>
              <a:ext cx="792087" cy="648072"/>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22" name="Rectangle 18"/>
            <p:cNvSpPr>
              <a:spLocks noChangeArrowheads="1"/>
            </p:cNvSpPr>
            <p:nvPr/>
          </p:nvSpPr>
          <p:spPr bwMode="auto">
            <a:xfrm>
              <a:off x="2310467" y="2869169"/>
              <a:ext cx="1319411" cy="1212898"/>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23" name="Rectangle 19"/>
            <p:cNvSpPr>
              <a:spLocks noChangeArrowheads="1"/>
            </p:cNvSpPr>
            <p:nvPr/>
          </p:nvSpPr>
          <p:spPr bwMode="auto">
            <a:xfrm>
              <a:off x="971600" y="3133946"/>
              <a:ext cx="796695" cy="459100"/>
            </a:xfrm>
            <a:prstGeom prst="rect">
              <a:avLst/>
            </a:prstGeom>
            <a:noFill/>
            <a:ln w="0">
              <a:noFill/>
              <a:miter lim="800000"/>
              <a:headEnd/>
              <a:tailEnd/>
            </a:ln>
          </p:spPr>
          <p:txBody>
            <a:bodyPr wrap="none" lIns="90488" tIns="44450" rIns="90488" bIns="44450">
              <a:spAutoFit/>
            </a:bodyPr>
            <a:lstStyle/>
            <a:p>
              <a:pPr defTabSz="762000" eaLnBrk="0" hangingPunct="0"/>
              <a:r>
                <a:rPr lang="en-US" sz="2400" dirty="0">
                  <a:latin typeface="Times New Roman" charset="0"/>
                </a:rPr>
                <a:t>State</a:t>
              </a:r>
            </a:p>
          </p:txBody>
        </p:sp>
        <p:sp>
          <p:nvSpPr>
            <p:cNvPr id="24" name="Rectangle 20"/>
            <p:cNvSpPr>
              <a:spLocks noChangeArrowheads="1"/>
            </p:cNvSpPr>
            <p:nvPr/>
          </p:nvSpPr>
          <p:spPr bwMode="auto">
            <a:xfrm>
              <a:off x="2321558" y="2857207"/>
              <a:ext cx="1242329" cy="951543"/>
            </a:xfrm>
            <a:prstGeom prst="rect">
              <a:avLst/>
            </a:prstGeom>
            <a:noFill/>
            <a:ln w="0">
              <a:noFill/>
              <a:miter lim="800000"/>
              <a:headEnd/>
              <a:tailEnd/>
            </a:ln>
          </p:spPr>
          <p:txBody>
            <a:bodyPr wrap="none" lIns="90488" tIns="44450" rIns="90488" bIns="44450">
              <a:spAutoFit/>
            </a:bodyPr>
            <a:lstStyle/>
            <a:p>
              <a:pPr defTabSz="762000" eaLnBrk="0" hangingPunct="0"/>
              <a:r>
                <a:rPr lang="en-US" sz="2400" dirty="0" smtClean="0">
                  <a:latin typeface="Times New Roman" charset="0"/>
                </a:rPr>
                <a:t>Program</a:t>
              </a:r>
            </a:p>
            <a:p>
              <a:pPr defTabSz="762000" eaLnBrk="0" hangingPunct="0"/>
              <a:r>
                <a:rPr lang="en-US" sz="3200" dirty="0" smtClean="0">
                  <a:latin typeface="Times New Roman" charset="0"/>
                </a:rPr>
                <a:t>U</a:t>
              </a:r>
              <a:endParaRPr lang="en-US" sz="3200" dirty="0">
                <a:latin typeface="Times New Roman" charset="0"/>
              </a:endParaRPr>
            </a:p>
          </p:txBody>
        </p:sp>
        <p:grpSp>
          <p:nvGrpSpPr>
            <p:cNvPr id="36" name="Groep 35"/>
            <p:cNvGrpSpPr/>
            <p:nvPr/>
          </p:nvGrpSpPr>
          <p:grpSpPr>
            <a:xfrm>
              <a:off x="2104330" y="2044003"/>
              <a:ext cx="6788150" cy="585886"/>
              <a:chOff x="1619250" y="4859338"/>
              <a:chExt cx="6788150" cy="863600"/>
            </a:xfrm>
          </p:grpSpPr>
          <p:sp>
            <p:nvSpPr>
              <p:cNvPr id="31" name="Rectangle 12"/>
              <p:cNvSpPr>
                <a:spLocks noChangeArrowheads="1"/>
              </p:cNvSpPr>
              <p:nvPr/>
            </p:nvSpPr>
            <p:spPr bwMode="auto">
              <a:xfrm>
                <a:off x="3132138" y="4865688"/>
                <a:ext cx="2225675" cy="85725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Calibri" pitchFamily="34" charset="0"/>
                  </a:rPr>
                  <a:t>Index of </a:t>
                </a:r>
                <a:r>
                  <a:rPr lang="en-US" dirty="0" err="1" smtClean="0">
                    <a:latin typeface="Calibri" pitchFamily="34" charset="0"/>
                  </a:rPr>
                  <a:t>Tx</a:t>
                </a:r>
                <a:endParaRPr lang="nl-NL" dirty="0">
                  <a:latin typeface="Calibri" pitchFamily="34" charset="0"/>
                </a:endParaRPr>
              </a:p>
            </p:txBody>
          </p:sp>
          <p:sp>
            <p:nvSpPr>
              <p:cNvPr id="32" name="Rectangle 13"/>
              <p:cNvSpPr>
                <a:spLocks noChangeArrowheads="1"/>
              </p:cNvSpPr>
              <p:nvPr/>
            </p:nvSpPr>
            <p:spPr bwMode="auto">
              <a:xfrm>
                <a:off x="5364163" y="4865688"/>
                <a:ext cx="3043237" cy="857250"/>
              </a:xfrm>
              <a:prstGeom prst="rect">
                <a:avLst/>
              </a:prstGeom>
              <a:solidFill>
                <a:srgbClr val="FF9900"/>
              </a:solidFill>
              <a:ln w="9525">
                <a:solidFill>
                  <a:schemeClr val="tx1"/>
                </a:solidFill>
                <a:miter lim="800000"/>
                <a:headEnd/>
                <a:tailEnd/>
              </a:ln>
            </p:spPr>
            <p:txBody>
              <a:bodyPr wrap="none" anchor="ctr"/>
              <a:lstStyle/>
              <a:p>
                <a:pPr algn="ctr"/>
                <a:r>
                  <a:rPr lang="en-US" dirty="0" smtClean="0">
                    <a:latin typeface="Calibri" pitchFamily="34" charset="0"/>
                  </a:rPr>
                  <a:t>Input y</a:t>
                </a:r>
                <a:endParaRPr lang="nl-NL" dirty="0">
                  <a:latin typeface="Calibri" pitchFamily="34" charset="0"/>
                </a:endParaRPr>
              </a:p>
            </p:txBody>
          </p:sp>
          <p:sp>
            <p:nvSpPr>
              <p:cNvPr id="33" name="Rectangle 12"/>
              <p:cNvSpPr>
                <a:spLocks noChangeArrowheads="1"/>
              </p:cNvSpPr>
              <p:nvPr/>
            </p:nvSpPr>
            <p:spPr bwMode="auto">
              <a:xfrm>
                <a:off x="2555875" y="4859338"/>
                <a:ext cx="576263" cy="86360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dirty="0">
                    <a:latin typeface="+mn-lt"/>
                  </a:rPr>
                  <a:t>n</a:t>
                </a:r>
                <a:endParaRPr lang="nl-NL" dirty="0">
                  <a:latin typeface="+mn-lt"/>
                </a:endParaRPr>
              </a:p>
            </p:txBody>
          </p:sp>
          <p:sp>
            <p:nvSpPr>
              <p:cNvPr id="34" name="Rectangle 12"/>
              <p:cNvSpPr>
                <a:spLocks noChangeArrowheads="1"/>
              </p:cNvSpPr>
              <p:nvPr/>
            </p:nvSpPr>
            <p:spPr bwMode="auto">
              <a:xfrm>
                <a:off x="2195513" y="4859338"/>
                <a:ext cx="360362" cy="855662"/>
              </a:xfrm>
              <a:prstGeom prst="rect">
                <a:avLst/>
              </a:prstGeom>
              <a:solidFill>
                <a:srgbClr val="FFFF00"/>
              </a:solidFill>
              <a:ln w="9525">
                <a:solidFill>
                  <a:schemeClr val="tx1"/>
                </a:solidFill>
                <a:miter lim="800000"/>
                <a:headEnd/>
                <a:tailEnd/>
              </a:ln>
            </p:spPr>
            <p:txBody>
              <a:bodyPr wrap="none" anchor="ctr"/>
              <a:lstStyle/>
              <a:p>
                <a:pPr algn="ctr"/>
                <a:r>
                  <a:rPr lang="en-US">
                    <a:latin typeface="Calibri" pitchFamily="34" charset="0"/>
                  </a:rPr>
                  <a:t>0</a:t>
                </a:r>
                <a:endParaRPr lang="nl-NL">
                  <a:latin typeface="Calibri" pitchFamily="34" charset="0"/>
                </a:endParaRPr>
              </a:p>
            </p:txBody>
          </p:sp>
          <p:sp>
            <p:nvSpPr>
              <p:cNvPr id="35" name="Rectangle 12"/>
              <p:cNvSpPr>
                <a:spLocks noChangeArrowheads="1"/>
              </p:cNvSpPr>
              <p:nvPr/>
            </p:nvSpPr>
            <p:spPr bwMode="auto">
              <a:xfrm>
                <a:off x="1619250" y="4859338"/>
                <a:ext cx="576263" cy="863600"/>
              </a:xfrm>
              <a:prstGeom prst="rect">
                <a:avLst/>
              </a:prstGeom>
              <a:solidFill>
                <a:srgbClr val="00B0F0"/>
              </a:solidFill>
              <a:ln w="9525">
                <a:solidFill>
                  <a:schemeClr val="tx1"/>
                </a:solidFill>
                <a:miter lim="800000"/>
                <a:headEnd/>
                <a:tailEnd/>
              </a:ln>
            </p:spPr>
            <p:txBody>
              <a:bodyPr wrap="none" anchor="ctr"/>
              <a:lstStyle/>
              <a:p>
                <a:pPr algn="ctr"/>
                <a:r>
                  <a:rPr lang="en-US">
                    <a:latin typeface="Calibri" pitchFamily="34" charset="0"/>
                  </a:rPr>
                  <a:t>1111</a:t>
                </a:r>
                <a:endParaRPr lang="nl-NL">
                  <a:latin typeface="Calibri" pitchFamily="34" charset="0"/>
                </a:endParaRPr>
              </a:p>
            </p:txBody>
          </p:sp>
        </p:grpSp>
        <p:sp>
          <p:nvSpPr>
            <p:cNvPr id="38" name="Rechthoek 37"/>
            <p:cNvSpPr/>
            <p:nvPr/>
          </p:nvSpPr>
          <p:spPr>
            <a:xfrm>
              <a:off x="107504" y="4502097"/>
              <a:ext cx="8712968" cy="57606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9" name="Rectangle 12"/>
            <p:cNvSpPr>
              <a:spLocks noChangeArrowheads="1"/>
            </p:cNvSpPr>
            <p:nvPr/>
          </p:nvSpPr>
          <p:spPr bwMode="auto">
            <a:xfrm>
              <a:off x="1417689" y="4437112"/>
              <a:ext cx="564832" cy="743389"/>
            </a:xfrm>
            <a:prstGeom prst="rect">
              <a:avLst/>
            </a:prstGeom>
            <a:noFill/>
            <a:ln w="31750">
              <a:solidFill>
                <a:schemeClr val="hlink"/>
              </a:solidFill>
              <a:miter lim="800000"/>
              <a:headEnd/>
              <a:tailEnd/>
            </a:ln>
          </p:spPr>
          <p:txBody>
            <a:bodyPr wrap="none" anchor="ctr"/>
            <a:lstStyle/>
            <a:p>
              <a:endParaRPr lang="nl-NL" sz="3200"/>
            </a:p>
          </p:txBody>
        </p:sp>
        <p:sp>
          <p:nvSpPr>
            <p:cNvPr id="41" name="Line 14"/>
            <p:cNvSpPr>
              <a:spLocks noChangeShapeType="1"/>
            </p:cNvSpPr>
            <p:nvPr/>
          </p:nvSpPr>
          <p:spPr bwMode="auto">
            <a:xfrm flipH="1">
              <a:off x="1594198" y="5140959"/>
              <a:ext cx="25474" cy="399010"/>
            </a:xfrm>
            <a:prstGeom prst="line">
              <a:avLst/>
            </a:prstGeom>
            <a:noFill/>
            <a:ln w="31750" cmpd="dbl">
              <a:solidFill>
                <a:schemeClr val="tx1"/>
              </a:solidFill>
              <a:round/>
              <a:headEnd/>
              <a:tailEnd/>
            </a:ln>
          </p:spPr>
          <p:txBody>
            <a:bodyPr wrap="none" anchor="ctr"/>
            <a:lstStyle/>
            <a:p>
              <a:endParaRPr lang="nl-NL" sz="3200"/>
            </a:p>
          </p:txBody>
        </p:sp>
        <p:sp>
          <p:nvSpPr>
            <p:cNvPr id="44" name="Rectangle 17"/>
            <p:cNvSpPr>
              <a:spLocks noChangeArrowheads="1"/>
            </p:cNvSpPr>
            <p:nvPr/>
          </p:nvSpPr>
          <p:spPr bwMode="auto">
            <a:xfrm>
              <a:off x="899592" y="5500999"/>
              <a:ext cx="792087" cy="648072"/>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45" name="Rectangle 18"/>
            <p:cNvSpPr>
              <a:spLocks noChangeArrowheads="1"/>
            </p:cNvSpPr>
            <p:nvPr/>
          </p:nvSpPr>
          <p:spPr bwMode="auto">
            <a:xfrm>
              <a:off x="2238459" y="5317441"/>
              <a:ext cx="1319411" cy="1212898"/>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46" name="Rectangle 19"/>
            <p:cNvSpPr>
              <a:spLocks noChangeArrowheads="1"/>
            </p:cNvSpPr>
            <p:nvPr/>
          </p:nvSpPr>
          <p:spPr bwMode="auto">
            <a:xfrm>
              <a:off x="899592" y="5582218"/>
              <a:ext cx="796695" cy="459100"/>
            </a:xfrm>
            <a:prstGeom prst="rect">
              <a:avLst/>
            </a:prstGeom>
            <a:noFill/>
            <a:ln w="0">
              <a:noFill/>
              <a:miter lim="800000"/>
              <a:headEnd/>
              <a:tailEnd/>
            </a:ln>
          </p:spPr>
          <p:txBody>
            <a:bodyPr wrap="none" lIns="90488" tIns="44450" rIns="90488" bIns="44450">
              <a:spAutoFit/>
            </a:bodyPr>
            <a:lstStyle/>
            <a:p>
              <a:pPr defTabSz="762000" eaLnBrk="0" hangingPunct="0"/>
              <a:r>
                <a:rPr lang="en-US" sz="2400" dirty="0">
                  <a:latin typeface="Times New Roman" charset="0"/>
                </a:rPr>
                <a:t>State</a:t>
              </a:r>
            </a:p>
          </p:txBody>
        </p:sp>
        <p:sp>
          <p:nvSpPr>
            <p:cNvPr id="47" name="Rectangle 20"/>
            <p:cNvSpPr>
              <a:spLocks noChangeArrowheads="1"/>
            </p:cNvSpPr>
            <p:nvPr/>
          </p:nvSpPr>
          <p:spPr bwMode="auto">
            <a:xfrm>
              <a:off x="2195736" y="5269338"/>
              <a:ext cx="1242329" cy="1274995"/>
            </a:xfrm>
            <a:prstGeom prst="rect">
              <a:avLst/>
            </a:prstGeom>
            <a:noFill/>
            <a:ln w="0">
              <a:noFill/>
              <a:miter lim="800000"/>
              <a:headEnd/>
              <a:tailEnd/>
            </a:ln>
          </p:spPr>
          <p:txBody>
            <a:bodyPr wrap="none" lIns="90488" tIns="44450" rIns="90488" bIns="44450">
              <a:spAutoFit/>
            </a:bodyPr>
            <a:lstStyle/>
            <a:p>
              <a:pPr defTabSz="762000" eaLnBrk="0" hangingPunct="0"/>
              <a:r>
                <a:rPr lang="en-US" sz="2400" dirty="0" smtClean="0">
                  <a:latin typeface="Times New Roman" charset="0"/>
                </a:rPr>
                <a:t>Program</a:t>
              </a:r>
            </a:p>
            <a:p>
              <a:pPr defTabSz="762000" eaLnBrk="0" hangingPunct="0"/>
              <a:endParaRPr lang="en-US" sz="3200" dirty="0">
                <a:latin typeface="Times New Roman" charset="0"/>
              </a:endParaRPr>
            </a:p>
          </p:txBody>
        </p:sp>
        <p:sp>
          <p:nvSpPr>
            <p:cNvPr id="50" name="Rectangle 13"/>
            <p:cNvSpPr>
              <a:spLocks noChangeArrowheads="1"/>
            </p:cNvSpPr>
            <p:nvPr/>
          </p:nvSpPr>
          <p:spPr bwMode="auto">
            <a:xfrm>
              <a:off x="2051720" y="4509120"/>
              <a:ext cx="3043237" cy="581578"/>
            </a:xfrm>
            <a:prstGeom prst="rect">
              <a:avLst/>
            </a:prstGeom>
            <a:solidFill>
              <a:srgbClr val="FF9900"/>
            </a:solidFill>
            <a:ln w="9525">
              <a:solidFill>
                <a:schemeClr val="tx1"/>
              </a:solidFill>
              <a:miter lim="800000"/>
              <a:headEnd/>
              <a:tailEnd/>
            </a:ln>
          </p:spPr>
          <p:txBody>
            <a:bodyPr wrap="none" anchor="ctr"/>
            <a:lstStyle/>
            <a:p>
              <a:pPr algn="ctr"/>
              <a:r>
                <a:rPr lang="en-US" dirty="0" smtClean="0">
                  <a:latin typeface="Calibri" pitchFamily="34" charset="0"/>
                </a:rPr>
                <a:t>Input y</a:t>
              </a:r>
              <a:endParaRPr lang="nl-NL" dirty="0">
                <a:latin typeface="Calibri" pitchFamily="34" charset="0"/>
              </a:endParaRPr>
            </a:p>
          </p:txBody>
        </p:sp>
      </p:grpSp>
      <p:sp>
        <p:nvSpPr>
          <p:cNvPr id="55" name="Rectangle 3"/>
          <p:cNvSpPr txBox="1">
            <a:spLocks noChangeArrowheads="1"/>
          </p:cNvSpPr>
          <p:nvPr/>
        </p:nvSpPr>
        <p:spPr>
          <a:xfrm>
            <a:off x="457200" y="1600200"/>
            <a:ext cx="8229600"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T</a:t>
            </a:r>
            <a:r>
              <a:rPr kumimoji="0" lang="en-US" sz="3200" b="0" i="0" u="none" strike="noStrike" kern="1200" cap="none" spc="0" normalizeH="0" baseline="-25000" noProof="0" dirty="0" err="1" smtClean="0">
                <a:ln>
                  <a:noFill/>
                </a:ln>
                <a:solidFill>
                  <a:schemeClr val="tx1"/>
                </a:solidFill>
                <a:effectLst/>
                <a:uLnTx/>
                <a:uFillTx/>
                <a:latin typeface="+mn-lt"/>
                <a:ea typeface="+mn-ea"/>
                <a:cs typeface="+mn-cs"/>
              </a:rPr>
              <a:t>x</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(y) Turing machine x with input 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Universal Turing machine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nl-NL" sz="32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56" name="Object 55"/>
          <p:cNvGraphicFramePr>
            <a:graphicFrameLocks noChangeAspect="1"/>
          </p:cNvGraphicFramePr>
          <p:nvPr/>
        </p:nvGraphicFramePr>
        <p:xfrm>
          <a:off x="5276878" y="2077864"/>
          <a:ext cx="2751506" cy="775072"/>
        </p:xfrm>
        <a:graphic>
          <a:graphicData uri="http://schemas.openxmlformats.org/presentationml/2006/ole">
            <mc:AlternateContent xmlns:mc="http://schemas.openxmlformats.org/markup-compatibility/2006">
              <mc:Choice xmlns:v="urn:schemas-microsoft-com:vml" Requires="v">
                <p:oleObj spid="_x0000_s137219" name="Vergelijking" r:id="rId4" imgW="901440" imgH="253800" progId="Equation.3">
                  <p:embed/>
                </p:oleObj>
              </mc:Choice>
              <mc:Fallback>
                <p:oleObj name="Vergelijking" r:id="rId4" imgW="90144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6878" y="2077864"/>
                        <a:ext cx="2751506" cy="775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63" name="Object 3"/>
          <p:cNvGraphicFramePr>
            <a:graphicFrameLocks noChangeAspect="1"/>
          </p:cNvGraphicFramePr>
          <p:nvPr/>
        </p:nvGraphicFramePr>
        <p:xfrm>
          <a:off x="2313310" y="5877272"/>
          <a:ext cx="1898650" cy="774700"/>
        </p:xfrm>
        <a:graphic>
          <a:graphicData uri="http://schemas.openxmlformats.org/presentationml/2006/ole">
            <mc:AlternateContent xmlns:mc="http://schemas.openxmlformats.org/markup-compatibility/2006">
              <mc:Choice xmlns:v="urn:schemas-microsoft-com:vml" Requires="v">
                <p:oleObj spid="_x0000_s137220" name="Equation" r:id="rId6" imgW="622080" imgH="253800" progId="Equation.3">
                  <p:embed/>
                </p:oleObj>
              </mc:Choice>
              <mc:Fallback>
                <p:oleObj name="Equation" r:id="rId6" imgW="62208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3310" y="5877272"/>
                        <a:ext cx="1898650"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014949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atin typeface="Calibri" charset="0"/>
              </a:rPr>
              <a:t>Turing machines</a:t>
            </a:r>
            <a:endParaRPr lang="nl-NL">
              <a:latin typeface="Calibri" charset="0"/>
            </a:endParaRPr>
          </a:p>
        </p:txBody>
      </p:sp>
      <p:sp>
        <p:nvSpPr>
          <p:cNvPr id="46083" name="Rectangle 3"/>
          <p:cNvSpPr>
            <a:spLocks noGrp="1" noChangeArrowheads="1"/>
          </p:cNvSpPr>
          <p:nvPr>
            <p:ph type="body" idx="1"/>
          </p:nvPr>
        </p:nvSpPr>
        <p:spPr/>
        <p:txBody>
          <a:bodyPr/>
          <a:lstStyle/>
          <a:p>
            <a:pPr eaLnBrk="1" hangingPunct="1"/>
            <a:r>
              <a:rPr lang="en-US">
                <a:latin typeface="Calibri" charset="0"/>
              </a:rPr>
              <a:t>An enumeration of Turing machines</a:t>
            </a:r>
          </a:p>
          <a:p>
            <a:pPr eaLnBrk="1" hangingPunct="1"/>
            <a:r>
              <a:rPr lang="en-US">
                <a:latin typeface="Calibri" charset="0"/>
              </a:rPr>
              <a:t>T</a:t>
            </a:r>
            <a:r>
              <a:rPr lang="en-US" baseline="-25000">
                <a:latin typeface="Calibri" charset="0"/>
              </a:rPr>
              <a:t>x</a:t>
            </a:r>
            <a:r>
              <a:rPr lang="en-US">
                <a:latin typeface="Calibri" charset="0"/>
              </a:rPr>
              <a:t>(y) Turing machine x with input y</a:t>
            </a:r>
          </a:p>
          <a:p>
            <a:pPr eaLnBrk="1" hangingPunct="1"/>
            <a:r>
              <a:rPr lang="en-US">
                <a:latin typeface="Calibri" charset="0"/>
              </a:rPr>
              <a:t>Universal Turing machine U</a:t>
            </a:r>
            <a:r>
              <a:rPr lang="en-US" baseline="-25000">
                <a:latin typeface="Calibri" charset="0"/>
              </a:rPr>
              <a:t>i</a:t>
            </a:r>
            <a:r>
              <a:rPr lang="en-US">
                <a:latin typeface="Calibri" charset="0"/>
              </a:rPr>
              <a:t>(yx) </a:t>
            </a:r>
          </a:p>
          <a:p>
            <a:pPr eaLnBrk="1" hangingPunct="1"/>
            <a:r>
              <a:rPr lang="en-US">
                <a:latin typeface="Calibri" charset="0"/>
              </a:rPr>
              <a:t>T</a:t>
            </a:r>
            <a:r>
              <a:rPr lang="en-US" baseline="-25000">
                <a:latin typeface="Calibri" charset="0"/>
              </a:rPr>
              <a:t>x</a:t>
            </a:r>
            <a:r>
              <a:rPr lang="en-US">
                <a:latin typeface="Calibri" charset="0"/>
              </a:rPr>
              <a:t>(y) is defined if x stops on input y in an accepting state after a finite number of steps. </a:t>
            </a:r>
          </a:p>
          <a:p>
            <a:pPr eaLnBrk="1" hangingPunct="1"/>
            <a:r>
              <a:rPr lang="en-US">
                <a:latin typeface="Calibri" charset="0"/>
              </a:rPr>
              <a:t>Minsky: there is a universal Turing machine with 7 states and 4 tape symbols</a:t>
            </a:r>
          </a:p>
          <a:p>
            <a:pPr eaLnBrk="1" hangingPunct="1"/>
            <a:endParaRPr lang="nl-NL">
              <a:latin typeface="Calibri" charset="0"/>
            </a:endParaRPr>
          </a:p>
        </p:txBody>
      </p:sp>
    </p:spTree>
    <p:extLst>
      <p:ext uri="{BB962C8B-B14F-4D97-AF65-F5344CB8AC3E}">
        <p14:creationId xmlns:p14="http://schemas.microsoft.com/office/powerpoint/2010/main" val="9575495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atin typeface="Calibri" charset="0"/>
              </a:rPr>
              <a:t>Uncomputable numbers</a:t>
            </a:r>
            <a:endParaRPr lang="nl-NL">
              <a:latin typeface="Calibri" charset="0"/>
            </a:endParaRPr>
          </a:p>
        </p:txBody>
      </p:sp>
      <p:sp>
        <p:nvSpPr>
          <p:cNvPr id="47107" name="Rectangle 3"/>
          <p:cNvSpPr>
            <a:spLocks noGrp="1" noChangeArrowheads="1"/>
          </p:cNvSpPr>
          <p:nvPr>
            <p:ph type="body" idx="1"/>
          </p:nvPr>
        </p:nvSpPr>
        <p:spPr/>
        <p:txBody>
          <a:bodyPr/>
          <a:lstStyle/>
          <a:p>
            <a:pPr eaLnBrk="1" hangingPunct="1"/>
            <a:r>
              <a:rPr lang="en-US">
                <a:latin typeface="Calibri" charset="0"/>
              </a:rPr>
              <a:t>Define a recursive function g</a:t>
            </a:r>
          </a:p>
          <a:p>
            <a:pPr eaLnBrk="1" hangingPunct="1"/>
            <a:r>
              <a:rPr lang="en-US">
                <a:latin typeface="Calibri" charset="0"/>
              </a:rPr>
              <a:t>g(x,y)=1 if T</a:t>
            </a:r>
            <a:r>
              <a:rPr lang="en-US" baseline="-25000">
                <a:latin typeface="Calibri" charset="0"/>
              </a:rPr>
              <a:t>x</a:t>
            </a:r>
            <a:r>
              <a:rPr lang="en-US">
                <a:latin typeface="Calibri" charset="0"/>
              </a:rPr>
              <a:t>(y) is defined, and 0 otherwise</a:t>
            </a:r>
          </a:p>
          <a:p>
            <a:pPr eaLnBrk="1" hangingPunct="1"/>
            <a:r>
              <a:rPr lang="en-US">
                <a:latin typeface="Calibri" charset="0"/>
              </a:rPr>
              <a:t>Since g is recursive there will be a Turing machine r such that T</a:t>
            </a:r>
            <a:r>
              <a:rPr lang="en-US" baseline="-25000">
                <a:latin typeface="Calibri" charset="0"/>
              </a:rPr>
              <a:t>r</a:t>
            </a:r>
            <a:r>
              <a:rPr lang="en-US">
                <a:latin typeface="Calibri" charset="0"/>
              </a:rPr>
              <a:t>(y)=1 if g(y,y)=0 and T</a:t>
            </a:r>
            <a:r>
              <a:rPr lang="en-US" baseline="-25000">
                <a:latin typeface="Calibri" charset="0"/>
              </a:rPr>
              <a:t>r</a:t>
            </a:r>
            <a:r>
              <a:rPr lang="en-US">
                <a:latin typeface="Calibri" charset="0"/>
              </a:rPr>
              <a:t>(y)=0 if g(y,y)=1</a:t>
            </a:r>
          </a:p>
          <a:p>
            <a:pPr eaLnBrk="1" hangingPunct="1"/>
            <a:r>
              <a:rPr lang="en-US">
                <a:latin typeface="Calibri" charset="0"/>
              </a:rPr>
              <a:t>But then we have T</a:t>
            </a:r>
            <a:r>
              <a:rPr lang="en-US" baseline="-25000">
                <a:latin typeface="Calibri" charset="0"/>
              </a:rPr>
              <a:t>r</a:t>
            </a:r>
            <a:r>
              <a:rPr lang="en-US">
                <a:latin typeface="Calibri" charset="0"/>
              </a:rPr>
              <a:t>(r)=1 if g(r,r)=0 and  since T</a:t>
            </a:r>
            <a:r>
              <a:rPr lang="en-US" baseline="-25000">
                <a:latin typeface="Calibri" charset="0"/>
              </a:rPr>
              <a:t>r</a:t>
            </a:r>
            <a:r>
              <a:rPr lang="en-US">
                <a:latin typeface="Calibri" charset="0"/>
              </a:rPr>
              <a:t>(r) is defined  g(r,r)=1</a:t>
            </a:r>
          </a:p>
          <a:p>
            <a:pPr eaLnBrk="1" hangingPunct="1"/>
            <a:r>
              <a:rPr lang="en-US">
                <a:latin typeface="Calibri" charset="0"/>
              </a:rPr>
              <a:t>Paradox: ergo g(x,y) can not be recursive</a:t>
            </a:r>
            <a:endParaRPr lang="nl-NL">
              <a:latin typeface="Calibri" charset="0"/>
            </a:endParaRPr>
          </a:p>
        </p:txBody>
      </p:sp>
    </p:spTree>
    <p:extLst>
      <p:ext uri="{BB962C8B-B14F-4D97-AF65-F5344CB8AC3E}">
        <p14:creationId xmlns:p14="http://schemas.microsoft.com/office/powerpoint/2010/main" val="14743270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atin typeface="Calibri" charset="0"/>
              </a:rPr>
              <a:t>Some important notions</a:t>
            </a:r>
            <a:endParaRPr lang="nl-NL">
              <a:latin typeface="Calibri" charset="0"/>
            </a:endParaRPr>
          </a:p>
        </p:txBody>
      </p:sp>
      <p:sp>
        <p:nvSpPr>
          <p:cNvPr id="48131" name="Rectangle 3"/>
          <p:cNvSpPr>
            <a:spLocks noGrp="1" noChangeArrowheads="1"/>
          </p:cNvSpPr>
          <p:nvPr>
            <p:ph type="body" idx="1"/>
          </p:nvPr>
        </p:nvSpPr>
        <p:spPr/>
        <p:txBody>
          <a:bodyPr>
            <a:normAutofit lnSpcReduction="10000"/>
          </a:bodyPr>
          <a:lstStyle/>
          <a:p>
            <a:pPr eaLnBrk="1" hangingPunct="1"/>
            <a:r>
              <a:rPr lang="en-US">
                <a:latin typeface="Calibri" charset="0"/>
              </a:rPr>
              <a:t>Halting set: K</a:t>
            </a:r>
            <a:r>
              <a:rPr lang="en-US" baseline="-25000">
                <a:latin typeface="Calibri" charset="0"/>
              </a:rPr>
              <a:t>o </a:t>
            </a:r>
            <a:r>
              <a:rPr lang="en-US">
                <a:latin typeface="Calibri" charset="0"/>
              </a:rPr>
              <a:t>= {&lt;x,y&gt;: T</a:t>
            </a:r>
            <a:r>
              <a:rPr lang="en-US" baseline="-25000">
                <a:latin typeface="Calibri" charset="0"/>
              </a:rPr>
              <a:t>x</a:t>
            </a:r>
            <a:r>
              <a:rPr lang="en-US">
                <a:latin typeface="Calibri" charset="0"/>
              </a:rPr>
              <a:t>(y)&lt; </a:t>
            </a:r>
            <a:r>
              <a:rPr lang="en-US">
                <a:latin typeface="Calibri" charset="0"/>
                <a:sym typeface="Symbol" charset="0"/>
              </a:rPr>
              <a:t>}</a:t>
            </a:r>
          </a:p>
          <a:p>
            <a:pPr eaLnBrk="1" hangingPunct="1"/>
            <a:r>
              <a:rPr lang="en-US">
                <a:latin typeface="Calibri" charset="0"/>
              </a:rPr>
              <a:t>Diagonalization (Cantor)</a:t>
            </a:r>
          </a:p>
          <a:p>
            <a:pPr eaLnBrk="1" hangingPunct="1"/>
            <a:r>
              <a:rPr lang="en-US">
                <a:latin typeface="Calibri" charset="0"/>
              </a:rPr>
              <a:t>Dovetailing computations: A universal search/learning algorithm</a:t>
            </a:r>
          </a:p>
          <a:p>
            <a:pPr eaLnBrk="1" hangingPunct="1"/>
            <a:endParaRPr lang="en-US">
              <a:latin typeface="Calibri" charset="0"/>
            </a:endParaRPr>
          </a:p>
          <a:p>
            <a:pPr eaLnBrk="1" hangingPunct="1"/>
            <a:r>
              <a:rPr lang="en-US">
                <a:latin typeface="Calibri" charset="0"/>
              </a:rPr>
              <a:t>Church-Turing thesis: the class of algorithmically computable numerical functions coincides with the class of partial recursive functions</a:t>
            </a:r>
            <a:endParaRPr lang="nl-NL">
              <a:latin typeface="Calibri" charset="0"/>
            </a:endParaRPr>
          </a:p>
        </p:txBody>
      </p:sp>
    </p:spTree>
    <p:extLst>
      <p:ext uri="{BB962C8B-B14F-4D97-AF65-F5344CB8AC3E}">
        <p14:creationId xmlns:p14="http://schemas.microsoft.com/office/powerpoint/2010/main" val="21907557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a:xfrm>
            <a:off x="428625" y="-404813"/>
            <a:ext cx="7620000" cy="809626"/>
          </a:xfrm>
        </p:spPr>
        <p:txBody>
          <a:bodyPr>
            <a:normAutofit fontScale="90000"/>
          </a:bodyPr>
          <a:lstStyle/>
          <a:p>
            <a:pPr eaLnBrk="1" hangingPunct="1"/>
            <a:r>
              <a:rPr lang="nl-NL" sz="3800">
                <a:latin typeface="Calibri" charset="0"/>
              </a:rPr>
              <a:t/>
            </a:r>
            <a:br>
              <a:rPr lang="nl-NL" sz="3800">
                <a:latin typeface="Calibri" charset="0"/>
              </a:rPr>
            </a:br>
            <a:r>
              <a:rPr lang="nl-NL" sz="3800">
                <a:latin typeface="Calibri" charset="0"/>
              </a:rPr>
              <a:t>Entropy in binary strings</a:t>
            </a:r>
          </a:p>
        </p:txBody>
      </p:sp>
      <p:sp>
        <p:nvSpPr>
          <p:cNvPr id="52227" name="Rectangle 3"/>
          <p:cNvSpPr>
            <a:spLocks noChangeArrowheads="1"/>
          </p:cNvSpPr>
          <p:nvPr/>
        </p:nvSpPr>
        <p:spPr bwMode="auto">
          <a:xfrm>
            <a:off x="357188" y="1000125"/>
            <a:ext cx="563562"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28" name="Rectangle 4"/>
          <p:cNvSpPr>
            <a:spLocks noChangeArrowheads="1"/>
          </p:cNvSpPr>
          <p:nvPr/>
        </p:nvSpPr>
        <p:spPr bwMode="auto">
          <a:xfrm>
            <a:off x="920750" y="1000125"/>
            <a:ext cx="563563"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29" name="Rectangle 5"/>
          <p:cNvSpPr>
            <a:spLocks noChangeArrowheads="1"/>
          </p:cNvSpPr>
          <p:nvPr/>
        </p:nvSpPr>
        <p:spPr bwMode="auto">
          <a:xfrm>
            <a:off x="1482725" y="1000125"/>
            <a:ext cx="563563"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30" name="Rectangle 6"/>
          <p:cNvSpPr>
            <a:spLocks noChangeArrowheads="1"/>
          </p:cNvSpPr>
          <p:nvPr/>
        </p:nvSpPr>
        <p:spPr bwMode="auto">
          <a:xfrm>
            <a:off x="2044700" y="1000125"/>
            <a:ext cx="563563"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31" name="Rectangle 7"/>
          <p:cNvSpPr>
            <a:spLocks noChangeArrowheads="1"/>
          </p:cNvSpPr>
          <p:nvPr/>
        </p:nvSpPr>
        <p:spPr bwMode="auto">
          <a:xfrm>
            <a:off x="2606675" y="1000125"/>
            <a:ext cx="563563"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32" name="Rectangle 8"/>
          <p:cNvSpPr>
            <a:spLocks noChangeArrowheads="1"/>
          </p:cNvSpPr>
          <p:nvPr/>
        </p:nvSpPr>
        <p:spPr bwMode="auto">
          <a:xfrm>
            <a:off x="3170238" y="1000125"/>
            <a:ext cx="563562"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33" name="Rectangle 9"/>
          <p:cNvSpPr>
            <a:spLocks noChangeArrowheads="1"/>
          </p:cNvSpPr>
          <p:nvPr/>
        </p:nvSpPr>
        <p:spPr bwMode="auto">
          <a:xfrm>
            <a:off x="3732213" y="1000125"/>
            <a:ext cx="563562"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34" name="Rectangle 10"/>
          <p:cNvSpPr>
            <a:spLocks noChangeArrowheads="1"/>
          </p:cNvSpPr>
          <p:nvPr/>
        </p:nvSpPr>
        <p:spPr bwMode="auto">
          <a:xfrm>
            <a:off x="4294188" y="1000125"/>
            <a:ext cx="563562" cy="571500"/>
          </a:xfrm>
          <a:prstGeom prst="rect">
            <a:avLst/>
          </a:prstGeom>
          <a:solidFill>
            <a:schemeClr val="accent1"/>
          </a:solidFill>
          <a:ln w="38100">
            <a:solidFill>
              <a:schemeClr val="tx2"/>
            </a:solidFill>
            <a:miter lim="800000"/>
            <a:headEnd/>
            <a:tailEnd/>
          </a:ln>
        </p:spPr>
        <p:txBody>
          <a:bodyPr wrap="none" anchor="ctr"/>
          <a:lstStyle/>
          <a:p>
            <a:endParaRPr lang="en-US"/>
          </a:p>
        </p:txBody>
      </p:sp>
      <p:sp>
        <p:nvSpPr>
          <p:cNvPr id="52235" name="Ovaal 28"/>
          <p:cNvSpPr>
            <a:spLocks noChangeArrowheads="1"/>
          </p:cNvSpPr>
          <p:nvPr/>
        </p:nvSpPr>
        <p:spPr bwMode="auto">
          <a:xfrm flipV="1">
            <a:off x="1676400" y="1146175"/>
            <a:ext cx="233363" cy="236538"/>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52236" name="Ovaal 29"/>
          <p:cNvSpPr>
            <a:spLocks noChangeArrowheads="1"/>
          </p:cNvSpPr>
          <p:nvPr/>
        </p:nvSpPr>
        <p:spPr bwMode="auto">
          <a:xfrm flipV="1">
            <a:off x="2235200" y="1146175"/>
            <a:ext cx="231775" cy="236538"/>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52237" name="Ovaal 30"/>
          <p:cNvSpPr>
            <a:spLocks noChangeArrowheads="1"/>
          </p:cNvSpPr>
          <p:nvPr/>
        </p:nvSpPr>
        <p:spPr bwMode="auto">
          <a:xfrm flipV="1">
            <a:off x="2792413" y="1146175"/>
            <a:ext cx="233362" cy="236538"/>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52238" name="Rectangle 3"/>
          <p:cNvSpPr>
            <a:spLocks noChangeArrowheads="1"/>
          </p:cNvSpPr>
          <p:nvPr/>
        </p:nvSpPr>
        <p:spPr bwMode="auto">
          <a:xfrm>
            <a:off x="4857750" y="1000125"/>
            <a:ext cx="563563"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39" name="Rectangle 4"/>
          <p:cNvSpPr>
            <a:spLocks noChangeArrowheads="1"/>
          </p:cNvSpPr>
          <p:nvPr/>
        </p:nvSpPr>
        <p:spPr bwMode="auto">
          <a:xfrm>
            <a:off x="5421313" y="1000125"/>
            <a:ext cx="563562"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40" name="Rectangle 5"/>
          <p:cNvSpPr>
            <a:spLocks noChangeArrowheads="1"/>
          </p:cNvSpPr>
          <p:nvPr/>
        </p:nvSpPr>
        <p:spPr bwMode="auto">
          <a:xfrm>
            <a:off x="5983288" y="1000125"/>
            <a:ext cx="563562"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41" name="Rectangle 6"/>
          <p:cNvSpPr>
            <a:spLocks noChangeArrowheads="1"/>
          </p:cNvSpPr>
          <p:nvPr/>
        </p:nvSpPr>
        <p:spPr bwMode="auto">
          <a:xfrm>
            <a:off x="6545263" y="1000125"/>
            <a:ext cx="563562"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42" name="Rectangle 7"/>
          <p:cNvSpPr>
            <a:spLocks noChangeArrowheads="1"/>
          </p:cNvSpPr>
          <p:nvPr/>
        </p:nvSpPr>
        <p:spPr bwMode="auto">
          <a:xfrm>
            <a:off x="7107238" y="1000125"/>
            <a:ext cx="563562"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43" name="Rectangle 8"/>
          <p:cNvSpPr>
            <a:spLocks noChangeArrowheads="1"/>
          </p:cNvSpPr>
          <p:nvPr/>
        </p:nvSpPr>
        <p:spPr bwMode="auto">
          <a:xfrm>
            <a:off x="7670800" y="1000125"/>
            <a:ext cx="563563"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44" name="Ovaal 41"/>
          <p:cNvSpPr>
            <a:spLocks noChangeArrowheads="1"/>
          </p:cNvSpPr>
          <p:nvPr/>
        </p:nvSpPr>
        <p:spPr bwMode="auto">
          <a:xfrm flipV="1">
            <a:off x="5014913" y="1146175"/>
            <a:ext cx="231775" cy="236538"/>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52245" name="Ovaal 42"/>
          <p:cNvSpPr>
            <a:spLocks noChangeArrowheads="1"/>
          </p:cNvSpPr>
          <p:nvPr/>
        </p:nvSpPr>
        <p:spPr bwMode="auto">
          <a:xfrm flipV="1">
            <a:off x="6176963" y="1146175"/>
            <a:ext cx="233362" cy="236538"/>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52246" name="Ovaal 44"/>
          <p:cNvSpPr>
            <a:spLocks noChangeArrowheads="1"/>
          </p:cNvSpPr>
          <p:nvPr/>
        </p:nvSpPr>
        <p:spPr bwMode="auto">
          <a:xfrm flipV="1">
            <a:off x="7292975" y="1146175"/>
            <a:ext cx="233363" cy="236538"/>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52247" name="Ovaal 45"/>
          <p:cNvSpPr>
            <a:spLocks noChangeArrowheads="1"/>
          </p:cNvSpPr>
          <p:nvPr/>
        </p:nvSpPr>
        <p:spPr bwMode="auto">
          <a:xfrm flipV="1">
            <a:off x="7858125" y="1143000"/>
            <a:ext cx="231775" cy="236538"/>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52248" name="Rectangle 3"/>
          <p:cNvSpPr>
            <a:spLocks noChangeArrowheads="1"/>
          </p:cNvSpPr>
          <p:nvPr/>
        </p:nvSpPr>
        <p:spPr bwMode="auto">
          <a:xfrm>
            <a:off x="347663" y="2071688"/>
            <a:ext cx="563562"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49" name="Rectangle 4"/>
          <p:cNvSpPr>
            <a:spLocks noChangeArrowheads="1"/>
          </p:cNvSpPr>
          <p:nvPr/>
        </p:nvSpPr>
        <p:spPr bwMode="auto">
          <a:xfrm>
            <a:off x="911225" y="2071688"/>
            <a:ext cx="563563"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50" name="Rectangle 5"/>
          <p:cNvSpPr>
            <a:spLocks noChangeArrowheads="1"/>
          </p:cNvSpPr>
          <p:nvPr/>
        </p:nvSpPr>
        <p:spPr bwMode="auto">
          <a:xfrm>
            <a:off x="1473200" y="2071688"/>
            <a:ext cx="563563"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51" name="Rectangle 6"/>
          <p:cNvSpPr>
            <a:spLocks noChangeArrowheads="1"/>
          </p:cNvSpPr>
          <p:nvPr/>
        </p:nvSpPr>
        <p:spPr bwMode="auto">
          <a:xfrm>
            <a:off x="2035175" y="2071688"/>
            <a:ext cx="563563"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52" name="Rectangle 7"/>
          <p:cNvSpPr>
            <a:spLocks noChangeArrowheads="1"/>
          </p:cNvSpPr>
          <p:nvPr/>
        </p:nvSpPr>
        <p:spPr bwMode="auto">
          <a:xfrm>
            <a:off x="2597150" y="2071688"/>
            <a:ext cx="563563"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53" name="Rectangle 8"/>
          <p:cNvSpPr>
            <a:spLocks noChangeArrowheads="1"/>
          </p:cNvSpPr>
          <p:nvPr/>
        </p:nvSpPr>
        <p:spPr bwMode="auto">
          <a:xfrm>
            <a:off x="3160713" y="2071688"/>
            <a:ext cx="563562"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54" name="Rectangle 9"/>
          <p:cNvSpPr>
            <a:spLocks noChangeArrowheads="1"/>
          </p:cNvSpPr>
          <p:nvPr/>
        </p:nvSpPr>
        <p:spPr bwMode="auto">
          <a:xfrm>
            <a:off x="3722688" y="2071688"/>
            <a:ext cx="563562"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55" name="Rectangle 10"/>
          <p:cNvSpPr>
            <a:spLocks noChangeArrowheads="1"/>
          </p:cNvSpPr>
          <p:nvPr/>
        </p:nvSpPr>
        <p:spPr bwMode="auto">
          <a:xfrm>
            <a:off x="4284663" y="2071688"/>
            <a:ext cx="563562" cy="571500"/>
          </a:xfrm>
          <a:prstGeom prst="rect">
            <a:avLst/>
          </a:prstGeom>
          <a:solidFill>
            <a:schemeClr val="accent1"/>
          </a:solidFill>
          <a:ln w="38100">
            <a:solidFill>
              <a:schemeClr val="tx2"/>
            </a:solidFill>
            <a:miter lim="800000"/>
            <a:headEnd/>
            <a:tailEnd/>
          </a:ln>
        </p:spPr>
        <p:txBody>
          <a:bodyPr wrap="none" anchor="ctr"/>
          <a:lstStyle/>
          <a:p>
            <a:endParaRPr lang="en-US"/>
          </a:p>
        </p:txBody>
      </p:sp>
      <p:sp>
        <p:nvSpPr>
          <p:cNvPr id="52256" name="Ovaal 55"/>
          <p:cNvSpPr>
            <a:spLocks noChangeArrowheads="1"/>
          </p:cNvSpPr>
          <p:nvPr/>
        </p:nvSpPr>
        <p:spPr bwMode="auto">
          <a:xfrm flipV="1">
            <a:off x="504825" y="2217738"/>
            <a:ext cx="233363" cy="236537"/>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52257" name="Ovaal 56"/>
          <p:cNvSpPr>
            <a:spLocks noChangeArrowheads="1"/>
          </p:cNvSpPr>
          <p:nvPr/>
        </p:nvSpPr>
        <p:spPr bwMode="auto">
          <a:xfrm flipV="1">
            <a:off x="1666875" y="2217738"/>
            <a:ext cx="233363" cy="236537"/>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52258" name="Ovaal 57"/>
          <p:cNvSpPr>
            <a:spLocks noChangeArrowheads="1"/>
          </p:cNvSpPr>
          <p:nvPr/>
        </p:nvSpPr>
        <p:spPr bwMode="auto">
          <a:xfrm flipV="1">
            <a:off x="2225675" y="2217738"/>
            <a:ext cx="231775" cy="236537"/>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52259" name="Ovaal 58"/>
          <p:cNvSpPr>
            <a:spLocks noChangeArrowheads="1"/>
          </p:cNvSpPr>
          <p:nvPr/>
        </p:nvSpPr>
        <p:spPr bwMode="auto">
          <a:xfrm flipV="1">
            <a:off x="2782888" y="2217738"/>
            <a:ext cx="233362" cy="236537"/>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52260" name="Ovaal 59"/>
          <p:cNvSpPr>
            <a:spLocks noChangeArrowheads="1"/>
          </p:cNvSpPr>
          <p:nvPr/>
        </p:nvSpPr>
        <p:spPr bwMode="auto">
          <a:xfrm flipV="1">
            <a:off x="1071563" y="2214563"/>
            <a:ext cx="231775" cy="236537"/>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52261" name="Rectangle 3"/>
          <p:cNvSpPr>
            <a:spLocks noChangeArrowheads="1"/>
          </p:cNvSpPr>
          <p:nvPr/>
        </p:nvSpPr>
        <p:spPr bwMode="auto">
          <a:xfrm>
            <a:off x="4848225" y="2071688"/>
            <a:ext cx="563563"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62" name="Rectangle 4"/>
          <p:cNvSpPr>
            <a:spLocks noChangeArrowheads="1"/>
          </p:cNvSpPr>
          <p:nvPr/>
        </p:nvSpPr>
        <p:spPr bwMode="auto">
          <a:xfrm>
            <a:off x="5411788" y="2071688"/>
            <a:ext cx="563562"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63" name="Rectangle 5"/>
          <p:cNvSpPr>
            <a:spLocks noChangeArrowheads="1"/>
          </p:cNvSpPr>
          <p:nvPr/>
        </p:nvSpPr>
        <p:spPr bwMode="auto">
          <a:xfrm>
            <a:off x="5973763" y="2071688"/>
            <a:ext cx="563562"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64" name="Rectangle 6"/>
          <p:cNvSpPr>
            <a:spLocks noChangeArrowheads="1"/>
          </p:cNvSpPr>
          <p:nvPr/>
        </p:nvSpPr>
        <p:spPr bwMode="auto">
          <a:xfrm>
            <a:off x="6535738" y="2071688"/>
            <a:ext cx="563562"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65" name="Rectangle 7"/>
          <p:cNvSpPr>
            <a:spLocks noChangeArrowheads="1"/>
          </p:cNvSpPr>
          <p:nvPr/>
        </p:nvSpPr>
        <p:spPr bwMode="auto">
          <a:xfrm>
            <a:off x="7097713" y="2071688"/>
            <a:ext cx="563562"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66" name="Rectangle 8"/>
          <p:cNvSpPr>
            <a:spLocks noChangeArrowheads="1"/>
          </p:cNvSpPr>
          <p:nvPr/>
        </p:nvSpPr>
        <p:spPr bwMode="auto">
          <a:xfrm>
            <a:off x="7661275" y="2071688"/>
            <a:ext cx="563563" cy="571500"/>
          </a:xfrm>
          <a:prstGeom prst="rect">
            <a:avLst/>
          </a:prstGeom>
          <a:solidFill>
            <a:schemeClr val="accent1"/>
          </a:solidFill>
          <a:ln w="38100">
            <a:solidFill>
              <a:schemeClr val="tx2"/>
            </a:solidFill>
            <a:miter lim="800000"/>
            <a:headEnd/>
            <a:tailEnd/>
          </a:ln>
        </p:spPr>
        <p:txBody>
          <a:bodyPr wrap="none" anchor="ctr"/>
          <a:lstStyle/>
          <a:p>
            <a:pPr algn="ctr"/>
            <a:endParaRPr lang="en-US" sz="4000">
              <a:solidFill>
                <a:schemeClr val="tx2"/>
              </a:solidFill>
            </a:endParaRPr>
          </a:p>
        </p:txBody>
      </p:sp>
      <p:sp>
        <p:nvSpPr>
          <p:cNvPr id="52267" name="Ovaal 67"/>
          <p:cNvSpPr>
            <a:spLocks noChangeArrowheads="1"/>
          </p:cNvSpPr>
          <p:nvPr/>
        </p:nvSpPr>
        <p:spPr bwMode="auto">
          <a:xfrm flipV="1">
            <a:off x="3357563" y="2214563"/>
            <a:ext cx="231775" cy="236537"/>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52268" name="Ovaal 71"/>
          <p:cNvSpPr>
            <a:spLocks noChangeArrowheads="1"/>
          </p:cNvSpPr>
          <p:nvPr/>
        </p:nvSpPr>
        <p:spPr bwMode="auto">
          <a:xfrm flipV="1">
            <a:off x="3929063" y="2214563"/>
            <a:ext cx="231775" cy="236537"/>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73" name="Rectangle 3"/>
          <p:cNvSpPr txBox="1">
            <a:spLocks noChangeArrowheads="1"/>
          </p:cNvSpPr>
          <p:nvPr/>
        </p:nvSpPr>
        <p:spPr>
          <a:xfrm>
            <a:off x="357188" y="2928938"/>
            <a:ext cx="8358187" cy="3286125"/>
          </a:xfrm>
          <a:prstGeom prst="rect">
            <a:avLst/>
          </a:prstGeom>
        </p:spPr>
        <p:txBody>
          <a:bodyPr/>
          <a:lstStyle>
            <a:lvl1pPr marL="342900" indent="-342900"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130000"/>
              </a:lnSpc>
              <a:spcBef>
                <a:spcPct val="40000"/>
              </a:spcBef>
              <a:buClr>
                <a:srgbClr val="8C1022"/>
              </a:buClr>
              <a:buFont typeface="Wingdings" charset="0"/>
              <a:buChar char="§"/>
            </a:pPr>
            <a:r>
              <a:rPr lang="en-US" sz="2400">
                <a:latin typeface="Calibri" charset="0"/>
              </a:rPr>
              <a:t>Intuition: a random string has maximal entropy</a:t>
            </a:r>
          </a:p>
          <a:p>
            <a:pPr eaLnBrk="1" hangingPunct="1">
              <a:lnSpc>
                <a:spcPct val="130000"/>
              </a:lnSpc>
              <a:spcBef>
                <a:spcPct val="40000"/>
              </a:spcBef>
              <a:buClr>
                <a:srgbClr val="8C1022"/>
              </a:buClr>
              <a:buFont typeface="Wingdings" charset="0"/>
              <a:buChar char="§"/>
            </a:pPr>
            <a:r>
              <a:rPr lang="en-US" sz="2400">
                <a:latin typeface="Calibri" charset="0"/>
              </a:rPr>
              <a:t>Shannon’s estimate: A binary string of length k is a sequence of messages from a collection A = {0,1} with maximal entropy i.e. </a:t>
            </a:r>
            <a:r>
              <a:rPr lang="en-US" sz="2400"/>
              <a:t>p</a:t>
            </a:r>
            <a:r>
              <a:rPr lang="en-US" sz="2400" baseline="-25000"/>
              <a:t>1</a:t>
            </a:r>
            <a:r>
              <a:rPr lang="en-US" sz="2400"/>
              <a:t> = p</a:t>
            </a:r>
            <a:r>
              <a:rPr lang="en-US" sz="2400" baseline="-25000"/>
              <a:t>0</a:t>
            </a:r>
            <a:r>
              <a:rPr lang="en-US" sz="2400"/>
              <a:t> =2</a:t>
            </a:r>
            <a:r>
              <a:rPr lang="en-US" sz="2400" baseline="30000"/>
              <a:t>-1</a:t>
            </a:r>
            <a:r>
              <a:rPr lang="en-US" sz="2400">
                <a:latin typeface="Calibri" charset="0"/>
              </a:rPr>
              <a:t>.The probability of k messages is </a:t>
            </a:r>
            <a:r>
              <a:rPr lang="en-US" sz="2400"/>
              <a:t>2</a:t>
            </a:r>
            <a:r>
              <a:rPr lang="en-US" sz="2400" baseline="30000"/>
              <a:t>-k</a:t>
            </a:r>
            <a:r>
              <a:rPr lang="en-US" sz="2400">
                <a:latin typeface="Calibri" charset="0"/>
              </a:rPr>
              <a:t>. So the entropy of a random string of length k is H</a:t>
            </a:r>
            <a:r>
              <a:rPr lang="en-US" sz="2400" baseline="-25000">
                <a:latin typeface="Calibri" charset="0"/>
              </a:rPr>
              <a:t>max</a:t>
            </a:r>
            <a:r>
              <a:rPr lang="en-US" sz="2400">
                <a:latin typeface="Calibri" charset="0"/>
              </a:rPr>
              <a:t>= - log </a:t>
            </a:r>
            <a:r>
              <a:rPr lang="en-US" sz="2400"/>
              <a:t>2</a:t>
            </a:r>
            <a:r>
              <a:rPr lang="en-US" sz="2400" baseline="30000"/>
              <a:t>-k</a:t>
            </a:r>
            <a:r>
              <a:rPr lang="en-US" sz="2400"/>
              <a:t>= k which is the optimal code length. </a:t>
            </a:r>
            <a:endParaRPr lang="en-US" sz="2400">
              <a:latin typeface="Calibri" charset="0"/>
            </a:endParaRPr>
          </a:p>
        </p:txBody>
      </p:sp>
    </p:spTree>
    <p:extLst>
      <p:ext uri="{BB962C8B-B14F-4D97-AF65-F5344CB8AC3E}">
        <p14:creationId xmlns:p14="http://schemas.microsoft.com/office/powerpoint/2010/main" val="283463268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3">
                                            <p:txEl>
                                              <p:pRg st="1" end="1"/>
                                            </p:txEl>
                                          </p:spTgt>
                                        </p:tgtEl>
                                        <p:attrNameLst>
                                          <p:attrName>style.visibility</p:attrName>
                                        </p:attrNameLst>
                                      </p:cBhvr>
                                      <p:to>
                                        <p:strVal val="visible"/>
                                      </p:to>
                                    </p:set>
                                    <p:anim calcmode="lin" valueType="num">
                                      <p:cBhvr>
                                        <p:cTn id="7" dur="500" fill="hold"/>
                                        <p:tgtEl>
                                          <p:spTgt spid="7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a:xfrm>
            <a:off x="428625" y="-404813"/>
            <a:ext cx="7620000" cy="809626"/>
          </a:xfrm>
        </p:spPr>
        <p:txBody>
          <a:bodyPr>
            <a:normAutofit fontScale="90000"/>
          </a:bodyPr>
          <a:lstStyle/>
          <a:p>
            <a:pPr eaLnBrk="1" hangingPunct="1"/>
            <a:r>
              <a:rPr lang="nl-NL" sz="3800">
                <a:latin typeface="Calibri" charset="0"/>
              </a:rPr>
              <a:t/>
            </a:r>
            <a:br>
              <a:rPr lang="nl-NL" sz="3800">
                <a:latin typeface="Calibri" charset="0"/>
              </a:rPr>
            </a:br>
            <a:r>
              <a:rPr lang="nl-NL" sz="3800">
                <a:latin typeface="Calibri" charset="0"/>
              </a:rPr>
              <a:t>Entropy in binary strings</a:t>
            </a:r>
          </a:p>
        </p:txBody>
      </p:sp>
      <p:sp>
        <p:nvSpPr>
          <p:cNvPr id="73" name="Rectangle 3"/>
          <p:cNvSpPr txBox="1">
            <a:spLocks noChangeArrowheads="1"/>
          </p:cNvSpPr>
          <p:nvPr/>
        </p:nvSpPr>
        <p:spPr>
          <a:xfrm>
            <a:off x="323850" y="869950"/>
            <a:ext cx="8358188" cy="4143375"/>
          </a:xfrm>
          <a:prstGeom prst="rect">
            <a:avLst/>
          </a:prstGeom>
        </p:spPr>
        <p:txBody>
          <a:bodyPr/>
          <a:lstStyle>
            <a:lvl1pPr marL="342900" indent="-342900"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130000"/>
              </a:lnSpc>
              <a:spcBef>
                <a:spcPct val="40000"/>
              </a:spcBef>
              <a:buClr>
                <a:srgbClr val="8C1022"/>
              </a:buClr>
              <a:buFont typeface="Wingdings" charset="0"/>
              <a:buChar char="§"/>
            </a:pPr>
            <a:r>
              <a:rPr lang="en-US" sz="2400">
                <a:latin typeface="Calibri" charset="0"/>
              </a:rPr>
              <a:t>Intuition: a string of length k is random if it cannot be ‘recoded’ as a significantly shorter string of length </a:t>
            </a:r>
            <a:br>
              <a:rPr lang="en-US" sz="2400">
                <a:latin typeface="Calibri" charset="0"/>
              </a:rPr>
            </a:br>
            <a:r>
              <a:rPr lang="en-US" sz="2400">
                <a:latin typeface="Calibri" charset="0"/>
              </a:rPr>
              <a:t>&lt; k- log k.</a:t>
            </a:r>
          </a:p>
          <a:p>
            <a:pPr eaLnBrk="1" hangingPunct="1">
              <a:lnSpc>
                <a:spcPct val="130000"/>
              </a:lnSpc>
              <a:spcBef>
                <a:spcPct val="40000"/>
              </a:spcBef>
              <a:buClr>
                <a:srgbClr val="8C1022"/>
              </a:buClr>
              <a:buFont typeface="Wingdings" charset="0"/>
              <a:buChar char="§"/>
            </a:pPr>
            <a:r>
              <a:rPr lang="en-US" sz="2400">
                <a:latin typeface="Calibri" charset="0"/>
              </a:rPr>
              <a:t>The number of binary strings of length k is </a:t>
            </a:r>
            <a:r>
              <a:rPr lang="en-US" sz="2400"/>
              <a:t>2</a:t>
            </a:r>
            <a:r>
              <a:rPr lang="en-US" sz="2400" baseline="30000"/>
              <a:t>k </a:t>
            </a:r>
            <a:r>
              <a:rPr lang="en-US" sz="2400"/>
              <a:t>, of length </a:t>
            </a:r>
            <a:br>
              <a:rPr lang="en-US" sz="2400"/>
            </a:br>
            <a:r>
              <a:rPr lang="en-US" sz="2400"/>
              <a:t>&lt; k – log k is 2</a:t>
            </a:r>
            <a:r>
              <a:rPr lang="en-US" sz="2400" baseline="30000"/>
              <a:t>k – log k </a:t>
            </a:r>
            <a:r>
              <a:rPr lang="en-US" sz="2400"/>
              <a:t> . </a:t>
            </a:r>
          </a:p>
          <a:p>
            <a:pPr eaLnBrk="1" hangingPunct="1">
              <a:lnSpc>
                <a:spcPct val="130000"/>
              </a:lnSpc>
              <a:spcBef>
                <a:spcPct val="40000"/>
              </a:spcBef>
              <a:buClr>
                <a:srgbClr val="8C1022"/>
              </a:buClr>
              <a:buFont typeface="Wingdings" charset="0"/>
              <a:buChar char="§"/>
            </a:pPr>
            <a:r>
              <a:rPr lang="en-US" sz="2400"/>
              <a:t>The density of compressible strings in the limit :</a:t>
            </a:r>
          </a:p>
          <a:p>
            <a:pPr eaLnBrk="1" hangingPunct="1">
              <a:lnSpc>
                <a:spcPct val="130000"/>
              </a:lnSpc>
              <a:spcBef>
                <a:spcPct val="40000"/>
              </a:spcBef>
              <a:buClr>
                <a:srgbClr val="8C1022"/>
              </a:buClr>
              <a:buFont typeface="Wingdings" charset="0"/>
              <a:buChar char="§"/>
            </a:pPr>
            <a:endParaRPr lang="en-US" sz="2400"/>
          </a:p>
          <a:p>
            <a:pPr eaLnBrk="1" hangingPunct="1">
              <a:lnSpc>
                <a:spcPct val="130000"/>
              </a:lnSpc>
              <a:spcBef>
                <a:spcPct val="40000"/>
              </a:spcBef>
              <a:buClr>
                <a:srgbClr val="8C1022"/>
              </a:buClr>
              <a:buFont typeface="Wingdings" charset="0"/>
              <a:buChar char="§"/>
            </a:pPr>
            <a:r>
              <a:rPr lang="en-US" sz="2400"/>
              <a:t>Almost all strings are random!</a:t>
            </a:r>
          </a:p>
          <a:p>
            <a:pPr eaLnBrk="1" hangingPunct="1">
              <a:lnSpc>
                <a:spcPct val="130000"/>
              </a:lnSpc>
              <a:spcBef>
                <a:spcPct val="40000"/>
              </a:spcBef>
              <a:buClr>
                <a:srgbClr val="8C1022"/>
              </a:buClr>
              <a:buFont typeface="Wingdings" charset="0"/>
              <a:buChar char="§"/>
            </a:pPr>
            <a:endParaRPr lang="en-US" sz="2400">
              <a:latin typeface="Calibri" charset="0"/>
            </a:endParaRPr>
          </a:p>
        </p:txBody>
      </p:sp>
      <p:graphicFrame>
        <p:nvGraphicFramePr>
          <p:cNvPr id="5122" name="Object 2"/>
          <p:cNvGraphicFramePr>
            <a:graphicFrameLocks noChangeAspect="1"/>
          </p:cNvGraphicFramePr>
          <p:nvPr/>
        </p:nvGraphicFramePr>
        <p:xfrm>
          <a:off x="715963" y="4076700"/>
          <a:ext cx="5962650" cy="857250"/>
        </p:xfrm>
        <a:graphic>
          <a:graphicData uri="http://schemas.openxmlformats.org/presentationml/2006/ole">
            <mc:AlternateContent xmlns:mc="http://schemas.openxmlformats.org/markup-compatibility/2006">
              <mc:Choice xmlns:v="urn:schemas-microsoft-com:vml" Requires="v">
                <p:oleObj spid="_x0000_s142338" name="Equation" r:id="rId4" imgW="2031840" imgH="291960" progId="Equation.3">
                  <p:embed/>
                </p:oleObj>
              </mc:Choice>
              <mc:Fallback>
                <p:oleObj name="Equation" r:id="rId4" imgW="2031840" imgH="291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963" y="4076700"/>
                        <a:ext cx="596265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pic>
        <p:nvPicPr>
          <p:cNvPr id="5125" name="Afbeelding 25" descr="binarytree.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08588" y="4797425"/>
            <a:ext cx="3900487"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42731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atin typeface="Calibri" charset="0"/>
              </a:rPr>
              <a:t>Kolmogorov complexity </a:t>
            </a:r>
          </a:p>
        </p:txBody>
      </p:sp>
      <p:sp>
        <p:nvSpPr>
          <p:cNvPr id="6148" name="Rectangle 3"/>
          <p:cNvSpPr>
            <a:spLocks noGrp="1" noChangeArrowheads="1"/>
          </p:cNvSpPr>
          <p:nvPr>
            <p:ph type="body" idx="1"/>
          </p:nvPr>
        </p:nvSpPr>
        <p:spPr>
          <a:xfrm>
            <a:off x="457200" y="1268413"/>
            <a:ext cx="8229600" cy="4525962"/>
          </a:xfrm>
        </p:spPr>
        <p:txBody>
          <a:bodyPr>
            <a:noAutofit/>
          </a:bodyPr>
          <a:lstStyle/>
          <a:p>
            <a:pPr eaLnBrk="1" hangingPunct="1"/>
            <a:r>
              <a:rPr lang="en-US" sz="2400" b="1" dirty="0">
                <a:latin typeface="Calibri" charset="0"/>
              </a:rPr>
              <a:t>The Kolmogorov complexity of a binary object is the length of the shortest program that generates this object on a universal Turing machine</a:t>
            </a:r>
          </a:p>
          <a:p>
            <a:pPr eaLnBrk="1" hangingPunct="1"/>
            <a:endParaRPr lang="en-US" sz="2400" b="1" dirty="0">
              <a:latin typeface="Calibri" charset="0"/>
            </a:endParaRPr>
          </a:p>
          <a:p>
            <a:pPr eaLnBrk="1" hangingPunct="1"/>
            <a:endParaRPr lang="en-US" sz="2400" b="1" dirty="0">
              <a:latin typeface="Calibri" charset="0"/>
            </a:endParaRPr>
          </a:p>
          <a:p>
            <a:pPr eaLnBrk="1" hangingPunct="1"/>
            <a:endParaRPr lang="en-US" sz="2400" b="1" dirty="0">
              <a:latin typeface="Calibri" charset="0"/>
            </a:endParaRPr>
          </a:p>
          <a:p>
            <a:pPr eaLnBrk="1" hangingPunct="1">
              <a:buFont typeface="Wingdings" charset="0"/>
              <a:buNone/>
            </a:pPr>
            <a:endParaRPr lang="en-US" sz="2400" b="1" dirty="0">
              <a:latin typeface="Calibri" charset="0"/>
            </a:endParaRPr>
          </a:p>
          <a:p>
            <a:pPr eaLnBrk="1" hangingPunct="1"/>
            <a:r>
              <a:rPr lang="en-US" sz="2400" b="1" dirty="0">
                <a:latin typeface="Calibri" charset="0"/>
              </a:rPr>
              <a:t>Random strings are not compressible </a:t>
            </a:r>
          </a:p>
          <a:p>
            <a:pPr eaLnBrk="1" hangingPunct="1"/>
            <a:r>
              <a:rPr lang="en-US" sz="2400" b="1" dirty="0">
                <a:latin typeface="Calibri" charset="0"/>
              </a:rPr>
              <a:t>A message with low Kolmogorov complexity is compressible </a:t>
            </a:r>
          </a:p>
          <a:p>
            <a:pPr eaLnBrk="1" hangingPunct="1"/>
            <a:r>
              <a:rPr lang="en-US" sz="2400" b="1" dirty="0">
                <a:latin typeface="Calibri" charset="0"/>
              </a:rPr>
              <a:t>Problem: Kolmogorov complexity is non constructive!</a:t>
            </a:r>
          </a:p>
          <a:p>
            <a:pPr eaLnBrk="1" hangingPunct="1"/>
            <a:r>
              <a:rPr lang="en-US" sz="2400" b="1" dirty="0">
                <a:latin typeface="Calibri" charset="0"/>
              </a:rPr>
              <a:t>But it can be approximated.</a:t>
            </a:r>
          </a:p>
        </p:txBody>
      </p:sp>
      <p:graphicFrame>
        <p:nvGraphicFramePr>
          <p:cNvPr id="6146" name="Object 4"/>
          <p:cNvGraphicFramePr>
            <a:graphicFrameLocks noChangeAspect="1"/>
          </p:cNvGraphicFramePr>
          <p:nvPr>
            <p:ph sz="half" idx="4294967295"/>
          </p:nvPr>
        </p:nvGraphicFramePr>
        <p:xfrm>
          <a:off x="903288" y="2492375"/>
          <a:ext cx="6767512" cy="1571625"/>
        </p:xfrm>
        <a:graphic>
          <a:graphicData uri="http://schemas.openxmlformats.org/presentationml/2006/ole">
            <mc:AlternateContent xmlns:mc="http://schemas.openxmlformats.org/markup-compatibility/2006">
              <mc:Choice xmlns:v="urn:schemas-microsoft-com:vml" Requires="v">
                <p:oleObj spid="_x0000_s144386" name="Equation" r:id="rId4" imgW="1968480" imgH="457200" progId="Equation.3">
                  <p:embed/>
                </p:oleObj>
              </mc:Choice>
              <mc:Fallback>
                <p:oleObj name="Equation" r:id="rId4" imgW="196848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288" y="2492375"/>
                        <a:ext cx="6767512" cy="157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6149" name="Rechthoek 4"/>
          <p:cNvSpPr>
            <a:spLocks noChangeArrowheads="1"/>
          </p:cNvSpPr>
          <p:nvPr/>
        </p:nvSpPr>
        <p:spPr bwMode="auto">
          <a:xfrm>
            <a:off x="812800" y="2563813"/>
            <a:ext cx="7072313" cy="1500187"/>
          </a:xfrm>
          <a:prstGeom prst="rect">
            <a:avLst/>
          </a:prstGeom>
          <a:noFill/>
          <a:ln w="571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9022714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el 1"/>
          <p:cNvSpPr>
            <a:spLocks noGrp="1"/>
          </p:cNvSpPr>
          <p:nvPr>
            <p:ph type="title"/>
          </p:nvPr>
        </p:nvSpPr>
        <p:spPr/>
        <p:txBody>
          <a:bodyPr>
            <a:normAutofit fontScale="90000"/>
          </a:bodyPr>
          <a:lstStyle/>
          <a:p>
            <a:r>
              <a:rPr lang="en-US">
                <a:latin typeface="Calibri" charset="0"/>
              </a:rPr>
              <a:t>Popular objections against Kolmogorov complexity </a:t>
            </a:r>
            <a:endParaRPr lang="nl-NL">
              <a:latin typeface="Calibri" charset="0"/>
            </a:endParaRPr>
          </a:p>
        </p:txBody>
      </p:sp>
      <p:sp>
        <p:nvSpPr>
          <p:cNvPr id="3" name="Tijdelijke aanduiding voor inhoud 2"/>
          <p:cNvSpPr>
            <a:spLocks noGrp="1"/>
          </p:cNvSpPr>
          <p:nvPr>
            <p:ph idx="1"/>
          </p:nvPr>
        </p:nvSpPr>
        <p:spPr/>
        <p:txBody>
          <a:bodyPr/>
          <a:lstStyle/>
          <a:p>
            <a:r>
              <a:rPr lang="en-US" sz="4000">
                <a:latin typeface="Calibri" charset="0"/>
              </a:rPr>
              <a:t>It is uncomputable, so:</a:t>
            </a:r>
          </a:p>
          <a:p>
            <a:pPr lvl="1"/>
            <a:r>
              <a:rPr lang="en-US" sz="3600">
                <a:latin typeface="Calibri" charset="0"/>
              </a:rPr>
              <a:t>We cannot use it. </a:t>
            </a:r>
          </a:p>
          <a:p>
            <a:pPr lvl="1"/>
            <a:r>
              <a:rPr lang="en-US" sz="3600">
                <a:latin typeface="Calibri" charset="0"/>
              </a:rPr>
              <a:t>We cannot really learn anything. </a:t>
            </a:r>
          </a:p>
          <a:p>
            <a:r>
              <a:rPr lang="en-US" sz="4000">
                <a:latin typeface="Calibri" charset="0"/>
              </a:rPr>
              <a:t>Define time bounded Kolmogorov complexity: </a:t>
            </a:r>
            <a:endParaRPr lang="nl-NL" sz="4000">
              <a:latin typeface="Calibri" charset="0"/>
            </a:endParaRPr>
          </a:p>
        </p:txBody>
      </p:sp>
      <p:sp>
        <p:nvSpPr>
          <p:cNvPr id="4" name="Rechthoek 3"/>
          <p:cNvSpPr/>
          <p:nvPr/>
        </p:nvSpPr>
        <p:spPr>
          <a:xfrm rot="1281741">
            <a:off x="697181" y="1355527"/>
            <a:ext cx="7273204" cy="1446550"/>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nl-NL" sz="88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mn-ea"/>
              </a:rPr>
              <a:t>Nonsense</a:t>
            </a:r>
            <a:r>
              <a:rPr lang="nl-NL"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mn-ea"/>
              </a:rPr>
              <a:t>!!!</a:t>
            </a:r>
          </a:p>
        </p:txBody>
      </p:sp>
      <p:graphicFrame>
        <p:nvGraphicFramePr>
          <p:cNvPr id="132098" name="Object 4"/>
          <p:cNvGraphicFramePr>
            <a:graphicFrameLocks noChangeAspect="1"/>
          </p:cNvGraphicFramePr>
          <p:nvPr/>
        </p:nvGraphicFramePr>
        <p:xfrm>
          <a:off x="827088" y="5084763"/>
          <a:ext cx="8066087" cy="1512887"/>
        </p:xfrm>
        <a:graphic>
          <a:graphicData uri="http://schemas.openxmlformats.org/presentationml/2006/ole">
            <mc:AlternateContent xmlns:mc="http://schemas.openxmlformats.org/markup-compatibility/2006">
              <mc:Choice xmlns:v="urn:schemas-microsoft-com:vml" Requires="v">
                <p:oleObj spid="_x0000_s146434" name="Equation" r:id="rId4" imgW="2666880" imgH="482400" progId="Equation.3">
                  <p:embed/>
                </p:oleObj>
              </mc:Choice>
              <mc:Fallback>
                <p:oleObj name="Equation" r:id="rId4" imgW="266688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5084763"/>
                        <a:ext cx="8066087" cy="151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57026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3">
                                            <p:txEl>
                                              <p:pRg st="3" end="3"/>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132098"/>
                                        </p:tgtEl>
                                        <p:attrNameLst>
                                          <p:attrName>style.visibility</p:attrName>
                                        </p:attrNameLst>
                                      </p:cBhvr>
                                      <p:to>
                                        <p:strVal val="visible"/>
                                      </p:to>
                                    </p:set>
                                    <p:anim calcmode="lin" valueType="num">
                                      <p:cBhvr>
                                        <p:cTn id="12" dur="500" fill="hold"/>
                                        <p:tgtEl>
                                          <p:spTgt spid="132098"/>
                                        </p:tgtEl>
                                        <p:attrNameLst>
                                          <p:attrName>ppt_w</p:attrName>
                                        </p:attrNameLst>
                                      </p:cBhvr>
                                      <p:tavLst>
                                        <p:tav tm="0">
                                          <p:val>
                                            <p:fltVal val="0"/>
                                          </p:val>
                                        </p:tav>
                                        <p:tav tm="100000">
                                          <p:val>
                                            <p:strVal val="#ppt_w"/>
                                          </p:val>
                                        </p:tav>
                                      </p:tavLst>
                                    </p:anim>
                                    <p:anim calcmode="lin" valueType="num">
                                      <p:cBhvr>
                                        <p:cTn id="13" dur="500" fill="hold"/>
                                        <p:tgtEl>
                                          <p:spTgt spid="132098"/>
                                        </p:tgtEl>
                                        <p:attrNameLst>
                                          <p:attrName>ppt_h</p:attrName>
                                        </p:attrNameLst>
                                      </p:cBhvr>
                                      <p:tavLst>
                                        <p:tav tm="0">
                                          <p:val>
                                            <p:fltVal val="0"/>
                                          </p:val>
                                        </p:tav>
                                        <p:tav tm="100000">
                                          <p:val>
                                            <p:strVal val="#ppt_h"/>
                                          </p:val>
                                        </p:tav>
                                      </p:tavLst>
                                    </p:anim>
                                    <p:animEffect transition="in" filter="fade">
                                      <p:cBhvr>
                                        <p:cTn id="14" dur="500"/>
                                        <p:tgtEl>
                                          <p:spTgt spid="132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el 1"/>
          <p:cNvSpPr>
            <a:spLocks noGrp="1"/>
          </p:cNvSpPr>
          <p:nvPr>
            <p:ph type="title"/>
          </p:nvPr>
        </p:nvSpPr>
        <p:spPr/>
        <p:txBody>
          <a:bodyPr>
            <a:normAutofit fontScale="90000"/>
          </a:bodyPr>
          <a:lstStyle/>
          <a:p>
            <a:r>
              <a:rPr lang="en-US">
                <a:latin typeface="Calibri" charset="0"/>
              </a:rPr>
              <a:t>Uncomputablity is almost never a problem!</a:t>
            </a:r>
            <a:endParaRPr lang="nl-NL">
              <a:latin typeface="Calibri" charset="0"/>
            </a:endParaRPr>
          </a:p>
        </p:txBody>
      </p:sp>
      <p:sp>
        <p:nvSpPr>
          <p:cNvPr id="53251" name="Tijdelijke aanduiding voor inhoud 2"/>
          <p:cNvSpPr>
            <a:spLocks noGrp="1"/>
          </p:cNvSpPr>
          <p:nvPr>
            <p:ph idx="1"/>
          </p:nvPr>
        </p:nvSpPr>
        <p:spPr/>
        <p:txBody>
          <a:bodyPr>
            <a:normAutofit fontScale="92500"/>
          </a:bodyPr>
          <a:lstStyle/>
          <a:p>
            <a:r>
              <a:rPr lang="en-US" sz="4000">
                <a:latin typeface="Calibri" charset="0"/>
              </a:rPr>
              <a:t>Suppose the following strategy: </a:t>
            </a:r>
          </a:p>
          <a:p>
            <a:pPr lvl="1"/>
            <a:r>
              <a:rPr lang="en-US" sz="3600">
                <a:latin typeface="Calibri" charset="0"/>
              </a:rPr>
              <a:t>Select a data set/string D from {0,1}</a:t>
            </a:r>
            <a:r>
              <a:rPr lang="en-US" sz="3600" baseline="30000">
                <a:latin typeface="Calibri" charset="0"/>
              </a:rPr>
              <a:t>n</a:t>
            </a:r>
          </a:p>
          <a:p>
            <a:pPr lvl="1"/>
            <a:r>
              <a:rPr lang="en-US" sz="3600">
                <a:latin typeface="Calibri" charset="0"/>
              </a:rPr>
              <a:t>Try to compress it for some time t &gt;|D|</a:t>
            </a:r>
          </a:p>
          <a:p>
            <a:pPr lvl="1"/>
            <a:r>
              <a:rPr lang="en-US" sz="3600">
                <a:latin typeface="Calibri" charset="0"/>
              </a:rPr>
              <a:t> If you cannot compress D label D as random</a:t>
            </a:r>
          </a:p>
          <a:p>
            <a:pPr lvl="1"/>
            <a:r>
              <a:rPr lang="en-US" sz="3600">
                <a:latin typeface="Calibri" charset="0"/>
              </a:rPr>
              <a:t>How many compressible strings do you miss?  </a:t>
            </a:r>
          </a:p>
          <a:p>
            <a:endParaRPr lang="nl-NL">
              <a:latin typeface="Calibri" charset="0"/>
            </a:endParaRPr>
          </a:p>
        </p:txBody>
      </p:sp>
    </p:spTree>
    <p:extLst>
      <p:ext uri="{BB962C8B-B14F-4D97-AF65-F5344CB8AC3E}">
        <p14:creationId xmlns:p14="http://schemas.microsoft.com/office/powerpoint/2010/main" val="163876308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ijdelijke aanduiding voor inhoud 49"/>
          <p:cNvSpPr>
            <a:spLocks noGrp="1"/>
          </p:cNvSpPr>
          <p:nvPr>
            <p:ph sz="half" idx="1"/>
          </p:nvPr>
        </p:nvSpPr>
        <p:spPr/>
        <p:txBody>
          <a:bodyPr>
            <a:normAutofit fontScale="92500" lnSpcReduction="10000"/>
          </a:bodyPr>
          <a:lstStyle/>
          <a:p>
            <a:endParaRPr lang="en-US">
              <a:latin typeface="Calibri" charset="0"/>
            </a:endParaRPr>
          </a:p>
        </p:txBody>
      </p:sp>
      <p:sp>
        <p:nvSpPr>
          <p:cNvPr id="8197" name="Rectangle 6"/>
          <p:cNvSpPr>
            <a:spLocks noChangeArrowheads="1"/>
          </p:cNvSpPr>
          <p:nvPr/>
        </p:nvSpPr>
        <p:spPr bwMode="auto">
          <a:xfrm>
            <a:off x="611188" y="1998663"/>
            <a:ext cx="3708400" cy="3600450"/>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8198" name="Text Box 7"/>
          <p:cNvSpPr txBox="1">
            <a:spLocks noChangeArrowheads="1"/>
          </p:cNvSpPr>
          <p:nvPr/>
        </p:nvSpPr>
        <p:spPr bwMode="auto">
          <a:xfrm>
            <a:off x="2630488" y="450215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endParaRPr lang="en-US"/>
          </a:p>
        </p:txBody>
      </p:sp>
      <p:sp>
        <p:nvSpPr>
          <p:cNvPr id="8199" name="Text Box 8"/>
          <p:cNvSpPr txBox="1">
            <a:spLocks noChangeArrowheads="1"/>
          </p:cNvSpPr>
          <p:nvPr/>
        </p:nvSpPr>
        <p:spPr bwMode="auto">
          <a:xfrm>
            <a:off x="1568450" y="2286000"/>
            <a:ext cx="7000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nl-NL" sz="6600"/>
              <a:t>ᴓ</a:t>
            </a:r>
          </a:p>
        </p:txBody>
      </p:sp>
      <p:sp>
        <p:nvSpPr>
          <p:cNvPr id="34" name="Rechthoekige driehoek 33"/>
          <p:cNvSpPr/>
          <p:nvPr/>
        </p:nvSpPr>
        <p:spPr>
          <a:xfrm flipH="1">
            <a:off x="611188" y="1998663"/>
            <a:ext cx="3744912" cy="3600450"/>
          </a:xfrm>
          <a:prstGeom prst="r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8201" name="Tekstvak 34"/>
          <p:cNvSpPr txBox="1">
            <a:spLocks noChangeArrowheads="1"/>
          </p:cNvSpPr>
          <p:nvPr/>
        </p:nvSpPr>
        <p:spPr bwMode="auto">
          <a:xfrm rot="-5400000">
            <a:off x="-153987" y="3392487"/>
            <a:ext cx="86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800"/>
              <a:t>C(x)</a:t>
            </a:r>
            <a:endParaRPr lang="nl-NL" sz="2800"/>
          </a:p>
        </p:txBody>
      </p:sp>
      <p:sp>
        <p:nvSpPr>
          <p:cNvPr id="8202" name="Tekstvak 35"/>
          <p:cNvSpPr txBox="1">
            <a:spLocks noChangeArrowheads="1"/>
          </p:cNvSpPr>
          <p:nvPr/>
        </p:nvSpPr>
        <p:spPr bwMode="auto">
          <a:xfrm>
            <a:off x="1979613" y="5713413"/>
            <a:ext cx="930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800"/>
              <a:t>C</a:t>
            </a:r>
            <a:r>
              <a:rPr lang="en-US" sz="2800" baseline="30000"/>
              <a:t>t</a:t>
            </a:r>
            <a:r>
              <a:rPr lang="en-US" sz="2800"/>
              <a:t>(x)</a:t>
            </a:r>
            <a:endParaRPr lang="nl-NL" sz="2800"/>
          </a:p>
        </p:txBody>
      </p:sp>
      <p:sp>
        <p:nvSpPr>
          <p:cNvPr id="37" name="Rechthoekige driehoek 36"/>
          <p:cNvSpPr>
            <a:spLocks noChangeAspect="1"/>
          </p:cNvSpPr>
          <p:nvPr/>
        </p:nvSpPr>
        <p:spPr>
          <a:xfrm flipH="1">
            <a:off x="958850" y="2420938"/>
            <a:ext cx="3397250" cy="3159125"/>
          </a:xfrm>
          <a:prstGeom prst="r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8204" name="Tekstvak 37"/>
          <p:cNvSpPr txBox="1">
            <a:spLocks noChangeArrowheads="1"/>
          </p:cNvSpPr>
          <p:nvPr/>
        </p:nvSpPr>
        <p:spPr bwMode="auto">
          <a:xfrm rot="-2685595">
            <a:off x="1647825" y="3608388"/>
            <a:ext cx="192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b="1"/>
              <a:t>Good Guys </a:t>
            </a:r>
            <a:endParaRPr lang="nl-NL" sz="2400" b="1"/>
          </a:p>
        </p:txBody>
      </p:sp>
      <p:sp>
        <p:nvSpPr>
          <p:cNvPr id="8205" name="Tekstvak 38"/>
          <p:cNvSpPr txBox="1">
            <a:spLocks noChangeArrowheads="1"/>
          </p:cNvSpPr>
          <p:nvPr/>
        </p:nvSpPr>
        <p:spPr bwMode="auto">
          <a:xfrm rot="-2685595">
            <a:off x="2686050" y="4373563"/>
            <a:ext cx="1504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b="1"/>
              <a:t>Bastards</a:t>
            </a:r>
            <a:endParaRPr lang="nl-NL" sz="2400" b="1"/>
          </a:p>
        </p:txBody>
      </p:sp>
      <p:sp>
        <p:nvSpPr>
          <p:cNvPr id="8206" name="Tekstvak 39"/>
          <p:cNvSpPr txBox="1">
            <a:spLocks noChangeArrowheads="1"/>
          </p:cNvSpPr>
          <p:nvPr/>
        </p:nvSpPr>
        <p:spPr bwMode="auto">
          <a:xfrm>
            <a:off x="153988" y="1989138"/>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n</a:t>
            </a:r>
          </a:p>
        </p:txBody>
      </p:sp>
      <p:sp>
        <p:nvSpPr>
          <p:cNvPr id="8207" name="Tekstvak 40"/>
          <p:cNvSpPr txBox="1">
            <a:spLocks noChangeArrowheads="1"/>
          </p:cNvSpPr>
          <p:nvPr/>
        </p:nvSpPr>
        <p:spPr bwMode="auto">
          <a:xfrm>
            <a:off x="4043363" y="567055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n</a:t>
            </a:r>
          </a:p>
        </p:txBody>
      </p:sp>
      <p:sp>
        <p:nvSpPr>
          <p:cNvPr id="8208" name="Tekstvak 41"/>
          <p:cNvSpPr txBox="1">
            <a:spLocks noChangeArrowheads="1"/>
          </p:cNvSpPr>
          <p:nvPr/>
        </p:nvSpPr>
        <p:spPr bwMode="auto">
          <a:xfrm>
            <a:off x="179388" y="5310188"/>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0</a:t>
            </a:r>
          </a:p>
        </p:txBody>
      </p:sp>
      <p:sp>
        <p:nvSpPr>
          <p:cNvPr id="8209" name="Tekstvak 42"/>
          <p:cNvSpPr txBox="1">
            <a:spLocks noChangeArrowheads="1"/>
          </p:cNvSpPr>
          <p:nvPr/>
        </p:nvSpPr>
        <p:spPr bwMode="auto">
          <a:xfrm>
            <a:off x="658813" y="566102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0</a:t>
            </a:r>
          </a:p>
        </p:txBody>
      </p:sp>
      <p:sp>
        <p:nvSpPr>
          <p:cNvPr id="8210" name="Titel 48"/>
          <p:cNvSpPr>
            <a:spLocks noGrp="1"/>
          </p:cNvSpPr>
          <p:nvPr>
            <p:ph type="title"/>
          </p:nvPr>
        </p:nvSpPr>
        <p:spPr/>
        <p:txBody>
          <a:bodyPr>
            <a:normAutofit fontScale="90000"/>
          </a:bodyPr>
          <a:lstStyle/>
          <a:p>
            <a:r>
              <a:rPr lang="en-US">
                <a:latin typeface="Calibri" charset="0"/>
              </a:rPr>
              <a:t>A nice theorem (Antunes, Souto, Adriaans, jan 2012) </a:t>
            </a:r>
            <a:endParaRPr lang="nl-NL">
              <a:latin typeface="Calibri" charset="0"/>
            </a:endParaRPr>
          </a:p>
        </p:txBody>
      </p:sp>
      <p:sp>
        <p:nvSpPr>
          <p:cNvPr id="8211" name="Tijdelijke aanduiding voor inhoud 50"/>
          <p:cNvSpPr>
            <a:spLocks noGrp="1"/>
          </p:cNvSpPr>
          <p:nvPr>
            <p:ph sz="half" idx="2"/>
          </p:nvPr>
        </p:nvSpPr>
        <p:spPr/>
        <p:txBody>
          <a:bodyPr>
            <a:normAutofit fontScale="92500" lnSpcReduction="10000"/>
          </a:bodyPr>
          <a:lstStyle/>
          <a:p>
            <a:r>
              <a:rPr lang="en-US" dirty="0">
                <a:latin typeface="Calibri" charset="0"/>
              </a:rPr>
              <a:t>The size of the domain {0,1}</a:t>
            </a:r>
            <a:r>
              <a:rPr lang="en-US" baseline="30000" dirty="0">
                <a:latin typeface="Calibri" charset="0"/>
              </a:rPr>
              <a:t>n</a:t>
            </a:r>
            <a:r>
              <a:rPr lang="en-US" dirty="0">
                <a:latin typeface="Calibri" charset="0"/>
              </a:rPr>
              <a:t> is 2</a:t>
            </a:r>
            <a:r>
              <a:rPr lang="en-US" baseline="30000" dirty="0">
                <a:latin typeface="Calibri" charset="0"/>
              </a:rPr>
              <a:t>n</a:t>
            </a:r>
            <a:endParaRPr lang="en-US" dirty="0">
              <a:latin typeface="Calibri" charset="0"/>
            </a:endParaRPr>
          </a:p>
          <a:p>
            <a:r>
              <a:rPr lang="en-US" dirty="0">
                <a:latin typeface="Calibri" charset="0"/>
              </a:rPr>
              <a:t>For any t &gt; |D| the density of the bastards</a:t>
            </a:r>
            <a:br>
              <a:rPr lang="en-US" dirty="0">
                <a:latin typeface="Calibri" charset="0"/>
              </a:rPr>
            </a:br>
            <a:r>
              <a:rPr lang="en-US" dirty="0">
                <a:latin typeface="Calibri" charset="0"/>
              </a:rPr>
              <a:t/>
            </a:r>
            <a:br>
              <a:rPr lang="en-US" dirty="0">
                <a:latin typeface="Calibri" charset="0"/>
              </a:rPr>
            </a:br>
            <a:r>
              <a:rPr lang="en-US" dirty="0">
                <a:latin typeface="Calibri" charset="0"/>
              </a:rPr>
              <a:t>that are more than a logarithmic term removed from optimal compression is:</a:t>
            </a:r>
          </a:p>
          <a:p>
            <a:endParaRPr lang="en-US" dirty="0">
              <a:latin typeface="Calibri" charset="0"/>
            </a:endParaRPr>
          </a:p>
          <a:p>
            <a:pPr>
              <a:buFont typeface="Arial" charset="0"/>
              <a:buNone/>
            </a:pPr>
            <a:r>
              <a:rPr lang="en-US" dirty="0">
                <a:latin typeface="Calibri" charset="0"/>
              </a:rPr>
              <a:t>	i.e. </a:t>
            </a:r>
            <a:r>
              <a:rPr lang="en-US" dirty="0" err="1">
                <a:latin typeface="Calibri" charset="0"/>
              </a:rPr>
              <a:t>Neglectable</a:t>
            </a:r>
            <a:r>
              <a:rPr lang="en-US" dirty="0">
                <a:latin typeface="Calibri" charset="0"/>
              </a:rPr>
              <a:t>! </a:t>
            </a:r>
            <a:endParaRPr lang="nl-NL" dirty="0">
              <a:latin typeface="Calibri" charset="0"/>
            </a:endParaRPr>
          </a:p>
        </p:txBody>
      </p:sp>
      <p:graphicFrame>
        <p:nvGraphicFramePr>
          <p:cNvPr id="8194" name="Object 4"/>
          <p:cNvGraphicFramePr>
            <a:graphicFrameLocks noChangeAspect="1"/>
          </p:cNvGraphicFramePr>
          <p:nvPr>
            <p:extLst>
              <p:ext uri="{D42A27DB-BD31-4B8C-83A1-F6EECF244321}">
                <p14:modId xmlns:p14="http://schemas.microsoft.com/office/powerpoint/2010/main" val="1717140214"/>
              </p:ext>
            </p:extLst>
          </p:nvPr>
        </p:nvGraphicFramePr>
        <p:xfrm>
          <a:off x="4787900" y="2929824"/>
          <a:ext cx="4140200" cy="592137"/>
        </p:xfrm>
        <a:graphic>
          <a:graphicData uri="http://schemas.openxmlformats.org/presentationml/2006/ole">
            <mc:AlternateContent xmlns:mc="http://schemas.openxmlformats.org/markup-compatibility/2006">
              <mc:Choice xmlns:v="urn:schemas-microsoft-com:vml" Requires="v">
                <p:oleObj spid="_x0000_s150531" name="Vergelijking" r:id="rId4" imgW="1968480" imgH="279360" progId="Equation.3">
                  <p:embed/>
                </p:oleObj>
              </mc:Choice>
              <mc:Fallback>
                <p:oleObj name="Vergelijking" r:id="rId4" imgW="1968480" imgH="279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2929824"/>
                        <a:ext cx="4140200"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195" name="Object 3"/>
          <p:cNvGraphicFramePr>
            <a:graphicFrameLocks noChangeAspect="1"/>
          </p:cNvGraphicFramePr>
          <p:nvPr/>
        </p:nvGraphicFramePr>
        <p:xfrm>
          <a:off x="7524750" y="5084763"/>
          <a:ext cx="454025" cy="833437"/>
        </p:xfrm>
        <a:graphic>
          <a:graphicData uri="http://schemas.openxmlformats.org/presentationml/2006/ole">
            <mc:AlternateContent xmlns:mc="http://schemas.openxmlformats.org/markup-compatibility/2006">
              <mc:Choice xmlns:v="urn:schemas-microsoft-com:vml" Requires="v">
                <p:oleObj spid="_x0000_s150532" name="Equation" r:id="rId6" imgW="215640" imgH="393480" progId="Equation.3">
                  <p:embed/>
                </p:oleObj>
              </mc:Choice>
              <mc:Fallback>
                <p:oleObj name="Equation" r:id="rId6" imgW="21564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4750" y="5084763"/>
                        <a:ext cx="454025"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4791361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3"/>
          <p:cNvSpPr>
            <a:spLocks noGrp="1"/>
          </p:cNvSpPr>
          <p:nvPr>
            <p:ph type="title"/>
          </p:nvPr>
        </p:nvSpPr>
        <p:spPr>
          <a:xfrm>
            <a:off x="457200" y="-171450"/>
            <a:ext cx="8229600" cy="1143000"/>
          </a:xfrm>
        </p:spPr>
        <p:txBody>
          <a:bodyPr/>
          <a:lstStyle/>
          <a:p>
            <a:r>
              <a:rPr lang="en-US">
                <a:latin typeface="Calibri" charset="0"/>
              </a:rPr>
              <a:t>Entropy as a unifying notion</a:t>
            </a:r>
            <a:endParaRPr lang="nl-NL">
              <a:latin typeface="Calibri" charset="0"/>
            </a:endParaRPr>
          </a:p>
        </p:txBody>
      </p:sp>
      <p:sp>
        <p:nvSpPr>
          <p:cNvPr id="5" name="Ovaal 4"/>
          <p:cNvSpPr/>
          <p:nvPr/>
        </p:nvSpPr>
        <p:spPr>
          <a:xfrm>
            <a:off x="2643188" y="785813"/>
            <a:ext cx="3071812" cy="2786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Energy in Systems</a:t>
            </a:r>
          </a:p>
        </p:txBody>
      </p:sp>
      <p:sp>
        <p:nvSpPr>
          <p:cNvPr id="6" name="Ovaal 5"/>
          <p:cNvSpPr/>
          <p:nvPr/>
        </p:nvSpPr>
        <p:spPr>
          <a:xfrm>
            <a:off x="4286250" y="3286125"/>
            <a:ext cx="3214688" cy="2786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Complexity of strings</a:t>
            </a:r>
          </a:p>
        </p:txBody>
      </p:sp>
      <p:sp>
        <p:nvSpPr>
          <p:cNvPr id="7" name="Ovaal 6"/>
          <p:cNvSpPr/>
          <p:nvPr/>
        </p:nvSpPr>
        <p:spPr>
          <a:xfrm>
            <a:off x="928688" y="3357563"/>
            <a:ext cx="3143250" cy="2643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Information in messages</a:t>
            </a:r>
          </a:p>
        </p:txBody>
      </p:sp>
      <p:sp>
        <p:nvSpPr>
          <p:cNvPr id="36870" name="Tekstvak 7"/>
          <p:cNvSpPr txBox="1">
            <a:spLocks noChangeArrowheads="1"/>
          </p:cNvSpPr>
          <p:nvPr/>
        </p:nvSpPr>
        <p:spPr bwMode="auto">
          <a:xfrm>
            <a:off x="82550" y="5527675"/>
            <a:ext cx="32750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a:t>Information Theory </a:t>
            </a:r>
          </a:p>
          <a:p>
            <a:pPr eaLnBrk="1" hangingPunct="1"/>
            <a:r>
              <a:rPr lang="en-US" sz="2400"/>
              <a:t>Shannon Information</a:t>
            </a:r>
          </a:p>
        </p:txBody>
      </p:sp>
      <p:sp>
        <p:nvSpPr>
          <p:cNvPr id="36871" name="Tekstvak 8"/>
          <p:cNvSpPr txBox="1">
            <a:spLocks noChangeArrowheads="1"/>
          </p:cNvSpPr>
          <p:nvPr/>
        </p:nvSpPr>
        <p:spPr bwMode="auto">
          <a:xfrm>
            <a:off x="5500688" y="5572125"/>
            <a:ext cx="3825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a:t>Kolmogorov Complexity </a:t>
            </a:r>
          </a:p>
          <a:p>
            <a:pPr eaLnBrk="1" hangingPunct="1"/>
            <a:r>
              <a:rPr lang="en-US" sz="2400"/>
              <a:t>Algorithmic Complexity</a:t>
            </a:r>
            <a:endParaRPr lang="nl-NL" sz="2400"/>
          </a:p>
        </p:txBody>
      </p:sp>
      <p:sp>
        <p:nvSpPr>
          <p:cNvPr id="36872" name="Tekstvak 9"/>
          <p:cNvSpPr txBox="1">
            <a:spLocks noChangeArrowheads="1"/>
          </p:cNvSpPr>
          <p:nvPr/>
        </p:nvSpPr>
        <p:spPr bwMode="auto">
          <a:xfrm>
            <a:off x="5786438" y="1285875"/>
            <a:ext cx="32861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a:t>Thermodynamics</a:t>
            </a:r>
          </a:p>
          <a:p>
            <a:pPr eaLnBrk="1" hangingPunct="1"/>
            <a:r>
              <a:rPr lang="en-US" sz="2400"/>
              <a:t>Statistical Mechanics</a:t>
            </a:r>
          </a:p>
        </p:txBody>
      </p:sp>
      <p:sp>
        <p:nvSpPr>
          <p:cNvPr id="11" name="Rechthoek 10"/>
          <p:cNvSpPr/>
          <p:nvPr/>
        </p:nvSpPr>
        <p:spPr>
          <a:xfrm>
            <a:off x="1857356" y="2857496"/>
            <a:ext cx="4757970" cy="1446550"/>
          </a:xfrm>
          <a:prstGeom prst="rect">
            <a:avLst/>
          </a:prstGeom>
          <a:noFill/>
        </p:spPr>
        <p:txBody>
          <a:bodyPr>
            <a:spAutoFit/>
          </a:bodyPr>
          <a:lstStyle/>
          <a:p>
            <a:pPr algn="ctr">
              <a:defRPr/>
            </a:pPr>
            <a:r>
              <a:rPr lang="nl-NL" sz="8800" dirty="0" err="1">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a typeface="+mn-ea"/>
              </a:rPr>
              <a:t>Entropy</a:t>
            </a:r>
            <a:endParaRPr lang="nl-NL" sz="880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a typeface="+mn-ea"/>
            </a:endParaRPr>
          </a:p>
        </p:txBody>
      </p:sp>
      <p:sp>
        <p:nvSpPr>
          <p:cNvPr id="12" name="PIJL-LINKS en -RECHTS 11"/>
          <p:cNvSpPr>
            <a:spLocks noChangeArrowheads="1"/>
          </p:cNvSpPr>
          <p:nvPr/>
        </p:nvSpPr>
        <p:spPr bwMode="auto">
          <a:xfrm rot="-2904485">
            <a:off x="1518444" y="2366169"/>
            <a:ext cx="1843087" cy="1069975"/>
          </a:xfrm>
          <a:prstGeom prst="leftRightArrow">
            <a:avLst>
              <a:gd name="adj1" fmla="val 50000"/>
              <a:gd name="adj2" fmla="val 49994"/>
            </a:avLst>
          </a:prstGeom>
          <a:solidFill>
            <a:schemeClr val="accent2"/>
          </a:solidFill>
          <a:ln w="9525">
            <a:solidFill>
              <a:schemeClr val="tx1"/>
            </a:solidFill>
            <a:round/>
            <a:headEnd/>
            <a:tailEnd type="triangle" w="med" len="med"/>
          </a:ln>
        </p:spPr>
        <p:txBody>
          <a:bodyPr wrap="none" anchor="ctr"/>
          <a:lstStyle/>
          <a:p>
            <a:endParaRPr lang="en-US">
              <a:solidFill>
                <a:schemeClr val="accent2"/>
              </a:solidFill>
            </a:endParaRPr>
          </a:p>
        </p:txBody>
      </p:sp>
      <p:sp>
        <p:nvSpPr>
          <p:cNvPr id="13" name="PIJL-LINKS en -RECHTS 12"/>
          <p:cNvSpPr>
            <a:spLocks noChangeArrowheads="1"/>
          </p:cNvSpPr>
          <p:nvPr/>
        </p:nvSpPr>
        <p:spPr bwMode="auto">
          <a:xfrm rot="2426665">
            <a:off x="5056188" y="2327275"/>
            <a:ext cx="1843087" cy="1069975"/>
          </a:xfrm>
          <a:prstGeom prst="leftRightArrow">
            <a:avLst>
              <a:gd name="adj1" fmla="val 50000"/>
              <a:gd name="adj2" fmla="val 49994"/>
            </a:avLst>
          </a:prstGeom>
          <a:solidFill>
            <a:schemeClr val="accent2"/>
          </a:solidFill>
          <a:ln w="9525">
            <a:solidFill>
              <a:schemeClr val="tx1"/>
            </a:solidFill>
            <a:round/>
            <a:headEnd/>
            <a:tailEnd type="triangle" w="med" len="med"/>
          </a:ln>
        </p:spPr>
        <p:txBody>
          <a:bodyPr wrap="none" anchor="ctr"/>
          <a:lstStyle/>
          <a:p>
            <a:endParaRPr lang="en-US">
              <a:solidFill>
                <a:schemeClr val="accent2"/>
              </a:solidFill>
            </a:endParaRPr>
          </a:p>
        </p:txBody>
      </p:sp>
      <p:sp>
        <p:nvSpPr>
          <p:cNvPr id="14" name="PIJL-LINKS en -RECHTS 13"/>
          <p:cNvSpPr>
            <a:spLocks noChangeArrowheads="1"/>
          </p:cNvSpPr>
          <p:nvPr/>
        </p:nvSpPr>
        <p:spPr bwMode="auto">
          <a:xfrm>
            <a:off x="3214688" y="5143500"/>
            <a:ext cx="1843087" cy="1069975"/>
          </a:xfrm>
          <a:prstGeom prst="leftRightArrow">
            <a:avLst>
              <a:gd name="adj1" fmla="val 50000"/>
              <a:gd name="adj2" fmla="val 49994"/>
            </a:avLst>
          </a:prstGeom>
          <a:solidFill>
            <a:schemeClr val="accent2"/>
          </a:solidFill>
          <a:ln w="9525">
            <a:solidFill>
              <a:schemeClr val="tx1"/>
            </a:solidFill>
            <a:round/>
            <a:headEnd/>
            <a:tailEnd type="triangle" w="med" len="med"/>
          </a:ln>
        </p:spPr>
        <p:txBody>
          <a:bodyPr wrap="none" anchor="ctr"/>
          <a:lstStyle/>
          <a:p>
            <a:endParaRPr lang="en-US">
              <a:solidFill>
                <a:schemeClr val="accent2"/>
              </a:solidFill>
            </a:endParaRPr>
          </a:p>
        </p:txBody>
      </p:sp>
    </p:spTree>
    <p:extLst>
      <p:ext uri="{BB962C8B-B14F-4D97-AF65-F5344CB8AC3E}">
        <p14:creationId xmlns:p14="http://schemas.microsoft.com/office/powerpoint/2010/main" val="294429642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body" idx="1"/>
          </p:nvPr>
        </p:nvSpPr>
        <p:spPr>
          <a:xfrm>
            <a:off x="255588" y="1238250"/>
            <a:ext cx="8709025" cy="5143500"/>
          </a:xfrm>
        </p:spPr>
        <p:txBody>
          <a:bodyPr/>
          <a:lstStyle/>
          <a:p>
            <a:pPr eaLnBrk="1" hangingPunct="1"/>
            <a:r>
              <a:rPr lang="en-US" sz="2400" b="1">
                <a:latin typeface="Calibri" charset="0"/>
              </a:rPr>
              <a:t>Randomness deficiency is maximal complexity minus real complexity</a:t>
            </a:r>
          </a:p>
          <a:p>
            <a:pPr eaLnBrk="1" hangingPunct="1"/>
            <a:r>
              <a:rPr lang="en-US" sz="2400" b="1">
                <a:latin typeface="Calibri" charset="0"/>
              </a:rPr>
              <a:t>For binary strings: </a:t>
            </a:r>
          </a:p>
          <a:p>
            <a:pPr eaLnBrk="1" hangingPunct="1"/>
            <a:endParaRPr lang="en-US" sz="2400" b="1">
              <a:latin typeface="Calibri" charset="0"/>
            </a:endParaRPr>
          </a:p>
          <a:p>
            <a:pPr eaLnBrk="1" hangingPunct="1"/>
            <a:endParaRPr lang="en-US" sz="2400" b="1">
              <a:latin typeface="Calibri" charset="0"/>
            </a:endParaRPr>
          </a:p>
          <a:p>
            <a:pPr eaLnBrk="1" hangingPunct="1"/>
            <a:endParaRPr lang="en-US" sz="2400" b="1">
              <a:latin typeface="Calibri" charset="0"/>
            </a:endParaRPr>
          </a:p>
          <a:p>
            <a:pPr eaLnBrk="1" hangingPunct="1"/>
            <a:r>
              <a:rPr lang="en-US" sz="2400" b="1">
                <a:latin typeface="Calibri" charset="0"/>
              </a:rPr>
              <a:t>A good theory has minimal </a:t>
            </a:r>
            <a:br>
              <a:rPr lang="en-US" sz="2400" b="1">
                <a:latin typeface="Calibri" charset="0"/>
              </a:rPr>
            </a:br>
            <a:r>
              <a:rPr lang="en-US" sz="2400" b="1">
                <a:latin typeface="Calibri" charset="0"/>
              </a:rPr>
              <a:t>randomness deficiency</a:t>
            </a:r>
          </a:p>
          <a:p>
            <a:pPr eaLnBrk="1" hangingPunct="1"/>
            <a:r>
              <a:rPr lang="en-US" sz="2400" b="1">
                <a:latin typeface="Calibri" charset="0"/>
              </a:rPr>
              <a:t>A good theory makes the data look </a:t>
            </a:r>
            <a:br>
              <a:rPr lang="en-US" sz="2400" b="1">
                <a:latin typeface="Calibri" charset="0"/>
              </a:rPr>
            </a:br>
            <a:r>
              <a:rPr lang="en-US" sz="2400" b="1">
                <a:latin typeface="Calibri" charset="0"/>
              </a:rPr>
              <a:t>random conditional to the theory</a:t>
            </a:r>
            <a:endParaRPr lang="nl-NL" sz="2400" b="1">
              <a:latin typeface="Calibri" charset="0"/>
            </a:endParaRPr>
          </a:p>
        </p:txBody>
      </p:sp>
      <p:graphicFrame>
        <p:nvGraphicFramePr>
          <p:cNvPr id="9218" name="Object 2"/>
          <p:cNvGraphicFramePr>
            <a:graphicFrameLocks noChangeAspect="1"/>
          </p:cNvGraphicFramePr>
          <p:nvPr/>
        </p:nvGraphicFramePr>
        <p:xfrm>
          <a:off x="1714500" y="2643188"/>
          <a:ext cx="4251325" cy="1049337"/>
        </p:xfrm>
        <a:graphic>
          <a:graphicData uri="http://schemas.openxmlformats.org/presentationml/2006/ole">
            <mc:AlternateContent xmlns:mc="http://schemas.openxmlformats.org/markup-compatibility/2006">
              <mc:Choice xmlns:v="urn:schemas-microsoft-com:vml" Requires="v">
                <p:oleObj spid="_x0000_s152578" name="Equation" r:id="rId4" imgW="1028520" imgH="253800" progId="Equation.3">
                  <p:embed/>
                </p:oleObj>
              </mc:Choice>
              <mc:Fallback>
                <p:oleObj name="Equation" r:id="rId4" imgW="102852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2643188"/>
                        <a:ext cx="4251325" cy="104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220" name="Rectangle 3"/>
          <p:cNvSpPr>
            <a:spLocks noGrp="1" noChangeArrowheads="1"/>
          </p:cNvSpPr>
          <p:nvPr>
            <p:ph type="title"/>
          </p:nvPr>
        </p:nvSpPr>
        <p:spPr/>
        <p:txBody>
          <a:bodyPr/>
          <a:lstStyle/>
          <a:p>
            <a:pPr eaLnBrk="1" hangingPunct="1"/>
            <a:r>
              <a:rPr lang="en-US">
                <a:latin typeface="Calibri" charset="0"/>
              </a:rPr>
              <a:t>Randomness deficiency</a:t>
            </a:r>
            <a:endParaRPr lang="nl-NL">
              <a:latin typeface="Calibri" charset="0"/>
            </a:endParaRPr>
          </a:p>
        </p:txBody>
      </p:sp>
      <p:grpSp>
        <p:nvGrpSpPr>
          <p:cNvPr id="9221" name="Group 5"/>
          <p:cNvGrpSpPr>
            <a:grpSpLocks/>
          </p:cNvGrpSpPr>
          <p:nvPr/>
        </p:nvGrpSpPr>
        <p:grpSpPr bwMode="auto">
          <a:xfrm>
            <a:off x="6156325" y="3284538"/>
            <a:ext cx="2771775" cy="3024187"/>
            <a:chOff x="340" y="1797"/>
            <a:chExt cx="2313" cy="2449"/>
          </a:xfrm>
        </p:grpSpPr>
        <p:sp>
          <p:nvSpPr>
            <p:cNvPr id="9223" name="Rectangle 6"/>
            <p:cNvSpPr>
              <a:spLocks noChangeArrowheads="1"/>
            </p:cNvSpPr>
            <p:nvPr/>
          </p:nvSpPr>
          <p:spPr bwMode="auto">
            <a:xfrm>
              <a:off x="340" y="1797"/>
              <a:ext cx="2313" cy="2449"/>
            </a:xfrm>
            <a:prstGeom prst="rect">
              <a:avLst/>
            </a:prstGeom>
            <a:solidFill>
              <a:schemeClr val="accent1"/>
            </a:solidFill>
            <a:ln w="9525">
              <a:solidFill>
                <a:schemeClr val="tx1"/>
              </a:solidFill>
              <a:miter lim="800000"/>
              <a:headEnd/>
              <a:tailEnd/>
            </a:ln>
          </p:spPr>
          <p:txBody>
            <a:bodyPr wrap="none" anchor="ctr"/>
            <a:lstStyle/>
            <a:p>
              <a:pPr algn="ctr"/>
              <a:r>
                <a:rPr lang="en-US"/>
                <a:t>Data</a:t>
              </a:r>
              <a:endParaRPr lang="nl-NL"/>
            </a:p>
          </p:txBody>
        </p:sp>
        <p:sp>
          <p:nvSpPr>
            <p:cNvPr id="9224" name="Text Box 7"/>
            <p:cNvSpPr txBox="1">
              <a:spLocks noChangeArrowheads="1"/>
            </p:cNvSpPr>
            <p:nvPr/>
          </p:nvSpPr>
          <p:spPr bwMode="auto">
            <a:xfrm>
              <a:off x="703" y="3067"/>
              <a:ext cx="72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endParaRPr lang="en-US"/>
            </a:p>
          </p:txBody>
        </p:sp>
        <p:sp>
          <p:nvSpPr>
            <p:cNvPr id="9225" name="Text Box 8"/>
            <p:cNvSpPr txBox="1">
              <a:spLocks noChangeArrowheads="1"/>
            </p:cNvSpPr>
            <p:nvPr/>
          </p:nvSpPr>
          <p:spPr bwMode="auto">
            <a:xfrm>
              <a:off x="431" y="1887"/>
              <a:ext cx="90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Universe</a:t>
              </a:r>
              <a:endParaRPr lang="nl-NL"/>
            </a:p>
          </p:txBody>
        </p:sp>
        <p:sp>
          <p:nvSpPr>
            <p:cNvPr id="9226" name="Oval 9"/>
            <p:cNvSpPr>
              <a:spLocks noChangeArrowheads="1"/>
            </p:cNvSpPr>
            <p:nvPr/>
          </p:nvSpPr>
          <p:spPr bwMode="auto">
            <a:xfrm>
              <a:off x="1519" y="3158"/>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27" name="Oval 10"/>
            <p:cNvSpPr>
              <a:spLocks noChangeArrowheads="1"/>
            </p:cNvSpPr>
            <p:nvPr/>
          </p:nvSpPr>
          <p:spPr bwMode="auto">
            <a:xfrm>
              <a:off x="1655" y="3203"/>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28" name="Oval 11"/>
            <p:cNvSpPr>
              <a:spLocks noChangeArrowheads="1"/>
            </p:cNvSpPr>
            <p:nvPr/>
          </p:nvSpPr>
          <p:spPr bwMode="auto">
            <a:xfrm>
              <a:off x="1610" y="3113"/>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29" name="Oval 12"/>
            <p:cNvSpPr>
              <a:spLocks noChangeArrowheads="1"/>
            </p:cNvSpPr>
            <p:nvPr/>
          </p:nvSpPr>
          <p:spPr bwMode="auto">
            <a:xfrm>
              <a:off x="1429" y="3158"/>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30" name="Oval 13"/>
            <p:cNvSpPr>
              <a:spLocks noChangeArrowheads="1"/>
            </p:cNvSpPr>
            <p:nvPr/>
          </p:nvSpPr>
          <p:spPr bwMode="auto">
            <a:xfrm>
              <a:off x="1474" y="3294"/>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31" name="Oval 14"/>
            <p:cNvSpPr>
              <a:spLocks noChangeArrowheads="1"/>
            </p:cNvSpPr>
            <p:nvPr/>
          </p:nvSpPr>
          <p:spPr bwMode="auto">
            <a:xfrm>
              <a:off x="1655" y="2886"/>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32" name="Oval 15"/>
            <p:cNvSpPr>
              <a:spLocks noChangeArrowheads="1"/>
            </p:cNvSpPr>
            <p:nvPr/>
          </p:nvSpPr>
          <p:spPr bwMode="auto">
            <a:xfrm>
              <a:off x="1701" y="3022"/>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33" name="Oval 16"/>
            <p:cNvSpPr>
              <a:spLocks noChangeArrowheads="1"/>
            </p:cNvSpPr>
            <p:nvPr/>
          </p:nvSpPr>
          <p:spPr bwMode="auto">
            <a:xfrm>
              <a:off x="1745" y="2931"/>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34" name="Oval 17"/>
            <p:cNvSpPr>
              <a:spLocks noChangeArrowheads="1"/>
            </p:cNvSpPr>
            <p:nvPr/>
          </p:nvSpPr>
          <p:spPr bwMode="auto">
            <a:xfrm>
              <a:off x="1519" y="2840"/>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35" name="Oval 18"/>
            <p:cNvSpPr>
              <a:spLocks noChangeArrowheads="1"/>
            </p:cNvSpPr>
            <p:nvPr/>
          </p:nvSpPr>
          <p:spPr bwMode="auto">
            <a:xfrm>
              <a:off x="1338" y="3158"/>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36" name="Oval 19"/>
            <p:cNvSpPr>
              <a:spLocks noChangeArrowheads="1"/>
            </p:cNvSpPr>
            <p:nvPr/>
          </p:nvSpPr>
          <p:spPr bwMode="auto">
            <a:xfrm>
              <a:off x="1610" y="2976"/>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37" name="Oval 20"/>
            <p:cNvSpPr>
              <a:spLocks noChangeArrowheads="1"/>
            </p:cNvSpPr>
            <p:nvPr/>
          </p:nvSpPr>
          <p:spPr bwMode="auto">
            <a:xfrm>
              <a:off x="1337" y="2795"/>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38" name="Oval 21"/>
            <p:cNvSpPr>
              <a:spLocks noChangeArrowheads="1"/>
            </p:cNvSpPr>
            <p:nvPr/>
          </p:nvSpPr>
          <p:spPr bwMode="auto">
            <a:xfrm>
              <a:off x="1202" y="2840"/>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39" name="Oval 22"/>
            <p:cNvSpPr>
              <a:spLocks noChangeArrowheads="1"/>
            </p:cNvSpPr>
            <p:nvPr/>
          </p:nvSpPr>
          <p:spPr bwMode="auto">
            <a:xfrm>
              <a:off x="1156" y="3022"/>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40" name="Oval 23"/>
            <p:cNvSpPr>
              <a:spLocks noChangeArrowheads="1"/>
            </p:cNvSpPr>
            <p:nvPr/>
          </p:nvSpPr>
          <p:spPr bwMode="auto">
            <a:xfrm>
              <a:off x="1292" y="3022"/>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41" name="Oval 24"/>
            <p:cNvSpPr>
              <a:spLocks noChangeArrowheads="1"/>
            </p:cNvSpPr>
            <p:nvPr/>
          </p:nvSpPr>
          <p:spPr bwMode="auto">
            <a:xfrm>
              <a:off x="1292" y="2886"/>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42" name="Oval 25"/>
            <p:cNvSpPr>
              <a:spLocks noChangeArrowheads="1"/>
            </p:cNvSpPr>
            <p:nvPr/>
          </p:nvSpPr>
          <p:spPr bwMode="auto">
            <a:xfrm>
              <a:off x="1429" y="2750"/>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43" name="Oval 26"/>
            <p:cNvSpPr>
              <a:spLocks noChangeArrowheads="1"/>
            </p:cNvSpPr>
            <p:nvPr/>
          </p:nvSpPr>
          <p:spPr bwMode="auto">
            <a:xfrm>
              <a:off x="1247" y="3203"/>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44" name="Oval 27"/>
            <p:cNvSpPr>
              <a:spLocks noChangeArrowheads="1"/>
            </p:cNvSpPr>
            <p:nvPr/>
          </p:nvSpPr>
          <p:spPr bwMode="auto">
            <a:xfrm>
              <a:off x="1610" y="2750"/>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45" name="Oval 28"/>
            <p:cNvSpPr>
              <a:spLocks noChangeArrowheads="1"/>
            </p:cNvSpPr>
            <p:nvPr/>
          </p:nvSpPr>
          <p:spPr bwMode="auto">
            <a:xfrm>
              <a:off x="1292" y="2749"/>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46" name="Oval 29"/>
            <p:cNvSpPr>
              <a:spLocks noChangeArrowheads="1"/>
            </p:cNvSpPr>
            <p:nvPr/>
          </p:nvSpPr>
          <p:spPr bwMode="auto">
            <a:xfrm>
              <a:off x="1383" y="3294"/>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47" name="Oval 30"/>
            <p:cNvSpPr>
              <a:spLocks noChangeArrowheads="1"/>
            </p:cNvSpPr>
            <p:nvPr/>
          </p:nvSpPr>
          <p:spPr bwMode="auto">
            <a:xfrm>
              <a:off x="1519" y="2704"/>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48" name="Oval 31"/>
            <p:cNvSpPr>
              <a:spLocks noChangeArrowheads="1"/>
            </p:cNvSpPr>
            <p:nvPr/>
          </p:nvSpPr>
          <p:spPr bwMode="auto">
            <a:xfrm>
              <a:off x="1701" y="2795"/>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49" name="Oval 32"/>
            <p:cNvSpPr>
              <a:spLocks noChangeArrowheads="1"/>
            </p:cNvSpPr>
            <p:nvPr/>
          </p:nvSpPr>
          <p:spPr bwMode="auto">
            <a:xfrm>
              <a:off x="1473" y="2931"/>
              <a:ext cx="46" cy="91"/>
            </a:xfrm>
            <a:prstGeom prst="ellipse">
              <a:avLst/>
            </a:prstGeom>
            <a:solidFill>
              <a:schemeClr val="tx2"/>
            </a:solidFill>
            <a:ln w="9525">
              <a:solidFill>
                <a:schemeClr val="tx1"/>
              </a:solidFill>
              <a:round/>
              <a:headEnd/>
              <a:tailEnd/>
            </a:ln>
          </p:spPr>
          <p:txBody>
            <a:bodyPr wrap="none" anchor="ctr"/>
            <a:lstStyle/>
            <a:p>
              <a:endParaRPr lang="en-US"/>
            </a:p>
          </p:txBody>
        </p:sp>
        <p:sp>
          <p:nvSpPr>
            <p:cNvPr id="9250" name="Oval 33"/>
            <p:cNvSpPr>
              <a:spLocks noChangeArrowheads="1"/>
            </p:cNvSpPr>
            <p:nvPr/>
          </p:nvSpPr>
          <p:spPr bwMode="auto">
            <a:xfrm>
              <a:off x="1111" y="2614"/>
              <a:ext cx="725" cy="861"/>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51" name="Oval 34"/>
            <p:cNvSpPr>
              <a:spLocks noChangeArrowheads="1"/>
            </p:cNvSpPr>
            <p:nvPr/>
          </p:nvSpPr>
          <p:spPr bwMode="auto">
            <a:xfrm rot="2207458">
              <a:off x="1112" y="2024"/>
              <a:ext cx="997" cy="1451"/>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9222" name="Rechthoek 34"/>
          <p:cNvSpPr>
            <a:spLocks noChangeArrowheads="1"/>
          </p:cNvSpPr>
          <p:nvPr/>
        </p:nvSpPr>
        <p:spPr bwMode="auto">
          <a:xfrm>
            <a:off x="1643063" y="2643188"/>
            <a:ext cx="4286250" cy="1071562"/>
          </a:xfrm>
          <a:prstGeom prst="rect">
            <a:avLst/>
          </a:prstGeom>
          <a:noFill/>
          <a:ln w="571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0325450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Line 2"/>
          <p:cNvSpPr>
            <a:spLocks noChangeShapeType="1"/>
          </p:cNvSpPr>
          <p:nvPr/>
        </p:nvSpPr>
        <p:spPr bwMode="auto">
          <a:xfrm>
            <a:off x="1258888" y="981075"/>
            <a:ext cx="6477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5" name="Line 3"/>
          <p:cNvSpPr>
            <a:spLocks noChangeShapeType="1"/>
          </p:cNvSpPr>
          <p:nvPr/>
        </p:nvSpPr>
        <p:spPr bwMode="auto">
          <a:xfrm>
            <a:off x="1258888" y="1341438"/>
            <a:ext cx="647700"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6" name="Rectangle 4"/>
          <p:cNvSpPr>
            <a:spLocks noChangeArrowheads="1"/>
          </p:cNvSpPr>
          <p:nvPr/>
        </p:nvSpPr>
        <p:spPr bwMode="auto">
          <a:xfrm>
            <a:off x="3740150" y="1493838"/>
            <a:ext cx="4144963" cy="3414712"/>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54277" name="Freeform 5"/>
          <p:cNvSpPr>
            <a:spLocks/>
          </p:cNvSpPr>
          <p:nvPr/>
        </p:nvSpPr>
        <p:spPr bwMode="auto">
          <a:xfrm>
            <a:off x="3906838" y="1906588"/>
            <a:ext cx="3041650" cy="1954212"/>
          </a:xfrm>
          <a:custGeom>
            <a:avLst/>
            <a:gdLst>
              <a:gd name="T0" fmla="*/ 0 w 2949"/>
              <a:gd name="T1" fmla="*/ 0 h 1905"/>
              <a:gd name="T2" fmla="*/ 2147483647 w 2949"/>
              <a:gd name="T3" fmla="*/ 2147483647 h 1905"/>
              <a:gd name="T4" fmla="*/ 2147483647 w 2949"/>
              <a:gd name="T5" fmla="*/ 2147483647 h 1905"/>
              <a:gd name="T6" fmla="*/ 2147483647 w 2949"/>
              <a:gd name="T7" fmla="*/ 2147483647 h 1905"/>
              <a:gd name="T8" fmla="*/ 2147483647 w 2949"/>
              <a:gd name="T9" fmla="*/ 2147483647 h 1905"/>
              <a:gd name="T10" fmla="*/ 2147483647 w 2949"/>
              <a:gd name="T11" fmla="*/ 2147483647 h 1905"/>
              <a:gd name="T12" fmla="*/ 2147483647 w 2949"/>
              <a:gd name="T13" fmla="*/ 2147483647 h 1905"/>
              <a:gd name="T14" fmla="*/ 2147483647 w 2949"/>
              <a:gd name="T15" fmla="*/ 2147483647 h 1905"/>
              <a:gd name="T16" fmla="*/ 2147483647 w 2949"/>
              <a:gd name="T17" fmla="*/ 2147483647 h 19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9"/>
              <a:gd name="T28" fmla="*/ 0 h 1905"/>
              <a:gd name="T29" fmla="*/ 2949 w 2949"/>
              <a:gd name="T30" fmla="*/ 1905 h 19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9" h="1905">
                <a:moveTo>
                  <a:pt x="0" y="0"/>
                </a:moveTo>
                <a:cubicBezTo>
                  <a:pt x="7" y="83"/>
                  <a:pt x="15" y="166"/>
                  <a:pt x="136" y="226"/>
                </a:cubicBezTo>
                <a:cubicBezTo>
                  <a:pt x="257" y="286"/>
                  <a:pt x="590" y="264"/>
                  <a:pt x="726" y="362"/>
                </a:cubicBezTo>
                <a:cubicBezTo>
                  <a:pt x="862" y="460"/>
                  <a:pt x="787" y="733"/>
                  <a:pt x="953" y="816"/>
                </a:cubicBezTo>
                <a:cubicBezTo>
                  <a:pt x="1119" y="899"/>
                  <a:pt x="1565" y="808"/>
                  <a:pt x="1724" y="861"/>
                </a:cubicBezTo>
                <a:cubicBezTo>
                  <a:pt x="1883" y="914"/>
                  <a:pt x="1792" y="1066"/>
                  <a:pt x="1905" y="1134"/>
                </a:cubicBezTo>
                <a:cubicBezTo>
                  <a:pt x="2018" y="1202"/>
                  <a:pt x="2298" y="1172"/>
                  <a:pt x="2404" y="1270"/>
                </a:cubicBezTo>
                <a:cubicBezTo>
                  <a:pt x="2510" y="1368"/>
                  <a:pt x="2449" y="1617"/>
                  <a:pt x="2540" y="1723"/>
                </a:cubicBezTo>
                <a:cubicBezTo>
                  <a:pt x="2631" y="1829"/>
                  <a:pt x="2790" y="1867"/>
                  <a:pt x="2949" y="1905"/>
                </a:cubicBezTo>
              </a:path>
            </a:pathLst>
          </a:custGeom>
          <a:noFill/>
          <a:ln w="571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278" name="Line 6"/>
          <p:cNvSpPr>
            <a:spLocks noChangeShapeType="1"/>
          </p:cNvSpPr>
          <p:nvPr/>
        </p:nvSpPr>
        <p:spPr bwMode="auto">
          <a:xfrm flipV="1">
            <a:off x="3575050" y="3495675"/>
            <a:ext cx="0" cy="1117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79" name="Line 7"/>
          <p:cNvSpPr>
            <a:spLocks noChangeShapeType="1"/>
          </p:cNvSpPr>
          <p:nvPr/>
        </p:nvSpPr>
        <p:spPr bwMode="auto">
          <a:xfrm>
            <a:off x="3795713" y="5084763"/>
            <a:ext cx="104933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80" name="Text Box 8"/>
          <p:cNvSpPr txBox="1">
            <a:spLocks noChangeArrowheads="1"/>
          </p:cNvSpPr>
          <p:nvPr/>
        </p:nvSpPr>
        <p:spPr bwMode="auto">
          <a:xfrm rot="-5400000">
            <a:off x="2961482" y="3834606"/>
            <a:ext cx="577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Size</a:t>
            </a:r>
            <a:endParaRPr lang="nl-NL" sz="1600"/>
          </a:p>
        </p:txBody>
      </p:sp>
      <p:sp>
        <p:nvSpPr>
          <p:cNvPr id="54281" name="Text Box 9"/>
          <p:cNvSpPr txBox="1">
            <a:spLocks noChangeArrowheads="1"/>
          </p:cNvSpPr>
          <p:nvPr/>
        </p:nvSpPr>
        <p:spPr bwMode="auto">
          <a:xfrm>
            <a:off x="3906838" y="503555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Time </a:t>
            </a:r>
            <a:endParaRPr lang="nl-NL" sz="1600"/>
          </a:p>
        </p:txBody>
      </p:sp>
      <p:sp>
        <p:nvSpPr>
          <p:cNvPr id="54282" name="Text Box 10"/>
          <p:cNvSpPr txBox="1">
            <a:spLocks noChangeArrowheads="1"/>
          </p:cNvSpPr>
          <p:nvPr/>
        </p:nvSpPr>
        <p:spPr bwMode="auto">
          <a:xfrm>
            <a:off x="2103438" y="831850"/>
            <a:ext cx="23717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MDL Code Length </a:t>
            </a:r>
          </a:p>
          <a:p>
            <a:pPr eaLnBrk="1" hangingPunct="1"/>
            <a:r>
              <a:rPr lang="en-US" sz="1600"/>
              <a:t>Randomness Deficiency</a:t>
            </a:r>
            <a:endParaRPr lang="nl-NL" sz="1600"/>
          </a:p>
        </p:txBody>
      </p:sp>
      <p:sp>
        <p:nvSpPr>
          <p:cNvPr id="54283" name="Rectangle 11"/>
          <p:cNvSpPr>
            <a:spLocks noGrp="1" noChangeArrowheads="1"/>
          </p:cNvSpPr>
          <p:nvPr>
            <p:ph type="title"/>
          </p:nvPr>
        </p:nvSpPr>
        <p:spPr>
          <a:xfrm>
            <a:off x="457200" y="-100013"/>
            <a:ext cx="8229600" cy="1143001"/>
          </a:xfrm>
        </p:spPr>
        <p:txBody>
          <a:bodyPr/>
          <a:lstStyle/>
          <a:p>
            <a:pPr eaLnBrk="1" hangingPunct="1"/>
            <a:r>
              <a:rPr lang="en-US">
                <a:latin typeface="Calibri" charset="0"/>
              </a:rPr>
              <a:t>The Power and Perils of MDL </a:t>
            </a:r>
            <a:endParaRPr lang="nl-NL">
              <a:latin typeface="Calibri" charset="0"/>
            </a:endParaRPr>
          </a:p>
        </p:txBody>
      </p:sp>
      <p:sp>
        <p:nvSpPr>
          <p:cNvPr id="54284" name="Rectangle 12"/>
          <p:cNvSpPr>
            <a:spLocks noChangeArrowheads="1"/>
          </p:cNvSpPr>
          <p:nvPr/>
        </p:nvSpPr>
        <p:spPr bwMode="auto">
          <a:xfrm>
            <a:off x="109538" y="5622925"/>
            <a:ext cx="88550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p>
            <a:r>
              <a:rPr lang="en-US" sz="2300">
                <a:solidFill>
                  <a:schemeClr val="tx2"/>
                </a:solidFill>
              </a:rPr>
              <a:t>In the course of the learning process the quality of the model can vary independently of the MDL code. The effect is non computable, although the smallest code still gives the best model</a:t>
            </a:r>
            <a:endParaRPr lang="nl-NL" sz="2300">
              <a:solidFill>
                <a:schemeClr val="tx2"/>
              </a:solidFill>
            </a:endParaRPr>
          </a:p>
        </p:txBody>
      </p:sp>
      <p:sp>
        <p:nvSpPr>
          <p:cNvPr id="54285" name="Freeform 13"/>
          <p:cNvSpPr>
            <a:spLocks/>
          </p:cNvSpPr>
          <p:nvPr/>
        </p:nvSpPr>
        <p:spPr bwMode="auto">
          <a:xfrm>
            <a:off x="3924300" y="1509713"/>
            <a:ext cx="3024188" cy="3214687"/>
          </a:xfrm>
          <a:custGeom>
            <a:avLst/>
            <a:gdLst>
              <a:gd name="T0" fmla="*/ 0 w 1905"/>
              <a:gd name="T1" fmla="*/ 2147483647 h 2244"/>
              <a:gd name="T2" fmla="*/ 2147483647 w 1905"/>
              <a:gd name="T3" fmla="*/ 2147483647 h 2244"/>
              <a:gd name="T4" fmla="*/ 2147483647 w 1905"/>
              <a:gd name="T5" fmla="*/ 2147483647 h 2244"/>
              <a:gd name="T6" fmla="*/ 2147483647 w 1905"/>
              <a:gd name="T7" fmla="*/ 2147483647 h 2244"/>
              <a:gd name="T8" fmla="*/ 2147483647 w 1905"/>
              <a:gd name="T9" fmla="*/ 2147483647 h 2244"/>
              <a:gd name="T10" fmla="*/ 2147483647 w 1905"/>
              <a:gd name="T11" fmla="*/ 2147483647 h 2244"/>
              <a:gd name="T12" fmla="*/ 2147483647 w 1905"/>
              <a:gd name="T13" fmla="*/ 2147483647 h 2244"/>
              <a:gd name="T14" fmla="*/ 2147483647 w 1905"/>
              <a:gd name="T15" fmla="*/ 2147483647 h 2244"/>
              <a:gd name="T16" fmla="*/ 2147483647 w 1905"/>
              <a:gd name="T17" fmla="*/ 2147483647 h 2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05"/>
              <a:gd name="T28" fmla="*/ 0 h 2244"/>
              <a:gd name="T29" fmla="*/ 1905 w 1905"/>
              <a:gd name="T30" fmla="*/ 2244 h 2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05" h="2244">
                <a:moveTo>
                  <a:pt x="0" y="665"/>
                </a:moveTo>
                <a:cubicBezTo>
                  <a:pt x="53" y="355"/>
                  <a:pt x="106" y="45"/>
                  <a:pt x="181" y="211"/>
                </a:cubicBezTo>
                <a:cubicBezTo>
                  <a:pt x="256" y="377"/>
                  <a:pt x="347" y="1686"/>
                  <a:pt x="453" y="1663"/>
                </a:cubicBezTo>
                <a:cubicBezTo>
                  <a:pt x="559" y="1640"/>
                  <a:pt x="695" y="0"/>
                  <a:pt x="816" y="75"/>
                </a:cubicBezTo>
                <a:cubicBezTo>
                  <a:pt x="937" y="150"/>
                  <a:pt x="1073" y="1988"/>
                  <a:pt x="1179" y="2116"/>
                </a:cubicBezTo>
                <a:cubicBezTo>
                  <a:pt x="1285" y="2244"/>
                  <a:pt x="1368" y="1058"/>
                  <a:pt x="1451" y="846"/>
                </a:cubicBezTo>
                <a:cubicBezTo>
                  <a:pt x="1534" y="634"/>
                  <a:pt x="1618" y="906"/>
                  <a:pt x="1678" y="846"/>
                </a:cubicBezTo>
                <a:cubicBezTo>
                  <a:pt x="1738" y="786"/>
                  <a:pt x="1776" y="604"/>
                  <a:pt x="1814" y="483"/>
                </a:cubicBezTo>
                <a:cubicBezTo>
                  <a:pt x="1852" y="362"/>
                  <a:pt x="1878" y="241"/>
                  <a:pt x="1905" y="120"/>
                </a:cubicBezTo>
              </a:path>
            </a:pathLst>
          </a:custGeom>
          <a:noFill/>
          <a:ln w="38100" cap="flat" cmpd="sng">
            <a:solidFill>
              <a:srgbClr val="FFFF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286" name="Line 14"/>
          <p:cNvSpPr>
            <a:spLocks noChangeShapeType="1"/>
          </p:cNvSpPr>
          <p:nvPr/>
        </p:nvSpPr>
        <p:spPr bwMode="auto">
          <a:xfrm>
            <a:off x="3781425" y="4365625"/>
            <a:ext cx="410368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7" name="Line 15"/>
          <p:cNvSpPr>
            <a:spLocks noChangeShapeType="1"/>
          </p:cNvSpPr>
          <p:nvPr/>
        </p:nvSpPr>
        <p:spPr bwMode="auto">
          <a:xfrm>
            <a:off x="6948488" y="1484313"/>
            <a:ext cx="0" cy="28082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88" name="Text Box 16"/>
          <p:cNvSpPr txBox="1">
            <a:spLocks noChangeArrowheads="1"/>
          </p:cNvSpPr>
          <p:nvPr/>
        </p:nvSpPr>
        <p:spPr bwMode="auto">
          <a:xfrm>
            <a:off x="3924300" y="3998913"/>
            <a:ext cx="163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Optimal code</a:t>
            </a:r>
            <a:endParaRPr lang="nl-NL"/>
          </a:p>
        </p:txBody>
      </p:sp>
      <p:sp>
        <p:nvSpPr>
          <p:cNvPr id="54289" name="Line 17"/>
          <p:cNvSpPr>
            <a:spLocks noChangeShapeType="1"/>
          </p:cNvSpPr>
          <p:nvPr/>
        </p:nvSpPr>
        <p:spPr bwMode="auto">
          <a:xfrm>
            <a:off x="3781425" y="4868863"/>
            <a:ext cx="4103688"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90" name="Text Box 18"/>
          <p:cNvSpPr txBox="1">
            <a:spLocks noChangeArrowheads="1"/>
          </p:cNvSpPr>
          <p:nvPr/>
        </p:nvSpPr>
        <p:spPr bwMode="auto">
          <a:xfrm>
            <a:off x="3924300" y="4502150"/>
            <a:ext cx="363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Optimal randomness deficiency</a:t>
            </a:r>
            <a:endParaRPr lang="nl-NL"/>
          </a:p>
        </p:txBody>
      </p:sp>
      <p:sp>
        <p:nvSpPr>
          <p:cNvPr id="54291" name="Text Box 19"/>
          <p:cNvSpPr txBox="1">
            <a:spLocks noChangeArrowheads="1"/>
          </p:cNvSpPr>
          <p:nvPr/>
        </p:nvSpPr>
        <p:spPr bwMode="auto">
          <a:xfrm>
            <a:off x="6765925" y="1117600"/>
            <a:ext cx="212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Stop computation</a:t>
            </a:r>
            <a:endParaRPr lang="nl-NL"/>
          </a:p>
        </p:txBody>
      </p:sp>
      <p:sp>
        <p:nvSpPr>
          <p:cNvPr id="54292" name="Rechthoek 19"/>
          <p:cNvSpPr>
            <a:spLocks noChangeArrowheads="1"/>
          </p:cNvSpPr>
          <p:nvPr/>
        </p:nvSpPr>
        <p:spPr bwMode="auto">
          <a:xfrm>
            <a:off x="107950" y="1916113"/>
            <a:ext cx="2951163"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t>Adriaans, P. Vitanyi, P.</a:t>
            </a:r>
            <a:r>
              <a:rPr lang="en-US"/>
              <a:t>, Approximation of the Two-Part MDL Code, Comput. Sci. Dept., Univ. of Amsterdam, Amsterdam; Information Theory, IEEE Transactions on, Volume: 55, Issue: 1, On page(s): 444-457. 2009</a:t>
            </a:r>
            <a:endParaRPr lang="nl-NL"/>
          </a:p>
        </p:txBody>
      </p:sp>
    </p:spTree>
    <p:extLst>
      <p:ext uri="{BB962C8B-B14F-4D97-AF65-F5344CB8AC3E}">
        <p14:creationId xmlns:p14="http://schemas.microsoft.com/office/powerpoint/2010/main" val="1433456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50946" name="Group 2"/>
          <p:cNvGraphicFramePr>
            <a:graphicFrameLocks noGrp="1"/>
          </p:cNvGraphicFramePr>
          <p:nvPr/>
        </p:nvGraphicFramePr>
        <p:xfrm>
          <a:off x="1338263" y="2116138"/>
          <a:ext cx="6072187" cy="4283080"/>
        </p:xfrm>
        <a:graphic>
          <a:graphicData uri="http://schemas.openxmlformats.org/drawingml/2006/table">
            <a:tbl>
              <a:tblPr/>
              <a:tblGrid>
                <a:gridCol w="585787"/>
                <a:gridCol w="609600"/>
                <a:gridCol w="609600"/>
                <a:gridCol w="609600"/>
                <a:gridCol w="609600"/>
                <a:gridCol w="609600"/>
                <a:gridCol w="609600"/>
                <a:gridCol w="609600"/>
                <a:gridCol w="609600"/>
                <a:gridCol w="609600"/>
              </a:tblGrid>
              <a:tr h="42830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T</a:t>
                      </a:r>
                      <a:r>
                        <a:rPr kumimoji="0" lang="en-US" sz="1700" b="1" i="0" u="none" strike="noStrike" cap="none" normalizeH="0" baseline="-25000" smtClean="0">
                          <a:ln>
                            <a:noFill/>
                          </a:ln>
                          <a:solidFill>
                            <a:schemeClr val="tx1"/>
                          </a:solidFill>
                          <a:effectLst/>
                          <a:latin typeface="Arial" charset="0"/>
                        </a:rPr>
                        <a:t>x</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1</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2</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3</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4</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5</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6</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7</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8</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9</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30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0</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30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1</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30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00</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30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01</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30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10</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30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11</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30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000</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30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001</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30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700" b="1" i="0" u="none" strike="noStrike" cap="none" normalizeH="0" baseline="0" smtClean="0">
                          <a:ln>
                            <a:noFill/>
                          </a:ln>
                          <a:solidFill>
                            <a:schemeClr val="tx1"/>
                          </a:solidFill>
                          <a:effectLst/>
                          <a:latin typeface="Arial" charset="0"/>
                        </a:rPr>
                        <a:t>010</a:t>
                      </a:r>
                      <a:endParaRPr kumimoji="0" lang="nl-NL" sz="1700" b="1" i="0" u="none" strike="noStrike" cap="none" normalizeH="0" baseline="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700" b="0" i="0" u="none" strike="noStrike" cap="none" normalizeH="0" baseline="0" smtClean="0">
                        <a:ln>
                          <a:noFill/>
                        </a:ln>
                        <a:solidFill>
                          <a:schemeClr val="tx1"/>
                        </a:solidFill>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9275" name="Line 143"/>
          <p:cNvSpPr>
            <a:spLocks noChangeShapeType="1"/>
          </p:cNvSpPr>
          <p:nvPr/>
        </p:nvSpPr>
        <p:spPr bwMode="auto">
          <a:xfrm>
            <a:off x="7531100" y="4219575"/>
            <a:ext cx="503238"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276" name="Line 144"/>
          <p:cNvSpPr>
            <a:spLocks noChangeShapeType="1"/>
          </p:cNvSpPr>
          <p:nvPr/>
        </p:nvSpPr>
        <p:spPr bwMode="auto">
          <a:xfrm>
            <a:off x="4075113" y="6453188"/>
            <a:ext cx="0" cy="36036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277" name="Text Box 145"/>
          <p:cNvSpPr txBox="1">
            <a:spLocks noChangeArrowheads="1"/>
          </p:cNvSpPr>
          <p:nvPr/>
        </p:nvSpPr>
        <p:spPr bwMode="auto">
          <a:xfrm rot="-5400000">
            <a:off x="-80168" y="4120356"/>
            <a:ext cx="203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binary inputstrings</a:t>
            </a:r>
            <a:endParaRPr lang="nl-NL"/>
          </a:p>
        </p:txBody>
      </p:sp>
      <p:sp>
        <p:nvSpPr>
          <p:cNvPr id="49278" name="Rectangle 146"/>
          <p:cNvSpPr>
            <a:spLocks noGrp="1" noChangeArrowheads="1"/>
          </p:cNvSpPr>
          <p:nvPr>
            <p:ph type="title"/>
          </p:nvPr>
        </p:nvSpPr>
        <p:spPr/>
        <p:txBody>
          <a:bodyPr>
            <a:normAutofit fontScale="90000"/>
          </a:bodyPr>
          <a:lstStyle/>
          <a:p>
            <a:pPr eaLnBrk="1" hangingPunct="1"/>
            <a:r>
              <a:rPr lang="en-US">
                <a:latin typeface="Calibri" charset="0"/>
              </a:rPr>
              <a:t>Dove tailing computations of Turing machine U</a:t>
            </a:r>
            <a:r>
              <a:rPr lang="en-US" baseline="-25000">
                <a:latin typeface="Calibri" charset="0"/>
              </a:rPr>
              <a:t>x </a:t>
            </a:r>
            <a:r>
              <a:rPr lang="en-US">
                <a:latin typeface="Calibri" charset="0"/>
              </a:rPr>
              <a:t>on all inputs</a:t>
            </a:r>
            <a:endParaRPr lang="nl-NL">
              <a:latin typeface="Calibri" charset="0"/>
            </a:endParaRPr>
          </a:p>
        </p:txBody>
      </p:sp>
      <p:sp>
        <p:nvSpPr>
          <p:cNvPr id="49279" name="Text Box 147"/>
          <p:cNvSpPr txBox="1">
            <a:spLocks noChangeArrowheads="1"/>
          </p:cNvSpPr>
          <p:nvPr/>
        </p:nvSpPr>
        <p:spPr bwMode="auto">
          <a:xfrm>
            <a:off x="2490788" y="1555750"/>
            <a:ext cx="215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Computation steps </a:t>
            </a:r>
            <a:endParaRPr lang="nl-NL"/>
          </a:p>
        </p:txBody>
      </p:sp>
      <p:sp>
        <p:nvSpPr>
          <p:cNvPr id="49280" name="Freeform 148"/>
          <p:cNvSpPr>
            <a:spLocks/>
          </p:cNvSpPr>
          <p:nvPr/>
        </p:nvSpPr>
        <p:spPr bwMode="auto">
          <a:xfrm>
            <a:off x="1963738" y="2563813"/>
            <a:ext cx="5278437" cy="3313112"/>
          </a:xfrm>
          <a:custGeom>
            <a:avLst/>
            <a:gdLst>
              <a:gd name="T0" fmla="*/ 2147483647 w 3325"/>
              <a:gd name="T1" fmla="*/ 2147483647 h 2087"/>
              <a:gd name="T2" fmla="*/ 2147483647 w 3325"/>
              <a:gd name="T3" fmla="*/ 2147483647 h 2087"/>
              <a:gd name="T4" fmla="*/ 2147483647 w 3325"/>
              <a:gd name="T5" fmla="*/ 2147483647 h 2087"/>
              <a:gd name="T6" fmla="*/ 2147483647 w 3325"/>
              <a:gd name="T7" fmla="*/ 2147483647 h 2087"/>
              <a:gd name="T8" fmla="*/ 2147483647 w 3325"/>
              <a:gd name="T9" fmla="*/ 2147483647 h 2087"/>
              <a:gd name="T10" fmla="*/ 2147483647 w 3325"/>
              <a:gd name="T11" fmla="*/ 2147483647 h 2087"/>
              <a:gd name="T12" fmla="*/ 2147483647 w 3325"/>
              <a:gd name="T13" fmla="*/ 2147483647 h 2087"/>
              <a:gd name="T14" fmla="*/ 2147483647 w 3325"/>
              <a:gd name="T15" fmla="*/ 2147483647 h 2087"/>
              <a:gd name="T16" fmla="*/ 2147483647 w 3325"/>
              <a:gd name="T17" fmla="*/ 2147483647 h 2087"/>
              <a:gd name="T18" fmla="*/ 2147483647 w 3325"/>
              <a:gd name="T19" fmla="*/ 2147483647 h 2087"/>
              <a:gd name="T20" fmla="*/ 2147483647 w 3325"/>
              <a:gd name="T21" fmla="*/ 2147483647 h 2087"/>
              <a:gd name="T22" fmla="*/ 2147483647 w 3325"/>
              <a:gd name="T23" fmla="*/ 2147483647 h 2087"/>
              <a:gd name="T24" fmla="*/ 2147483647 w 3325"/>
              <a:gd name="T25" fmla="*/ 2147483647 h 2087"/>
              <a:gd name="T26" fmla="*/ 2147483647 w 3325"/>
              <a:gd name="T27" fmla="*/ 2147483647 h 2087"/>
              <a:gd name="T28" fmla="*/ 2147483647 w 3325"/>
              <a:gd name="T29" fmla="*/ 2147483647 h 2087"/>
              <a:gd name="T30" fmla="*/ 2147483647 w 3325"/>
              <a:gd name="T31" fmla="*/ 2147483647 h 208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25"/>
              <a:gd name="T49" fmla="*/ 0 h 2087"/>
              <a:gd name="T50" fmla="*/ 3325 w 3325"/>
              <a:gd name="T51" fmla="*/ 2087 h 208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25" h="2087">
                <a:moveTo>
                  <a:pt x="150" y="91"/>
                </a:moveTo>
                <a:cubicBezTo>
                  <a:pt x="361" y="61"/>
                  <a:pt x="573" y="31"/>
                  <a:pt x="558" y="91"/>
                </a:cubicBezTo>
                <a:cubicBezTo>
                  <a:pt x="543" y="151"/>
                  <a:pt x="0" y="462"/>
                  <a:pt x="60" y="454"/>
                </a:cubicBezTo>
                <a:cubicBezTo>
                  <a:pt x="120" y="446"/>
                  <a:pt x="906" y="0"/>
                  <a:pt x="921" y="45"/>
                </a:cubicBezTo>
                <a:cubicBezTo>
                  <a:pt x="936" y="90"/>
                  <a:pt x="74" y="711"/>
                  <a:pt x="150" y="726"/>
                </a:cubicBezTo>
                <a:cubicBezTo>
                  <a:pt x="226" y="741"/>
                  <a:pt x="1382" y="91"/>
                  <a:pt x="1375" y="136"/>
                </a:cubicBezTo>
                <a:cubicBezTo>
                  <a:pt x="1368" y="181"/>
                  <a:pt x="45" y="1006"/>
                  <a:pt x="105" y="998"/>
                </a:cubicBezTo>
                <a:cubicBezTo>
                  <a:pt x="165" y="990"/>
                  <a:pt x="1723" y="53"/>
                  <a:pt x="1738" y="91"/>
                </a:cubicBezTo>
                <a:cubicBezTo>
                  <a:pt x="1753" y="129"/>
                  <a:pt x="128" y="1218"/>
                  <a:pt x="196" y="1225"/>
                </a:cubicBezTo>
                <a:cubicBezTo>
                  <a:pt x="264" y="1232"/>
                  <a:pt x="2146" y="98"/>
                  <a:pt x="2146" y="136"/>
                </a:cubicBezTo>
                <a:cubicBezTo>
                  <a:pt x="2146" y="174"/>
                  <a:pt x="128" y="1460"/>
                  <a:pt x="196" y="1452"/>
                </a:cubicBezTo>
                <a:cubicBezTo>
                  <a:pt x="264" y="1444"/>
                  <a:pt x="2562" y="31"/>
                  <a:pt x="2554" y="91"/>
                </a:cubicBezTo>
                <a:cubicBezTo>
                  <a:pt x="2546" y="151"/>
                  <a:pt x="97" y="1814"/>
                  <a:pt x="150" y="1814"/>
                </a:cubicBezTo>
                <a:cubicBezTo>
                  <a:pt x="203" y="1814"/>
                  <a:pt x="2864" y="46"/>
                  <a:pt x="2872" y="91"/>
                </a:cubicBezTo>
                <a:cubicBezTo>
                  <a:pt x="2880" y="136"/>
                  <a:pt x="121" y="2087"/>
                  <a:pt x="196" y="2087"/>
                </a:cubicBezTo>
                <a:cubicBezTo>
                  <a:pt x="271" y="2087"/>
                  <a:pt x="2781" y="431"/>
                  <a:pt x="3325" y="91"/>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4145134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68313" y="0"/>
            <a:ext cx="8229600" cy="1143000"/>
          </a:xfrm>
        </p:spPr>
        <p:txBody>
          <a:bodyPr/>
          <a:lstStyle/>
          <a:p>
            <a:pPr eaLnBrk="1" hangingPunct="1"/>
            <a:r>
              <a:rPr lang="en-US">
                <a:latin typeface="Calibri" charset="0"/>
              </a:rPr>
              <a:t>Situation at time t</a:t>
            </a:r>
            <a:r>
              <a:rPr lang="en-US" baseline="-25000">
                <a:latin typeface="Calibri" charset="0"/>
              </a:rPr>
              <a:t>k</a:t>
            </a:r>
            <a:endParaRPr lang="nl-NL">
              <a:latin typeface="Calibri" charset="0"/>
            </a:endParaRPr>
          </a:p>
        </p:txBody>
      </p:sp>
      <p:graphicFrame>
        <p:nvGraphicFramePr>
          <p:cNvPr id="852995" name="Group 3"/>
          <p:cNvGraphicFramePr>
            <a:graphicFrameLocks noGrp="1"/>
          </p:cNvGraphicFramePr>
          <p:nvPr>
            <p:ph idx="1"/>
          </p:nvPr>
        </p:nvGraphicFramePr>
        <p:xfrm>
          <a:off x="1187450" y="1222375"/>
          <a:ext cx="2808288" cy="5807202"/>
        </p:xfrm>
        <a:graphic>
          <a:graphicData uri="http://schemas.openxmlformats.org/drawingml/2006/table">
            <a:tbl>
              <a:tblPr/>
              <a:tblGrid>
                <a:gridCol w="936625"/>
                <a:gridCol w="935038"/>
                <a:gridCol w="936625"/>
              </a:tblGrid>
              <a:tr h="704850">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1700" b="1" i="0" u="none" strike="noStrike" cap="none" normalizeH="0" baseline="0">
                          <a:ln>
                            <a:noFill/>
                          </a:ln>
                          <a:solidFill>
                            <a:schemeClr val="tx1"/>
                          </a:solidFill>
                          <a:effectLst/>
                          <a:latin typeface="Arial" charset="0"/>
                          <a:ea typeface="ＭＳ Ｐゴシック" charset="0"/>
                          <a:cs typeface="Arial" charset="0"/>
                        </a:rPr>
                        <a:t>input</a:t>
                      </a:r>
                      <a:endParaRPr kumimoji="0" lang="nl-NL" sz="17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1700" b="1" i="0" u="none" strike="noStrike" cap="none" normalizeH="0" baseline="0">
                          <a:ln>
                            <a:noFill/>
                          </a:ln>
                          <a:solidFill>
                            <a:schemeClr val="tx1"/>
                          </a:solidFill>
                          <a:effectLst/>
                          <a:latin typeface="Arial" charset="0"/>
                          <a:ea typeface="ＭＳ Ｐゴシック" charset="0"/>
                          <a:cs typeface="Arial" charset="0"/>
                        </a:rPr>
                        <a:t>U</a:t>
                      </a:r>
                      <a:r>
                        <a:rPr kumimoji="0" lang="en-US" sz="1700" b="1" i="0" u="none" strike="noStrike" cap="none" normalizeH="0" baseline="-25000">
                          <a:ln>
                            <a:noFill/>
                          </a:ln>
                          <a:solidFill>
                            <a:schemeClr val="tx1"/>
                          </a:solidFill>
                          <a:effectLst/>
                          <a:latin typeface="Arial" charset="0"/>
                          <a:ea typeface="ＭＳ Ｐゴシック" charset="0"/>
                          <a:cs typeface="Arial" charset="0"/>
                        </a:rPr>
                        <a:t>x</a:t>
                      </a:r>
                      <a:endParaRPr kumimoji="0" lang="nl-NL" sz="17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1700" b="1" i="0" u="none" strike="noStrike" cap="none" normalizeH="0" baseline="0">
                          <a:ln>
                            <a:noFill/>
                          </a:ln>
                          <a:solidFill>
                            <a:schemeClr val="tx1"/>
                          </a:solidFill>
                          <a:effectLst/>
                          <a:latin typeface="Arial" charset="0"/>
                          <a:ea typeface="ＭＳ Ｐゴシック" charset="0"/>
                          <a:cs typeface="Arial" charset="0"/>
                        </a:rPr>
                        <a:t>output</a:t>
                      </a:r>
                      <a:endParaRPr kumimoji="0" lang="nl-NL" sz="17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0</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nl-NL" sz="2400" b="1" i="0" u="none" strike="noStrike" cap="none" normalizeH="0" baseline="0">
                          <a:ln>
                            <a:noFill/>
                          </a:ln>
                          <a:solidFill>
                            <a:schemeClr val="tx1"/>
                          </a:solidFill>
                          <a:effectLst/>
                          <a:latin typeface="Arial" charset="0"/>
                          <a:ea typeface="ＭＳ Ｐゴシック" charset="0"/>
                          <a:cs typeface="Arial" charset="0"/>
                          <a:sym typeface="Symbo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1</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nl-NL" sz="2400" b="1" i="0" u="none" strike="noStrike" cap="none" normalizeH="0" baseline="0">
                          <a:ln>
                            <a:noFill/>
                          </a:ln>
                          <a:solidFill>
                            <a:schemeClr val="tx1"/>
                          </a:solidFill>
                          <a:effectLst/>
                          <a:latin typeface="Arial" charset="0"/>
                          <a:ea typeface="ＭＳ Ｐゴシック" charset="0"/>
                          <a:cs typeface="Arial" charset="0"/>
                          <a:sym typeface="Symbol" charset="0"/>
                        </a:rPr>
                        <a:t></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p</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00</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nl-NL" sz="2400" b="1" i="0" u="none" strike="noStrike" cap="none" normalizeH="0" baseline="0">
                          <a:ln>
                            <a:noFill/>
                          </a:ln>
                          <a:solidFill>
                            <a:schemeClr val="tx1"/>
                          </a:solidFill>
                          <a:effectLst/>
                          <a:latin typeface="Arial" charset="0"/>
                          <a:ea typeface="ＭＳ Ｐゴシック" charset="0"/>
                          <a:cs typeface="Arial" charset="0"/>
                          <a:sym typeface="Symbol" charset="0"/>
                        </a:rPr>
                        <a:t></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01</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nl-NL" sz="2400" b="1" i="0" u="none" strike="noStrike" cap="none" normalizeH="0" baseline="0">
                          <a:ln>
                            <a:noFill/>
                          </a:ln>
                          <a:solidFill>
                            <a:schemeClr val="tx1"/>
                          </a:solidFill>
                          <a:effectLst/>
                          <a:latin typeface="Arial" charset="0"/>
                          <a:ea typeface="ＭＳ Ｐゴシック" charset="0"/>
                          <a:cs typeface="Arial" charset="0"/>
                          <a:sym typeface="Symbo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q</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10</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nl-NL" sz="2400" b="1" i="0" u="none" strike="noStrike" cap="none" normalizeH="0" baseline="0">
                          <a:ln>
                            <a:noFill/>
                          </a:ln>
                          <a:solidFill>
                            <a:schemeClr val="tx1"/>
                          </a:solidFill>
                          <a:effectLst/>
                          <a:latin typeface="Arial" charset="0"/>
                          <a:ea typeface="ＭＳ Ｐゴシック" charset="0"/>
                          <a:cs typeface="Arial" charset="0"/>
                          <a:sym typeface="Symbo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11</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nl-NL" sz="2400" b="1" i="0" u="none" strike="noStrike" cap="none" normalizeH="0" baseline="0">
                          <a:ln>
                            <a:noFill/>
                          </a:ln>
                          <a:solidFill>
                            <a:schemeClr val="tx1"/>
                          </a:solidFill>
                          <a:effectLst/>
                          <a:latin typeface="Arial" charset="0"/>
                          <a:ea typeface="ＭＳ Ｐゴシック" charset="0"/>
                          <a:cs typeface="Arial" charset="0"/>
                          <a:sym typeface="Symbo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000</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nl-NL" sz="2400" b="1" i="0" u="none" strike="noStrike" cap="none" normalizeH="0" baseline="0">
                          <a:ln>
                            <a:noFill/>
                          </a:ln>
                          <a:solidFill>
                            <a:schemeClr val="tx1"/>
                          </a:solidFill>
                          <a:effectLst/>
                          <a:latin typeface="Arial" charset="0"/>
                          <a:ea typeface="ＭＳ Ｐゴシック" charset="0"/>
                          <a:cs typeface="Arial" charset="0"/>
                          <a:sym typeface="Symbo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r</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001</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nl-NL" sz="2400" b="1" i="0" u="none" strike="noStrike" cap="none" normalizeH="0" baseline="0">
                          <a:ln>
                            <a:noFill/>
                          </a:ln>
                          <a:solidFill>
                            <a:schemeClr val="tx1"/>
                          </a:solidFill>
                          <a:effectLst/>
                          <a:latin typeface="Arial" charset="0"/>
                          <a:ea typeface="ＭＳ Ｐゴシック" charset="0"/>
                          <a:cs typeface="Arial" charset="0"/>
                          <a:sym typeface="Symbo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010</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nl-NL" sz="2400" b="1" i="0" u="none" strike="noStrike" cap="none" normalizeH="0" baseline="0">
                          <a:ln>
                            <a:noFill/>
                          </a:ln>
                          <a:solidFill>
                            <a:schemeClr val="tx1"/>
                          </a:solidFill>
                          <a:effectLst/>
                          <a:latin typeface="Arial" charset="0"/>
                          <a:ea typeface="ＭＳ Ｐゴシック" charset="0"/>
                          <a:cs typeface="Arial" charset="0"/>
                          <a:sym typeface="Symbo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cs typeface="Arial" charset="0"/>
                        </a:rPr>
                        <a:t>?</a:t>
                      </a:r>
                      <a:endParaRPr kumimoji="0" lang="nl-NL" sz="24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Tree>
    <p:extLst>
      <p:ext uri="{BB962C8B-B14F-4D97-AF65-F5344CB8AC3E}">
        <p14:creationId xmlns:p14="http://schemas.microsoft.com/office/powerpoint/2010/main" val="40876335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9750" y="0"/>
            <a:ext cx="8229600" cy="1143000"/>
          </a:xfrm>
        </p:spPr>
        <p:txBody>
          <a:bodyPr>
            <a:normAutofit fontScale="90000"/>
          </a:bodyPr>
          <a:lstStyle/>
          <a:p>
            <a:pPr eaLnBrk="1" hangingPunct="1"/>
            <a:r>
              <a:rPr lang="en-US">
                <a:latin typeface="Calibri" charset="0"/>
              </a:rPr>
              <a:t>Updating your best guess for the shortest program for s</a:t>
            </a:r>
            <a:endParaRPr lang="nl-NL">
              <a:latin typeface="Calibri" charset="0"/>
            </a:endParaRPr>
          </a:p>
        </p:txBody>
      </p:sp>
      <p:graphicFrame>
        <p:nvGraphicFramePr>
          <p:cNvPr id="855043" name="Group 3"/>
          <p:cNvGraphicFramePr>
            <a:graphicFrameLocks noGrp="1"/>
          </p:cNvGraphicFramePr>
          <p:nvPr>
            <p:ph sz="half" idx="1"/>
          </p:nvPr>
        </p:nvGraphicFramePr>
        <p:xfrm>
          <a:off x="938213" y="1812925"/>
          <a:ext cx="2841625" cy="5197794"/>
        </p:xfrm>
        <a:graphic>
          <a:graphicData uri="http://schemas.openxmlformats.org/drawingml/2006/table">
            <a:tbl>
              <a:tblPr/>
              <a:tblGrid>
                <a:gridCol w="947737"/>
                <a:gridCol w="946150"/>
                <a:gridCol w="947738"/>
              </a:tblGrid>
              <a:tr h="523875">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1700" b="1" i="0" u="none" strike="noStrike" cap="none" normalizeH="0" baseline="0">
                          <a:ln>
                            <a:noFill/>
                          </a:ln>
                          <a:solidFill>
                            <a:schemeClr val="tx1"/>
                          </a:solidFill>
                          <a:effectLst/>
                          <a:latin typeface="Arial" charset="0"/>
                          <a:ea typeface="ＭＳ Ｐゴシック" charset="0"/>
                          <a:cs typeface="Arial" charset="0"/>
                        </a:rPr>
                        <a:t>input</a:t>
                      </a:r>
                      <a:endParaRPr kumimoji="0" lang="nl-NL" sz="17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1700" b="1" i="0" u="none" strike="noStrike" cap="none" normalizeH="0" baseline="0">
                          <a:ln>
                            <a:noFill/>
                          </a:ln>
                          <a:solidFill>
                            <a:schemeClr val="tx1"/>
                          </a:solidFill>
                          <a:effectLst/>
                          <a:latin typeface="Arial" charset="0"/>
                          <a:ea typeface="ＭＳ Ｐゴシック" charset="0"/>
                          <a:cs typeface="Arial" charset="0"/>
                        </a:rPr>
                        <a:t>U</a:t>
                      </a:r>
                      <a:r>
                        <a:rPr kumimoji="0" lang="en-US" sz="1700" b="1" i="0" u="none" strike="noStrike" cap="none" normalizeH="0" baseline="-25000">
                          <a:ln>
                            <a:noFill/>
                          </a:ln>
                          <a:solidFill>
                            <a:schemeClr val="tx1"/>
                          </a:solidFill>
                          <a:effectLst/>
                          <a:latin typeface="Arial" charset="0"/>
                          <a:ea typeface="ＭＳ Ｐゴシック" charset="0"/>
                          <a:cs typeface="Arial" charset="0"/>
                        </a:rPr>
                        <a:t>x</a:t>
                      </a:r>
                      <a:endParaRPr kumimoji="0" lang="nl-NL" sz="17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1700" b="1" i="0" u="none" strike="noStrike" cap="none" normalizeH="0" baseline="0">
                          <a:ln>
                            <a:noFill/>
                          </a:ln>
                          <a:solidFill>
                            <a:schemeClr val="tx1"/>
                          </a:solidFill>
                          <a:effectLst/>
                          <a:latin typeface="Arial" charset="0"/>
                          <a:ea typeface="ＭＳ Ｐゴシック" charset="0"/>
                          <a:cs typeface="Arial" charset="0"/>
                        </a:rPr>
                        <a:t>output</a:t>
                      </a:r>
                      <a:endParaRPr kumimoji="0" lang="nl-NL" sz="17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endParaRPr kumimoji="0" lang="en-US"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endParaRPr kumimoji="0" lang="en-US"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x</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nl-NL" sz="2000" b="1" i="0" u="none" strike="noStrike" cap="none" normalizeH="0" baseline="0">
                          <a:ln>
                            <a:noFill/>
                          </a:ln>
                          <a:solidFill>
                            <a:schemeClr val="tx1"/>
                          </a:solidFill>
                          <a:effectLst/>
                          <a:latin typeface="Arial" charset="0"/>
                          <a:ea typeface="ＭＳ Ｐゴシック" charset="0"/>
                          <a:cs typeface="Arial" charset="0"/>
                          <a:sym typeface="Symbo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endParaRPr kumimoji="0" lang="en-US"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endParaRPr kumimoji="0" lang="en-US"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y</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nl-NL" sz="2000" b="1" i="0" u="none" strike="noStrike" cap="none" normalizeH="0" baseline="0">
                          <a:ln>
                            <a:noFill/>
                          </a:ln>
                          <a:solidFill>
                            <a:schemeClr val="tx1"/>
                          </a:solidFill>
                          <a:effectLst/>
                          <a:latin typeface="Arial" charset="0"/>
                          <a:ea typeface="ＭＳ Ｐゴシック" charset="0"/>
                          <a:cs typeface="Arial" charset="0"/>
                          <a:sym typeface="Symbo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s</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endParaRPr kumimoji="0" lang="en-US"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Z</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nl-NL" sz="2000" b="1" i="0" u="none" strike="noStrike" cap="none" normalizeH="0" baseline="0">
                          <a:ln>
                            <a:noFill/>
                          </a:ln>
                          <a:solidFill>
                            <a:schemeClr val="tx1"/>
                          </a:solidFill>
                          <a:effectLst/>
                          <a:latin typeface="Arial" charset="0"/>
                          <a:ea typeface="ＭＳ Ｐゴシック" charset="0"/>
                          <a:cs typeface="Arial" charset="0"/>
                          <a:sym typeface="Symbo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s</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endParaRPr kumimoji="0" lang="en-US"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855091" name="Group 51"/>
          <p:cNvGraphicFramePr>
            <a:graphicFrameLocks noGrp="1"/>
          </p:cNvGraphicFramePr>
          <p:nvPr>
            <p:ph sz="half" idx="2"/>
          </p:nvPr>
        </p:nvGraphicFramePr>
        <p:xfrm>
          <a:off x="5221288" y="1812925"/>
          <a:ext cx="2876550" cy="5197794"/>
        </p:xfrm>
        <a:graphic>
          <a:graphicData uri="http://schemas.openxmlformats.org/drawingml/2006/table">
            <a:tbl>
              <a:tblPr/>
              <a:tblGrid>
                <a:gridCol w="958850"/>
                <a:gridCol w="958850"/>
                <a:gridCol w="958850"/>
              </a:tblGrid>
              <a:tr h="523875">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1700" b="1" i="0" u="none" strike="noStrike" cap="none" normalizeH="0" baseline="0">
                          <a:ln>
                            <a:noFill/>
                          </a:ln>
                          <a:solidFill>
                            <a:schemeClr val="tx1"/>
                          </a:solidFill>
                          <a:effectLst/>
                          <a:latin typeface="Arial" charset="0"/>
                          <a:ea typeface="ＭＳ Ｐゴシック" charset="0"/>
                          <a:cs typeface="Arial" charset="0"/>
                        </a:rPr>
                        <a:t>input</a:t>
                      </a:r>
                      <a:endParaRPr kumimoji="0" lang="nl-NL" sz="17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1700" b="1" i="0" u="none" strike="noStrike" cap="none" normalizeH="0" baseline="0">
                          <a:ln>
                            <a:noFill/>
                          </a:ln>
                          <a:solidFill>
                            <a:schemeClr val="tx1"/>
                          </a:solidFill>
                          <a:effectLst/>
                          <a:latin typeface="Arial" charset="0"/>
                          <a:ea typeface="ＭＳ Ｐゴシック" charset="0"/>
                          <a:cs typeface="Arial" charset="0"/>
                        </a:rPr>
                        <a:t>U</a:t>
                      </a:r>
                      <a:r>
                        <a:rPr kumimoji="0" lang="en-US" sz="1700" b="1" i="0" u="none" strike="noStrike" cap="none" normalizeH="0" baseline="-25000">
                          <a:ln>
                            <a:noFill/>
                          </a:ln>
                          <a:solidFill>
                            <a:schemeClr val="tx1"/>
                          </a:solidFill>
                          <a:effectLst/>
                          <a:latin typeface="Arial" charset="0"/>
                          <a:ea typeface="ＭＳ Ｐゴシック" charset="0"/>
                          <a:cs typeface="Arial" charset="0"/>
                        </a:rPr>
                        <a:t>x</a:t>
                      </a:r>
                      <a:endParaRPr kumimoji="0" lang="nl-NL" sz="17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1700" b="1" i="0" u="none" strike="noStrike" cap="none" normalizeH="0" baseline="0">
                          <a:ln>
                            <a:noFill/>
                          </a:ln>
                          <a:solidFill>
                            <a:schemeClr val="tx1"/>
                          </a:solidFill>
                          <a:effectLst/>
                          <a:latin typeface="Arial" charset="0"/>
                          <a:ea typeface="ＭＳ Ｐゴシック" charset="0"/>
                          <a:cs typeface="Arial" charset="0"/>
                        </a:rPr>
                        <a:t>output</a:t>
                      </a:r>
                      <a:endParaRPr kumimoji="0" lang="nl-NL" sz="17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endParaRPr kumimoji="0" lang="en-US"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endParaRPr kumimoji="0" lang="en-US"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x</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nl-NL" sz="2000" b="1" i="0" u="none" strike="noStrike" cap="none" normalizeH="0" baseline="0">
                          <a:ln>
                            <a:noFill/>
                          </a:ln>
                          <a:solidFill>
                            <a:schemeClr val="tx1"/>
                          </a:solidFill>
                          <a:effectLst/>
                          <a:latin typeface="Arial" charset="0"/>
                          <a:ea typeface="ＭＳ Ｐゴシック" charset="0"/>
                          <a:cs typeface="Arial" charset="0"/>
                          <a:sym typeface="Symbo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s</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endParaRPr kumimoji="0" lang="en-US"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endParaRPr kumimoji="0" lang="en-US"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y</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nl-NL" sz="2000" b="1" i="0" u="none" strike="noStrike" cap="none" normalizeH="0" baseline="0">
                          <a:ln>
                            <a:noFill/>
                          </a:ln>
                          <a:solidFill>
                            <a:schemeClr val="tx1"/>
                          </a:solidFill>
                          <a:effectLst/>
                          <a:latin typeface="Arial" charset="0"/>
                          <a:ea typeface="ＭＳ Ｐゴシック" charset="0"/>
                          <a:cs typeface="Arial" charset="0"/>
                          <a:sym typeface="Symbo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s</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endParaRPr kumimoji="0" lang="en-US"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z</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nl-NL" sz="2000" b="1" i="0" u="none" strike="noStrike" cap="none" normalizeH="0" baseline="0">
                          <a:ln>
                            <a:noFill/>
                          </a:ln>
                          <a:solidFill>
                            <a:schemeClr val="tx1"/>
                          </a:solidFill>
                          <a:effectLst/>
                          <a:latin typeface="Arial" charset="0"/>
                          <a:ea typeface="ＭＳ Ｐゴシック" charset="0"/>
                          <a:cs typeface="Arial" charset="0"/>
                          <a:sym typeface="Symbo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s</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endParaRPr kumimoji="0" lang="en-US"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charset="0"/>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a:t>
                      </a:r>
                      <a:endParaRPr kumimoji="0" lang="nl-NL" sz="2000" b="1"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51293" name="Text Box 99"/>
          <p:cNvSpPr txBox="1">
            <a:spLocks noChangeArrowheads="1"/>
          </p:cNvSpPr>
          <p:nvPr/>
        </p:nvSpPr>
        <p:spPr bwMode="auto">
          <a:xfrm>
            <a:off x="1168400" y="1289050"/>
            <a:ext cx="222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chemeClr val="tx2"/>
                </a:solidFill>
              </a:rPr>
              <a:t>Situation at time tk</a:t>
            </a:r>
            <a:endParaRPr lang="nl-NL">
              <a:solidFill>
                <a:schemeClr val="tx2"/>
              </a:solidFill>
            </a:endParaRPr>
          </a:p>
        </p:txBody>
      </p:sp>
      <p:sp>
        <p:nvSpPr>
          <p:cNvPr id="51294" name="Text Box 100"/>
          <p:cNvSpPr txBox="1">
            <a:spLocks noChangeArrowheads="1"/>
          </p:cNvSpPr>
          <p:nvPr/>
        </p:nvSpPr>
        <p:spPr bwMode="auto">
          <a:xfrm>
            <a:off x="5151438" y="1268413"/>
            <a:ext cx="248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chemeClr val="tx2"/>
                </a:solidFill>
              </a:rPr>
              <a:t>Situation at time tk+c</a:t>
            </a:r>
            <a:endParaRPr lang="nl-NL">
              <a:solidFill>
                <a:schemeClr val="tx2"/>
              </a:solidFill>
            </a:endParaRPr>
          </a:p>
        </p:txBody>
      </p:sp>
      <p:sp>
        <p:nvSpPr>
          <p:cNvPr id="51295" name="Line 101"/>
          <p:cNvSpPr>
            <a:spLocks noChangeShapeType="1"/>
          </p:cNvSpPr>
          <p:nvPr/>
        </p:nvSpPr>
        <p:spPr bwMode="auto">
          <a:xfrm>
            <a:off x="4213225" y="4221163"/>
            <a:ext cx="57467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96" name="Oval 102"/>
          <p:cNvSpPr>
            <a:spLocks noChangeArrowheads="1"/>
          </p:cNvSpPr>
          <p:nvPr/>
        </p:nvSpPr>
        <p:spPr bwMode="auto">
          <a:xfrm>
            <a:off x="684213" y="4652963"/>
            <a:ext cx="3455987" cy="100806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97" name="Oval 103"/>
          <p:cNvSpPr>
            <a:spLocks noChangeArrowheads="1"/>
          </p:cNvSpPr>
          <p:nvPr/>
        </p:nvSpPr>
        <p:spPr bwMode="auto">
          <a:xfrm>
            <a:off x="4932363" y="2997200"/>
            <a:ext cx="3455987" cy="100806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1078798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Meta-computational Space</a:t>
            </a:r>
            <a:endParaRPr lang="nl-NL" dirty="0"/>
          </a:p>
        </p:txBody>
      </p:sp>
      <p:grpSp>
        <p:nvGrpSpPr>
          <p:cNvPr id="3" name="Groep 2"/>
          <p:cNvGrpSpPr/>
          <p:nvPr/>
        </p:nvGrpSpPr>
        <p:grpSpPr>
          <a:xfrm>
            <a:off x="1403648" y="4156105"/>
            <a:ext cx="1368152" cy="569039"/>
            <a:chOff x="1905000" y="3403600"/>
            <a:chExt cx="4559300" cy="1358900"/>
          </a:xfrm>
        </p:grpSpPr>
        <p:sp>
          <p:nvSpPr>
            <p:cNvPr id="4"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5"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6"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7"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8"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9"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1"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2"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3"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14"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16"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17"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18"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19"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20"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23"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24"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25"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26"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27"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29" name="Groep 28"/>
          <p:cNvGrpSpPr/>
          <p:nvPr/>
        </p:nvGrpSpPr>
        <p:grpSpPr>
          <a:xfrm>
            <a:off x="3059832" y="4509120"/>
            <a:ext cx="1368152" cy="569039"/>
            <a:chOff x="1905000" y="3403600"/>
            <a:chExt cx="4559300" cy="1358900"/>
          </a:xfrm>
        </p:grpSpPr>
        <p:sp>
          <p:nvSpPr>
            <p:cNvPr id="30"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31"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32"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33"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34"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35"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36"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37"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38"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39"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40"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41"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42"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43"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44"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45"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46"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47"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48"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49"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50"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51" name="Groep 50"/>
          <p:cNvGrpSpPr/>
          <p:nvPr/>
        </p:nvGrpSpPr>
        <p:grpSpPr>
          <a:xfrm>
            <a:off x="4644008" y="4005064"/>
            <a:ext cx="1368152" cy="569039"/>
            <a:chOff x="1905000" y="3403600"/>
            <a:chExt cx="4559300" cy="1358900"/>
          </a:xfrm>
        </p:grpSpPr>
        <p:sp>
          <p:nvSpPr>
            <p:cNvPr id="52"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53"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54"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55"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56"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57"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58"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59"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60"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61"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62"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63"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64"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65"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66"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67"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68"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69"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70"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71"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72"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73" name="Groep 72"/>
          <p:cNvGrpSpPr/>
          <p:nvPr/>
        </p:nvGrpSpPr>
        <p:grpSpPr>
          <a:xfrm>
            <a:off x="1187624" y="5452249"/>
            <a:ext cx="1368152" cy="569039"/>
            <a:chOff x="1905000" y="3403600"/>
            <a:chExt cx="4559300" cy="1358900"/>
          </a:xfrm>
        </p:grpSpPr>
        <p:sp>
          <p:nvSpPr>
            <p:cNvPr id="74"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75"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76"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77"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78"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79"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80"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81"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82"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83"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84"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85"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86"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87"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88"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89"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90"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91"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92"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93"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94"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95" name="Groep 94"/>
          <p:cNvGrpSpPr/>
          <p:nvPr/>
        </p:nvGrpSpPr>
        <p:grpSpPr>
          <a:xfrm>
            <a:off x="2987824" y="5589240"/>
            <a:ext cx="1368152" cy="569039"/>
            <a:chOff x="1905000" y="3403600"/>
            <a:chExt cx="4559300" cy="1358900"/>
          </a:xfrm>
        </p:grpSpPr>
        <p:sp>
          <p:nvSpPr>
            <p:cNvPr id="96"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97"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98"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99"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0"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1"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2"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3"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4"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5"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6"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107"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108"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109"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110"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111"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112"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13"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14"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15"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16"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117" name="Groep 116"/>
          <p:cNvGrpSpPr/>
          <p:nvPr/>
        </p:nvGrpSpPr>
        <p:grpSpPr>
          <a:xfrm>
            <a:off x="4788024" y="5445224"/>
            <a:ext cx="1368152" cy="569039"/>
            <a:chOff x="1905000" y="3403600"/>
            <a:chExt cx="4559300" cy="1358900"/>
          </a:xfrm>
        </p:grpSpPr>
        <p:sp>
          <p:nvSpPr>
            <p:cNvPr id="118"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119"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20"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21"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22"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123"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24"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25"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26"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27"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128"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129"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130"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131"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132"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133"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134"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35"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36"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37"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38"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139" name="Groep 138"/>
          <p:cNvGrpSpPr/>
          <p:nvPr/>
        </p:nvGrpSpPr>
        <p:grpSpPr>
          <a:xfrm>
            <a:off x="6228184" y="4804177"/>
            <a:ext cx="1368152" cy="569039"/>
            <a:chOff x="1905000" y="3403600"/>
            <a:chExt cx="4559300" cy="1358900"/>
          </a:xfrm>
        </p:grpSpPr>
        <p:sp>
          <p:nvSpPr>
            <p:cNvPr id="140"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141"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42"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43"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44"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145"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46"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47"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48"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49"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150"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151"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152"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153"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154"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155"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156"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57"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58"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59"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60"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161" name="Groep 160"/>
          <p:cNvGrpSpPr/>
          <p:nvPr/>
        </p:nvGrpSpPr>
        <p:grpSpPr>
          <a:xfrm>
            <a:off x="6156176" y="5884297"/>
            <a:ext cx="1368152" cy="569039"/>
            <a:chOff x="1905000" y="3403600"/>
            <a:chExt cx="4559300" cy="1358900"/>
          </a:xfrm>
        </p:grpSpPr>
        <p:sp>
          <p:nvSpPr>
            <p:cNvPr id="162"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163"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64"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65"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66"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167"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68"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69"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70"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71"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172"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173"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174"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175"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176"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177"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178"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79"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80"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81"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82"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cxnSp>
        <p:nvCxnSpPr>
          <p:cNvPr id="716" name="Rechte verbindingslijn met pijl 715"/>
          <p:cNvCxnSpPr>
            <a:stCxn id="40" idx="3"/>
          </p:cNvCxnSpPr>
          <p:nvPr/>
        </p:nvCxnSpPr>
        <p:spPr>
          <a:xfrm>
            <a:off x="3713420" y="4610165"/>
            <a:ext cx="1650668" cy="835059"/>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719" name="Rechte verbindingslijn met pijl 718"/>
          <p:cNvCxnSpPr>
            <a:stCxn id="150" idx="1"/>
            <a:endCxn id="128" idx="0"/>
          </p:cNvCxnSpPr>
          <p:nvPr/>
        </p:nvCxnSpPr>
        <p:spPr>
          <a:xfrm flipH="1">
            <a:off x="5380636" y="4905222"/>
            <a:ext cx="1379184" cy="540002"/>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723" name="Rechte verbindingslijn met pijl 722"/>
          <p:cNvCxnSpPr>
            <a:endCxn id="40" idx="0"/>
          </p:cNvCxnSpPr>
          <p:nvPr/>
        </p:nvCxnSpPr>
        <p:spPr>
          <a:xfrm>
            <a:off x="2051720" y="4221088"/>
            <a:ext cx="1600724" cy="288032"/>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725" name="Rechte verbindingslijn met pijl 724"/>
          <p:cNvCxnSpPr>
            <a:stCxn id="106" idx="3"/>
            <a:endCxn id="128" idx="1"/>
          </p:cNvCxnSpPr>
          <p:nvPr/>
        </p:nvCxnSpPr>
        <p:spPr>
          <a:xfrm flipV="1">
            <a:off x="3641412" y="5546269"/>
            <a:ext cx="1678248" cy="144016"/>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grpSp>
        <p:nvGrpSpPr>
          <p:cNvPr id="727" name="Groep 726"/>
          <p:cNvGrpSpPr/>
          <p:nvPr/>
        </p:nvGrpSpPr>
        <p:grpSpPr>
          <a:xfrm>
            <a:off x="1115616" y="2132856"/>
            <a:ext cx="2880320" cy="1800199"/>
            <a:chOff x="611560" y="4005064"/>
            <a:chExt cx="6408712" cy="2448272"/>
          </a:xfrm>
        </p:grpSpPr>
        <p:grpSp>
          <p:nvGrpSpPr>
            <p:cNvPr id="728" name="Groep 727"/>
            <p:cNvGrpSpPr/>
            <p:nvPr/>
          </p:nvGrpSpPr>
          <p:grpSpPr>
            <a:xfrm>
              <a:off x="827584" y="4156105"/>
              <a:ext cx="1368152" cy="569039"/>
              <a:chOff x="1905000" y="3403600"/>
              <a:chExt cx="4559300" cy="1358900"/>
            </a:xfrm>
          </p:grpSpPr>
          <p:sp>
            <p:nvSpPr>
              <p:cNvPr id="883"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884"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885"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886"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887"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888"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889"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890"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891"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892"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893"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894"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895"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896"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897"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898"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899"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900"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901"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902"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903"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729" name="Groep 28"/>
            <p:cNvGrpSpPr/>
            <p:nvPr/>
          </p:nvGrpSpPr>
          <p:grpSpPr>
            <a:xfrm>
              <a:off x="2483768" y="4509120"/>
              <a:ext cx="1368152" cy="569039"/>
              <a:chOff x="1905000" y="3403600"/>
              <a:chExt cx="4559300" cy="1358900"/>
            </a:xfrm>
          </p:grpSpPr>
          <p:sp>
            <p:nvSpPr>
              <p:cNvPr id="862"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863"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864"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865"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866"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867"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868"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869"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870"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871"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872"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873"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874"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875"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876"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877"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878"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879"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880"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881"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882"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730" name="Groep 50"/>
            <p:cNvGrpSpPr/>
            <p:nvPr/>
          </p:nvGrpSpPr>
          <p:grpSpPr>
            <a:xfrm>
              <a:off x="4067944" y="4005064"/>
              <a:ext cx="1368152" cy="569039"/>
              <a:chOff x="1905000" y="3403600"/>
              <a:chExt cx="4559300" cy="1358900"/>
            </a:xfrm>
          </p:grpSpPr>
          <p:sp>
            <p:nvSpPr>
              <p:cNvPr id="841"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842"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843"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844"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845"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846"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847"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848"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849"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850"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851"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852"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853"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854"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855"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856"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857"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858"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859"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860"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861"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731" name="Groep 72"/>
            <p:cNvGrpSpPr/>
            <p:nvPr/>
          </p:nvGrpSpPr>
          <p:grpSpPr>
            <a:xfrm>
              <a:off x="611560" y="5452249"/>
              <a:ext cx="1368152" cy="569039"/>
              <a:chOff x="1905000" y="3403600"/>
              <a:chExt cx="4559300" cy="1358900"/>
            </a:xfrm>
          </p:grpSpPr>
          <p:sp>
            <p:nvSpPr>
              <p:cNvPr id="820"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821"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822"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823"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824"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825"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826"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827"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828"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829"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830"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831"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832"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833"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834"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835"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836"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837"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838"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839"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840"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732" name="Groep 94"/>
            <p:cNvGrpSpPr/>
            <p:nvPr/>
          </p:nvGrpSpPr>
          <p:grpSpPr>
            <a:xfrm>
              <a:off x="2411760" y="5589240"/>
              <a:ext cx="1368152" cy="569039"/>
              <a:chOff x="1905000" y="3403600"/>
              <a:chExt cx="4559300" cy="1358900"/>
            </a:xfrm>
          </p:grpSpPr>
          <p:sp>
            <p:nvSpPr>
              <p:cNvPr id="799"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800"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801"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802"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803"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804"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805"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806"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807"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808"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809"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810"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811"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812"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813"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814"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815"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816"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817"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818"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819"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733" name="Groep 116"/>
            <p:cNvGrpSpPr/>
            <p:nvPr/>
          </p:nvGrpSpPr>
          <p:grpSpPr>
            <a:xfrm>
              <a:off x="4211960" y="5445224"/>
              <a:ext cx="1368152" cy="569039"/>
              <a:chOff x="1905000" y="3403600"/>
              <a:chExt cx="4559300" cy="1358900"/>
            </a:xfrm>
          </p:grpSpPr>
          <p:sp>
            <p:nvSpPr>
              <p:cNvPr id="778"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779"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780"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781"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782"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783"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784"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785"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786"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787"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788"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789"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790"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791"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792"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793" name="Rectangle 18"/>
              <p:cNvSpPr>
                <a:spLocks noChangeArrowheads="1"/>
              </p:cNvSpPr>
              <p:nvPr/>
            </p:nvSpPr>
            <p:spPr bwMode="auto">
              <a:xfrm>
                <a:off x="4267198" y="3975099"/>
                <a:ext cx="949326" cy="787401"/>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794"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795"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796"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797"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798"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734" name="Groep 138"/>
            <p:cNvGrpSpPr/>
            <p:nvPr/>
          </p:nvGrpSpPr>
          <p:grpSpPr>
            <a:xfrm>
              <a:off x="5652120" y="4804177"/>
              <a:ext cx="1368152" cy="569039"/>
              <a:chOff x="1905000" y="3403600"/>
              <a:chExt cx="4559300" cy="1358900"/>
            </a:xfrm>
          </p:grpSpPr>
          <p:sp>
            <p:nvSpPr>
              <p:cNvPr id="757"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758"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759"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760"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761"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762"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763"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764"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765"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766"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767"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768"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769"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770"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771"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772"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773"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774"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775"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776"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777"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735" name="Groep 160"/>
            <p:cNvGrpSpPr/>
            <p:nvPr/>
          </p:nvGrpSpPr>
          <p:grpSpPr>
            <a:xfrm>
              <a:off x="5580112" y="5884297"/>
              <a:ext cx="1368152" cy="569039"/>
              <a:chOff x="1905000" y="3403600"/>
              <a:chExt cx="4559300" cy="1358900"/>
            </a:xfrm>
          </p:grpSpPr>
          <p:sp>
            <p:nvSpPr>
              <p:cNvPr id="736"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737"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738"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739"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740"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741"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742"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743"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744"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745"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746"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747"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748"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749"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750"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751"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752"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753"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754"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755"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756"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cxnSp>
        <p:nvCxnSpPr>
          <p:cNvPr id="904" name="Rechte verbindingslijn met pijl 903"/>
          <p:cNvCxnSpPr>
            <a:stCxn id="877" idx="0"/>
            <a:endCxn id="788" idx="0"/>
          </p:cNvCxnSpPr>
          <p:nvPr/>
        </p:nvCxnSpPr>
        <p:spPr>
          <a:xfrm>
            <a:off x="2339658" y="2679452"/>
            <a:ext cx="660457" cy="512345"/>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905" name="Rechte verbindingslijn met pijl 904"/>
          <p:cNvCxnSpPr>
            <a:stCxn id="772" idx="0"/>
            <a:endCxn id="40" idx="0"/>
          </p:cNvCxnSpPr>
          <p:nvPr/>
        </p:nvCxnSpPr>
        <p:spPr>
          <a:xfrm flipH="1">
            <a:off x="3652444" y="2896406"/>
            <a:ext cx="111192" cy="1612714"/>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906" name="Rechte verbindingslijn met pijl 905"/>
          <p:cNvCxnSpPr>
            <a:stCxn id="893" idx="2"/>
            <a:endCxn id="874" idx="0"/>
          </p:cNvCxnSpPr>
          <p:nvPr/>
        </p:nvCxnSpPr>
        <p:spPr>
          <a:xfrm>
            <a:off x="1479047" y="2392511"/>
            <a:ext cx="756557" cy="255253"/>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907" name="Rechte verbindingslijn met pijl 906"/>
          <p:cNvCxnSpPr>
            <a:stCxn id="815" idx="1"/>
            <a:endCxn id="788" idx="1"/>
          </p:cNvCxnSpPr>
          <p:nvPr/>
        </p:nvCxnSpPr>
        <p:spPr>
          <a:xfrm flipV="1">
            <a:off x="2334914" y="3266095"/>
            <a:ext cx="637796" cy="156728"/>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grpSp>
        <p:nvGrpSpPr>
          <p:cNvPr id="913" name="Groep 726"/>
          <p:cNvGrpSpPr/>
          <p:nvPr/>
        </p:nvGrpSpPr>
        <p:grpSpPr>
          <a:xfrm>
            <a:off x="4355976" y="2276872"/>
            <a:ext cx="2880320" cy="1800200"/>
            <a:chOff x="611560" y="4005064"/>
            <a:chExt cx="6408712" cy="2448272"/>
          </a:xfrm>
        </p:grpSpPr>
        <p:grpSp>
          <p:nvGrpSpPr>
            <p:cNvPr id="918" name="Groep 727"/>
            <p:cNvGrpSpPr/>
            <p:nvPr/>
          </p:nvGrpSpPr>
          <p:grpSpPr>
            <a:xfrm>
              <a:off x="827584" y="4156105"/>
              <a:ext cx="1368152" cy="569039"/>
              <a:chOff x="1905000" y="3403600"/>
              <a:chExt cx="4559300" cy="1358900"/>
            </a:xfrm>
          </p:grpSpPr>
          <p:sp>
            <p:nvSpPr>
              <p:cNvPr id="1073"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1074"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75"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76"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77"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78"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79"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80"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81"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82"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83"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1084"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1085"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1086"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1087"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1088"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1089"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90"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91"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92"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93"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919" name="Groep 28"/>
            <p:cNvGrpSpPr/>
            <p:nvPr/>
          </p:nvGrpSpPr>
          <p:grpSpPr>
            <a:xfrm>
              <a:off x="2483768" y="4509120"/>
              <a:ext cx="1368152" cy="569039"/>
              <a:chOff x="1905000" y="3403600"/>
              <a:chExt cx="4559300" cy="1358900"/>
            </a:xfrm>
          </p:grpSpPr>
          <p:sp>
            <p:nvSpPr>
              <p:cNvPr id="1052"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1053"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54"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55"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56"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57"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58"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59"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60"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61"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62"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1063"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1064"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1065"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1066"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1067"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1068"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69"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70"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71"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72"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920" name="Groep 50"/>
            <p:cNvGrpSpPr/>
            <p:nvPr/>
          </p:nvGrpSpPr>
          <p:grpSpPr>
            <a:xfrm>
              <a:off x="4067944" y="4005064"/>
              <a:ext cx="1368152" cy="569039"/>
              <a:chOff x="1905000" y="3403600"/>
              <a:chExt cx="4559300" cy="1358900"/>
            </a:xfrm>
          </p:grpSpPr>
          <p:sp>
            <p:nvSpPr>
              <p:cNvPr id="1031"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1032"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33"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34"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35"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36"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37"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38"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39"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40"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41"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1042"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1043"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1044"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1045"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1046"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1047"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48"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49"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50"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51"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921" name="Groep 72"/>
            <p:cNvGrpSpPr/>
            <p:nvPr/>
          </p:nvGrpSpPr>
          <p:grpSpPr>
            <a:xfrm>
              <a:off x="611560" y="5452249"/>
              <a:ext cx="1368152" cy="569039"/>
              <a:chOff x="1905000" y="3403600"/>
              <a:chExt cx="4559300" cy="1358900"/>
            </a:xfrm>
          </p:grpSpPr>
          <p:sp>
            <p:nvSpPr>
              <p:cNvPr id="1010"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1011"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12"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13"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14"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15"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16"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17"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18"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19"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20"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1021"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1022"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1023"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1024"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1025"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1026"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27"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28"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29"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30"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922" name="Groep 94"/>
            <p:cNvGrpSpPr/>
            <p:nvPr/>
          </p:nvGrpSpPr>
          <p:grpSpPr>
            <a:xfrm>
              <a:off x="2411760" y="5589240"/>
              <a:ext cx="1368152" cy="569039"/>
              <a:chOff x="1905000" y="3403600"/>
              <a:chExt cx="4559300" cy="1358900"/>
            </a:xfrm>
          </p:grpSpPr>
          <p:sp>
            <p:nvSpPr>
              <p:cNvPr id="989"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990"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991"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992"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993"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994"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995"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996"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997"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998"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999"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1000"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1001"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1002"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1003"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1004"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1005"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06"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07"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08"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1009"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923" name="Groep 116"/>
            <p:cNvGrpSpPr/>
            <p:nvPr/>
          </p:nvGrpSpPr>
          <p:grpSpPr>
            <a:xfrm>
              <a:off x="4211960" y="5445224"/>
              <a:ext cx="1368152" cy="569039"/>
              <a:chOff x="1905000" y="3403600"/>
              <a:chExt cx="4559300" cy="1358900"/>
            </a:xfrm>
          </p:grpSpPr>
          <p:sp>
            <p:nvSpPr>
              <p:cNvPr id="968"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969"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970"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971"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972"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973"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974"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975"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976"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977"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978"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979"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980"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981"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982"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983"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984"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985"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986"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987"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988"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924" name="Groep 138"/>
            <p:cNvGrpSpPr/>
            <p:nvPr/>
          </p:nvGrpSpPr>
          <p:grpSpPr>
            <a:xfrm>
              <a:off x="5652120" y="4804177"/>
              <a:ext cx="1368152" cy="569039"/>
              <a:chOff x="1905000" y="3403600"/>
              <a:chExt cx="4559300" cy="1358900"/>
            </a:xfrm>
          </p:grpSpPr>
          <p:sp>
            <p:nvSpPr>
              <p:cNvPr id="947"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948"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949"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950"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951"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952"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953"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954"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955"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956"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957"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958"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959"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960"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961"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962"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963"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964"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965"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966"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967"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nvGrpSpPr>
            <p:cNvPr id="925" name="Groep 160"/>
            <p:cNvGrpSpPr/>
            <p:nvPr/>
          </p:nvGrpSpPr>
          <p:grpSpPr>
            <a:xfrm>
              <a:off x="5580112" y="5884297"/>
              <a:ext cx="1368152" cy="569039"/>
              <a:chOff x="1905000" y="3403600"/>
              <a:chExt cx="4559300" cy="1358900"/>
            </a:xfrm>
          </p:grpSpPr>
          <p:sp>
            <p:nvSpPr>
              <p:cNvPr id="926" name="Rectangle 2"/>
              <p:cNvSpPr>
                <a:spLocks noChangeArrowheads="1"/>
              </p:cNvSpPr>
              <p:nvPr/>
            </p:nvSpPr>
            <p:spPr bwMode="auto">
              <a:xfrm>
                <a:off x="1905000" y="3517900"/>
                <a:ext cx="4559300" cy="292100"/>
              </a:xfrm>
              <a:prstGeom prst="rect">
                <a:avLst/>
              </a:prstGeom>
              <a:noFill/>
              <a:ln w="31750">
                <a:solidFill>
                  <a:schemeClr val="tx1"/>
                </a:solidFill>
                <a:miter lim="800000"/>
                <a:headEnd/>
                <a:tailEnd/>
              </a:ln>
            </p:spPr>
            <p:txBody>
              <a:bodyPr wrap="none" anchor="ctr"/>
              <a:lstStyle/>
              <a:p>
                <a:endParaRPr lang="nl-NL" sz="3200"/>
              </a:p>
            </p:txBody>
          </p:sp>
          <p:sp>
            <p:nvSpPr>
              <p:cNvPr id="927" name="Line 3"/>
              <p:cNvSpPr>
                <a:spLocks noChangeShapeType="1"/>
              </p:cNvSpPr>
              <p:nvPr/>
            </p:nvSpPr>
            <p:spPr bwMode="auto">
              <a:xfrm>
                <a:off x="2203450" y="3517900"/>
                <a:ext cx="0" cy="292100"/>
              </a:xfrm>
              <a:prstGeom prst="line">
                <a:avLst/>
              </a:prstGeom>
              <a:noFill/>
              <a:ln w="31750">
                <a:solidFill>
                  <a:schemeClr val="tx1"/>
                </a:solidFill>
                <a:round/>
                <a:headEnd/>
                <a:tailEnd/>
              </a:ln>
            </p:spPr>
            <p:txBody>
              <a:bodyPr wrap="none" anchor="ctr"/>
              <a:lstStyle/>
              <a:p>
                <a:endParaRPr lang="nl-NL" sz="3200"/>
              </a:p>
            </p:txBody>
          </p:sp>
          <p:sp>
            <p:nvSpPr>
              <p:cNvPr id="928" name="Line 4"/>
              <p:cNvSpPr>
                <a:spLocks noChangeShapeType="1"/>
              </p:cNvSpPr>
              <p:nvPr/>
            </p:nvSpPr>
            <p:spPr bwMode="auto">
              <a:xfrm>
                <a:off x="2508250" y="3517900"/>
                <a:ext cx="0" cy="292100"/>
              </a:xfrm>
              <a:prstGeom prst="line">
                <a:avLst/>
              </a:prstGeom>
              <a:noFill/>
              <a:ln w="31750">
                <a:solidFill>
                  <a:schemeClr val="tx1"/>
                </a:solidFill>
                <a:round/>
                <a:headEnd/>
                <a:tailEnd/>
              </a:ln>
            </p:spPr>
            <p:txBody>
              <a:bodyPr wrap="none" anchor="ctr"/>
              <a:lstStyle/>
              <a:p>
                <a:endParaRPr lang="nl-NL" sz="3200"/>
              </a:p>
            </p:txBody>
          </p:sp>
          <p:sp>
            <p:nvSpPr>
              <p:cNvPr id="929" name="Line 5"/>
              <p:cNvSpPr>
                <a:spLocks noChangeShapeType="1"/>
              </p:cNvSpPr>
              <p:nvPr/>
            </p:nvSpPr>
            <p:spPr bwMode="auto">
              <a:xfrm>
                <a:off x="2813050" y="3517900"/>
                <a:ext cx="0" cy="292100"/>
              </a:xfrm>
              <a:prstGeom prst="line">
                <a:avLst/>
              </a:prstGeom>
              <a:noFill/>
              <a:ln w="31750">
                <a:solidFill>
                  <a:schemeClr val="tx1"/>
                </a:solidFill>
                <a:round/>
                <a:headEnd/>
                <a:tailEnd/>
              </a:ln>
            </p:spPr>
            <p:txBody>
              <a:bodyPr wrap="none" anchor="ctr"/>
              <a:lstStyle/>
              <a:p>
                <a:endParaRPr lang="nl-NL" sz="3200"/>
              </a:p>
            </p:txBody>
          </p:sp>
          <p:sp>
            <p:nvSpPr>
              <p:cNvPr id="930" name="Line 6"/>
              <p:cNvSpPr>
                <a:spLocks noChangeShapeType="1"/>
              </p:cNvSpPr>
              <p:nvPr/>
            </p:nvSpPr>
            <p:spPr bwMode="auto">
              <a:xfrm>
                <a:off x="3117850" y="3517900"/>
                <a:ext cx="0" cy="292100"/>
              </a:xfrm>
              <a:prstGeom prst="line">
                <a:avLst/>
              </a:prstGeom>
              <a:noFill/>
              <a:ln w="31750">
                <a:solidFill>
                  <a:schemeClr val="tx1"/>
                </a:solidFill>
                <a:round/>
                <a:headEnd/>
                <a:tailEnd/>
              </a:ln>
            </p:spPr>
            <p:txBody>
              <a:bodyPr wrap="none" anchor="ctr"/>
              <a:lstStyle/>
              <a:p>
                <a:endParaRPr lang="nl-NL" sz="3200"/>
              </a:p>
            </p:txBody>
          </p:sp>
          <p:sp>
            <p:nvSpPr>
              <p:cNvPr id="931" name="Line 7"/>
              <p:cNvSpPr>
                <a:spLocks noChangeShapeType="1"/>
              </p:cNvSpPr>
              <p:nvPr/>
            </p:nvSpPr>
            <p:spPr bwMode="auto">
              <a:xfrm>
                <a:off x="3422650" y="3517900"/>
                <a:ext cx="0" cy="292100"/>
              </a:xfrm>
              <a:prstGeom prst="line">
                <a:avLst/>
              </a:prstGeom>
              <a:noFill/>
              <a:ln w="31750">
                <a:solidFill>
                  <a:schemeClr val="tx1"/>
                </a:solidFill>
                <a:round/>
                <a:headEnd/>
                <a:tailEnd/>
              </a:ln>
            </p:spPr>
            <p:txBody>
              <a:bodyPr wrap="none" anchor="ctr"/>
              <a:lstStyle/>
              <a:p>
                <a:endParaRPr lang="nl-NL" sz="3200"/>
              </a:p>
            </p:txBody>
          </p:sp>
          <p:sp>
            <p:nvSpPr>
              <p:cNvPr id="932" name="Line 8"/>
              <p:cNvSpPr>
                <a:spLocks noChangeShapeType="1"/>
              </p:cNvSpPr>
              <p:nvPr/>
            </p:nvSpPr>
            <p:spPr bwMode="auto">
              <a:xfrm>
                <a:off x="3727450" y="3517900"/>
                <a:ext cx="0" cy="292100"/>
              </a:xfrm>
              <a:prstGeom prst="line">
                <a:avLst/>
              </a:prstGeom>
              <a:noFill/>
              <a:ln w="31750">
                <a:solidFill>
                  <a:schemeClr val="tx1"/>
                </a:solidFill>
                <a:round/>
                <a:headEnd/>
                <a:tailEnd/>
              </a:ln>
            </p:spPr>
            <p:txBody>
              <a:bodyPr wrap="none" anchor="ctr"/>
              <a:lstStyle/>
              <a:p>
                <a:endParaRPr lang="nl-NL" sz="3200"/>
              </a:p>
            </p:txBody>
          </p:sp>
          <p:sp>
            <p:nvSpPr>
              <p:cNvPr id="933" name="Line 9"/>
              <p:cNvSpPr>
                <a:spLocks noChangeShapeType="1"/>
              </p:cNvSpPr>
              <p:nvPr/>
            </p:nvSpPr>
            <p:spPr bwMode="auto">
              <a:xfrm>
                <a:off x="4032250" y="3517900"/>
                <a:ext cx="0" cy="292100"/>
              </a:xfrm>
              <a:prstGeom prst="line">
                <a:avLst/>
              </a:prstGeom>
              <a:noFill/>
              <a:ln w="31750">
                <a:solidFill>
                  <a:schemeClr val="tx1"/>
                </a:solidFill>
                <a:round/>
                <a:headEnd/>
                <a:tailEnd/>
              </a:ln>
            </p:spPr>
            <p:txBody>
              <a:bodyPr wrap="none" anchor="ctr"/>
              <a:lstStyle/>
              <a:p>
                <a:endParaRPr lang="nl-NL" sz="3200"/>
              </a:p>
            </p:txBody>
          </p:sp>
          <p:sp>
            <p:nvSpPr>
              <p:cNvPr id="934" name="Line 10"/>
              <p:cNvSpPr>
                <a:spLocks noChangeShapeType="1"/>
              </p:cNvSpPr>
              <p:nvPr/>
            </p:nvSpPr>
            <p:spPr bwMode="auto">
              <a:xfrm>
                <a:off x="4337050" y="3517900"/>
                <a:ext cx="0" cy="292100"/>
              </a:xfrm>
              <a:prstGeom prst="line">
                <a:avLst/>
              </a:prstGeom>
              <a:noFill/>
              <a:ln w="31750">
                <a:solidFill>
                  <a:schemeClr val="tx1"/>
                </a:solidFill>
                <a:round/>
                <a:headEnd/>
                <a:tailEnd/>
              </a:ln>
            </p:spPr>
            <p:txBody>
              <a:bodyPr wrap="none" anchor="ctr"/>
              <a:lstStyle/>
              <a:p>
                <a:endParaRPr lang="nl-NL" sz="3200"/>
              </a:p>
            </p:txBody>
          </p:sp>
          <p:sp>
            <p:nvSpPr>
              <p:cNvPr id="935" name="Line 11"/>
              <p:cNvSpPr>
                <a:spLocks noChangeShapeType="1"/>
              </p:cNvSpPr>
              <p:nvPr/>
            </p:nvSpPr>
            <p:spPr bwMode="auto">
              <a:xfrm>
                <a:off x="4641850" y="3517900"/>
                <a:ext cx="0" cy="292100"/>
              </a:xfrm>
              <a:prstGeom prst="line">
                <a:avLst/>
              </a:prstGeom>
              <a:noFill/>
              <a:ln w="31750">
                <a:solidFill>
                  <a:schemeClr val="tx1"/>
                </a:solidFill>
                <a:round/>
                <a:headEnd/>
                <a:tailEnd/>
              </a:ln>
            </p:spPr>
            <p:txBody>
              <a:bodyPr wrap="none" anchor="ctr"/>
              <a:lstStyle/>
              <a:p>
                <a:endParaRPr lang="nl-NL" sz="3200"/>
              </a:p>
            </p:txBody>
          </p:sp>
          <p:sp>
            <p:nvSpPr>
              <p:cNvPr id="936" name="Rectangle 12"/>
              <p:cNvSpPr>
                <a:spLocks noChangeArrowheads="1"/>
              </p:cNvSpPr>
              <p:nvPr/>
            </p:nvSpPr>
            <p:spPr bwMode="auto">
              <a:xfrm>
                <a:off x="3676650" y="3403600"/>
                <a:ext cx="406400" cy="482600"/>
              </a:xfrm>
              <a:prstGeom prst="rect">
                <a:avLst/>
              </a:prstGeom>
              <a:noFill/>
              <a:ln w="31750">
                <a:solidFill>
                  <a:schemeClr val="hlink"/>
                </a:solidFill>
                <a:miter lim="800000"/>
                <a:headEnd/>
                <a:tailEnd/>
              </a:ln>
            </p:spPr>
            <p:txBody>
              <a:bodyPr wrap="none" anchor="ctr"/>
              <a:lstStyle/>
              <a:p>
                <a:endParaRPr lang="nl-NL" sz="3200"/>
              </a:p>
            </p:txBody>
          </p:sp>
          <p:sp>
            <p:nvSpPr>
              <p:cNvPr id="937" name="Line 14"/>
              <p:cNvSpPr>
                <a:spLocks noChangeShapeType="1"/>
              </p:cNvSpPr>
              <p:nvPr/>
            </p:nvSpPr>
            <p:spPr bwMode="auto">
              <a:xfrm flipH="1">
                <a:off x="3803650" y="3860530"/>
                <a:ext cx="18329" cy="259033"/>
              </a:xfrm>
              <a:prstGeom prst="line">
                <a:avLst/>
              </a:prstGeom>
              <a:noFill/>
              <a:ln w="31750" cmpd="dbl">
                <a:solidFill>
                  <a:schemeClr val="tx1"/>
                </a:solidFill>
                <a:round/>
                <a:headEnd/>
                <a:tailEnd/>
              </a:ln>
            </p:spPr>
            <p:txBody>
              <a:bodyPr wrap="none" anchor="ctr"/>
              <a:lstStyle/>
              <a:p>
                <a:endParaRPr lang="nl-NL" sz="3200"/>
              </a:p>
            </p:txBody>
          </p:sp>
          <p:sp>
            <p:nvSpPr>
              <p:cNvPr id="938" name="Line 15"/>
              <p:cNvSpPr>
                <a:spLocks noChangeShapeType="1"/>
              </p:cNvSpPr>
              <p:nvPr/>
            </p:nvSpPr>
            <p:spPr bwMode="auto">
              <a:xfrm>
                <a:off x="3970338" y="3872183"/>
                <a:ext cx="0" cy="114300"/>
              </a:xfrm>
              <a:prstGeom prst="line">
                <a:avLst/>
              </a:prstGeom>
              <a:noFill/>
              <a:ln w="31750" cmpd="dbl">
                <a:solidFill>
                  <a:schemeClr val="tx1"/>
                </a:solidFill>
                <a:round/>
                <a:headEnd/>
                <a:tailEnd/>
              </a:ln>
            </p:spPr>
            <p:txBody>
              <a:bodyPr wrap="none" anchor="ctr"/>
              <a:lstStyle/>
              <a:p>
                <a:endParaRPr lang="nl-NL" sz="3200"/>
              </a:p>
            </p:txBody>
          </p:sp>
          <p:sp>
            <p:nvSpPr>
              <p:cNvPr id="939" name="Line 16"/>
              <p:cNvSpPr>
                <a:spLocks noChangeShapeType="1"/>
              </p:cNvSpPr>
              <p:nvPr/>
            </p:nvSpPr>
            <p:spPr bwMode="auto">
              <a:xfrm>
                <a:off x="3975100" y="4000770"/>
                <a:ext cx="266700" cy="0"/>
              </a:xfrm>
              <a:prstGeom prst="line">
                <a:avLst/>
              </a:prstGeom>
              <a:noFill/>
              <a:ln w="31750" cmpd="dbl">
                <a:solidFill>
                  <a:schemeClr val="tx1"/>
                </a:solidFill>
                <a:round/>
                <a:headEnd/>
                <a:tailEnd/>
              </a:ln>
            </p:spPr>
            <p:txBody>
              <a:bodyPr wrap="none" anchor="ctr"/>
              <a:lstStyle/>
              <a:p>
                <a:endParaRPr lang="nl-NL" sz="3200"/>
              </a:p>
            </p:txBody>
          </p:sp>
          <p:sp>
            <p:nvSpPr>
              <p:cNvPr id="940" name="Rectangle 17"/>
              <p:cNvSpPr>
                <a:spLocks noChangeArrowheads="1"/>
              </p:cNvSpPr>
              <p:nvPr/>
            </p:nvSpPr>
            <p:spPr bwMode="auto">
              <a:xfrm>
                <a:off x="3303876" y="4094264"/>
                <a:ext cx="569912" cy="420721"/>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941" name="Rectangle 18"/>
              <p:cNvSpPr>
                <a:spLocks noChangeArrowheads="1"/>
              </p:cNvSpPr>
              <p:nvPr/>
            </p:nvSpPr>
            <p:spPr bwMode="auto">
              <a:xfrm>
                <a:off x="4267200" y="3975100"/>
                <a:ext cx="949325" cy="787400"/>
              </a:xfrm>
              <a:prstGeom prst="rect">
                <a:avLst/>
              </a:prstGeom>
              <a:solidFill>
                <a:schemeClr val="bg2">
                  <a:lumMod val="75000"/>
                </a:schemeClr>
              </a:solidFill>
              <a:ln w="31750">
                <a:solidFill>
                  <a:srgbClr val="FF0000"/>
                </a:solidFill>
                <a:miter lim="800000"/>
                <a:headEnd/>
                <a:tailEnd/>
              </a:ln>
            </p:spPr>
            <p:txBody>
              <a:bodyPr wrap="none" anchor="ctr"/>
              <a:lstStyle/>
              <a:p>
                <a:endParaRPr lang="nl-NL" sz="3200"/>
              </a:p>
            </p:txBody>
          </p:sp>
          <p:sp>
            <p:nvSpPr>
              <p:cNvPr id="942" name="Line 23"/>
              <p:cNvSpPr>
                <a:spLocks noChangeShapeType="1"/>
              </p:cNvSpPr>
              <p:nvPr/>
            </p:nvSpPr>
            <p:spPr bwMode="auto">
              <a:xfrm>
                <a:off x="4946650" y="3517900"/>
                <a:ext cx="0" cy="292100"/>
              </a:xfrm>
              <a:prstGeom prst="line">
                <a:avLst/>
              </a:prstGeom>
              <a:noFill/>
              <a:ln w="31750">
                <a:solidFill>
                  <a:schemeClr val="tx1"/>
                </a:solidFill>
                <a:round/>
                <a:headEnd/>
                <a:tailEnd/>
              </a:ln>
            </p:spPr>
            <p:txBody>
              <a:bodyPr wrap="none" anchor="ctr"/>
              <a:lstStyle/>
              <a:p>
                <a:endParaRPr lang="nl-NL" sz="3200"/>
              </a:p>
            </p:txBody>
          </p:sp>
          <p:sp>
            <p:nvSpPr>
              <p:cNvPr id="943" name="Line 24"/>
              <p:cNvSpPr>
                <a:spLocks noChangeShapeType="1"/>
              </p:cNvSpPr>
              <p:nvPr/>
            </p:nvSpPr>
            <p:spPr bwMode="auto">
              <a:xfrm>
                <a:off x="5251450" y="3517900"/>
                <a:ext cx="0" cy="292100"/>
              </a:xfrm>
              <a:prstGeom prst="line">
                <a:avLst/>
              </a:prstGeom>
              <a:noFill/>
              <a:ln w="31750">
                <a:solidFill>
                  <a:schemeClr val="tx1"/>
                </a:solidFill>
                <a:round/>
                <a:headEnd/>
                <a:tailEnd/>
              </a:ln>
            </p:spPr>
            <p:txBody>
              <a:bodyPr wrap="none" anchor="ctr"/>
              <a:lstStyle/>
              <a:p>
                <a:endParaRPr lang="nl-NL" sz="3200"/>
              </a:p>
            </p:txBody>
          </p:sp>
          <p:sp>
            <p:nvSpPr>
              <p:cNvPr id="944" name="Line 25"/>
              <p:cNvSpPr>
                <a:spLocks noChangeShapeType="1"/>
              </p:cNvSpPr>
              <p:nvPr/>
            </p:nvSpPr>
            <p:spPr bwMode="auto">
              <a:xfrm>
                <a:off x="5556250" y="3517900"/>
                <a:ext cx="0" cy="292100"/>
              </a:xfrm>
              <a:prstGeom prst="line">
                <a:avLst/>
              </a:prstGeom>
              <a:noFill/>
              <a:ln w="31750">
                <a:solidFill>
                  <a:schemeClr val="tx1"/>
                </a:solidFill>
                <a:round/>
                <a:headEnd/>
                <a:tailEnd/>
              </a:ln>
            </p:spPr>
            <p:txBody>
              <a:bodyPr wrap="none" anchor="ctr"/>
              <a:lstStyle/>
              <a:p>
                <a:endParaRPr lang="nl-NL" sz="3200"/>
              </a:p>
            </p:txBody>
          </p:sp>
          <p:sp>
            <p:nvSpPr>
              <p:cNvPr id="945" name="Line 26"/>
              <p:cNvSpPr>
                <a:spLocks noChangeShapeType="1"/>
              </p:cNvSpPr>
              <p:nvPr/>
            </p:nvSpPr>
            <p:spPr bwMode="auto">
              <a:xfrm>
                <a:off x="5861050" y="3517900"/>
                <a:ext cx="0" cy="292100"/>
              </a:xfrm>
              <a:prstGeom prst="line">
                <a:avLst/>
              </a:prstGeom>
              <a:noFill/>
              <a:ln w="31750">
                <a:solidFill>
                  <a:schemeClr val="tx1"/>
                </a:solidFill>
                <a:round/>
                <a:headEnd/>
                <a:tailEnd/>
              </a:ln>
            </p:spPr>
            <p:txBody>
              <a:bodyPr wrap="none" anchor="ctr"/>
              <a:lstStyle/>
              <a:p>
                <a:endParaRPr lang="nl-NL" sz="3200"/>
              </a:p>
            </p:txBody>
          </p:sp>
          <p:sp>
            <p:nvSpPr>
              <p:cNvPr id="946" name="Line 27"/>
              <p:cNvSpPr>
                <a:spLocks noChangeShapeType="1"/>
              </p:cNvSpPr>
              <p:nvPr/>
            </p:nvSpPr>
            <p:spPr bwMode="auto">
              <a:xfrm>
                <a:off x="6165850" y="3517900"/>
                <a:ext cx="0" cy="292100"/>
              </a:xfrm>
              <a:prstGeom prst="line">
                <a:avLst/>
              </a:prstGeom>
              <a:noFill/>
              <a:ln w="31750">
                <a:solidFill>
                  <a:schemeClr val="tx1"/>
                </a:solidFill>
                <a:round/>
                <a:headEnd/>
                <a:tailEnd/>
              </a:ln>
            </p:spPr>
            <p:txBody>
              <a:bodyPr wrap="none" anchor="ctr"/>
              <a:lstStyle/>
              <a:p>
                <a:endParaRPr lang="nl-NL" sz="3200"/>
              </a:p>
            </p:txBody>
          </p:sp>
        </p:grpSp>
      </p:grpSp>
      <p:cxnSp>
        <p:nvCxnSpPr>
          <p:cNvPr id="914" name="Rechte verbindingslijn met pijl 913"/>
          <p:cNvCxnSpPr>
            <a:stCxn id="1066" idx="0"/>
            <a:endCxn id="61" idx="0"/>
          </p:cNvCxnSpPr>
          <p:nvPr/>
        </p:nvCxnSpPr>
        <p:spPr>
          <a:xfrm flipH="1">
            <a:off x="5411597" y="2860159"/>
            <a:ext cx="12914" cy="1192768"/>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915" name="Rechte verbindingslijn met pijl 914"/>
          <p:cNvCxnSpPr>
            <a:stCxn id="952" idx="1"/>
            <a:endCxn id="978" idx="0"/>
          </p:cNvCxnSpPr>
          <p:nvPr/>
        </p:nvCxnSpPr>
        <p:spPr>
          <a:xfrm flipH="1">
            <a:off x="6240475" y="2989587"/>
            <a:ext cx="585602" cy="346226"/>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916" name="Rechte verbindingslijn met pijl 915"/>
          <p:cNvCxnSpPr>
            <a:endCxn id="1066" idx="0"/>
          </p:cNvCxnSpPr>
          <p:nvPr/>
        </p:nvCxnSpPr>
        <p:spPr>
          <a:xfrm>
            <a:off x="4906149" y="2647501"/>
            <a:ext cx="518362" cy="212658"/>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917" name="Rechte verbindingslijn met pijl 916"/>
          <p:cNvCxnSpPr>
            <a:endCxn id="978" idx="1"/>
          </p:cNvCxnSpPr>
          <p:nvPr/>
        </p:nvCxnSpPr>
        <p:spPr>
          <a:xfrm flipV="1">
            <a:off x="5436096" y="3410111"/>
            <a:ext cx="776974" cy="594953"/>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1097" name="Rechte verbindingslijn met pijl 1096"/>
          <p:cNvCxnSpPr>
            <a:stCxn id="793" idx="0"/>
            <a:endCxn id="40" idx="0"/>
          </p:cNvCxnSpPr>
          <p:nvPr/>
        </p:nvCxnSpPr>
        <p:spPr>
          <a:xfrm>
            <a:off x="3116373" y="3367764"/>
            <a:ext cx="536071" cy="1141356"/>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sp>
        <p:nvSpPr>
          <p:cNvPr id="1102" name="Tekstvak 1101"/>
          <p:cNvSpPr txBox="1"/>
          <p:nvPr/>
        </p:nvSpPr>
        <p:spPr>
          <a:xfrm>
            <a:off x="5004048" y="5877272"/>
            <a:ext cx="652615" cy="523220"/>
          </a:xfrm>
          <a:prstGeom prst="rect">
            <a:avLst/>
          </a:prstGeom>
          <a:noFill/>
        </p:spPr>
        <p:txBody>
          <a:bodyPr wrap="none" rtlCol="0">
            <a:spAutoFit/>
          </a:bodyPr>
          <a:lstStyle/>
          <a:p>
            <a:r>
              <a:rPr lang="en-US" sz="2800" dirty="0" smtClean="0">
                <a:solidFill>
                  <a:srgbClr val="FF0000"/>
                </a:solidFill>
              </a:rPr>
              <a:t>Yes</a:t>
            </a:r>
            <a:endParaRPr lang="nl-NL" sz="2800" dirty="0">
              <a:solidFill>
                <a:srgbClr val="FF0000"/>
              </a:solidFill>
            </a:endParaRPr>
          </a:p>
        </p:txBody>
      </p:sp>
      <p:sp>
        <p:nvSpPr>
          <p:cNvPr id="1103" name="Tekstvak 1102"/>
          <p:cNvSpPr txBox="1"/>
          <p:nvPr/>
        </p:nvSpPr>
        <p:spPr>
          <a:xfrm>
            <a:off x="6012160" y="3645024"/>
            <a:ext cx="652615" cy="523220"/>
          </a:xfrm>
          <a:prstGeom prst="rect">
            <a:avLst/>
          </a:prstGeom>
          <a:noFill/>
        </p:spPr>
        <p:txBody>
          <a:bodyPr wrap="none" rtlCol="0">
            <a:spAutoFit/>
          </a:bodyPr>
          <a:lstStyle/>
          <a:p>
            <a:r>
              <a:rPr lang="en-US" sz="2800" dirty="0" smtClean="0">
                <a:solidFill>
                  <a:srgbClr val="FF0000"/>
                </a:solidFill>
              </a:rPr>
              <a:t>Yes</a:t>
            </a:r>
            <a:endParaRPr lang="nl-NL" sz="2800" dirty="0">
              <a:solidFill>
                <a:srgbClr val="FF0000"/>
              </a:solidFill>
            </a:endParaRPr>
          </a:p>
        </p:txBody>
      </p:sp>
      <p:sp>
        <p:nvSpPr>
          <p:cNvPr id="1104" name="Tekstvak 1103"/>
          <p:cNvSpPr txBox="1"/>
          <p:nvPr/>
        </p:nvSpPr>
        <p:spPr>
          <a:xfrm>
            <a:off x="1043608" y="1700808"/>
            <a:ext cx="882421" cy="523220"/>
          </a:xfrm>
          <a:prstGeom prst="rect">
            <a:avLst/>
          </a:prstGeom>
          <a:noFill/>
        </p:spPr>
        <p:txBody>
          <a:bodyPr wrap="none" rtlCol="0">
            <a:spAutoFit/>
          </a:bodyPr>
          <a:lstStyle/>
          <a:p>
            <a:r>
              <a:rPr lang="en-US" sz="2800" dirty="0" smtClean="0">
                <a:solidFill>
                  <a:srgbClr val="FF0000"/>
                </a:solidFill>
              </a:rPr>
              <a:t>Start</a:t>
            </a:r>
            <a:endParaRPr lang="nl-NL" sz="2800" dirty="0">
              <a:solidFill>
                <a:srgbClr val="FF0000"/>
              </a:solidFill>
            </a:endParaRPr>
          </a:p>
        </p:txBody>
      </p:sp>
      <p:sp>
        <p:nvSpPr>
          <p:cNvPr id="1105" name="Tekstvak 1104"/>
          <p:cNvSpPr txBox="1"/>
          <p:nvPr/>
        </p:nvSpPr>
        <p:spPr>
          <a:xfrm>
            <a:off x="7164288" y="2780928"/>
            <a:ext cx="882421" cy="523220"/>
          </a:xfrm>
          <a:prstGeom prst="rect">
            <a:avLst/>
          </a:prstGeom>
          <a:noFill/>
        </p:spPr>
        <p:txBody>
          <a:bodyPr wrap="none" rtlCol="0">
            <a:spAutoFit/>
          </a:bodyPr>
          <a:lstStyle/>
          <a:p>
            <a:r>
              <a:rPr lang="en-US" sz="2800" dirty="0" smtClean="0">
                <a:solidFill>
                  <a:srgbClr val="FF0000"/>
                </a:solidFill>
              </a:rPr>
              <a:t>Start</a:t>
            </a:r>
            <a:endParaRPr lang="nl-NL" sz="2800" dirty="0">
              <a:solidFill>
                <a:srgbClr val="FF0000"/>
              </a:solidFill>
            </a:endParaRPr>
          </a:p>
        </p:txBody>
      </p:sp>
    </p:spTree>
    <p:extLst>
      <p:ext uri="{BB962C8B-B14F-4D97-AF65-F5344CB8AC3E}">
        <p14:creationId xmlns:p14="http://schemas.microsoft.com/office/powerpoint/2010/main" val="293774188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Going back (in time): Deterministic processes discard information</a:t>
            </a:r>
            <a:endParaRPr lang="nl-NL" dirty="0"/>
          </a:p>
        </p:txBody>
      </p:sp>
      <p:cxnSp>
        <p:nvCxnSpPr>
          <p:cNvPr id="3" name="Rechte verbindingslijn met pijl 2"/>
          <p:cNvCxnSpPr/>
          <p:nvPr/>
        </p:nvCxnSpPr>
        <p:spPr>
          <a:xfrm>
            <a:off x="3713420" y="4610165"/>
            <a:ext cx="1650668" cy="835059"/>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 name="Rechte verbindingslijn met pijl 3"/>
          <p:cNvCxnSpPr/>
          <p:nvPr/>
        </p:nvCxnSpPr>
        <p:spPr>
          <a:xfrm flipH="1">
            <a:off x="5380636" y="4905222"/>
            <a:ext cx="1379184" cy="540002"/>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5" name="Rechte verbindingslijn met pijl 4"/>
          <p:cNvCxnSpPr/>
          <p:nvPr/>
        </p:nvCxnSpPr>
        <p:spPr>
          <a:xfrm>
            <a:off x="2051720" y="4221088"/>
            <a:ext cx="1600724" cy="288032"/>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6" name="Rechte verbindingslijn met pijl 5"/>
          <p:cNvCxnSpPr/>
          <p:nvPr/>
        </p:nvCxnSpPr>
        <p:spPr>
          <a:xfrm flipV="1">
            <a:off x="3641412" y="5546269"/>
            <a:ext cx="1678248" cy="144016"/>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7" name="Rechte verbindingslijn met pijl 6"/>
          <p:cNvCxnSpPr/>
          <p:nvPr/>
        </p:nvCxnSpPr>
        <p:spPr>
          <a:xfrm>
            <a:off x="2339658" y="2679452"/>
            <a:ext cx="660457" cy="512345"/>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 name="Rechte verbindingslijn met pijl 7"/>
          <p:cNvCxnSpPr/>
          <p:nvPr/>
        </p:nvCxnSpPr>
        <p:spPr>
          <a:xfrm flipH="1">
            <a:off x="3652444" y="2896406"/>
            <a:ext cx="111192" cy="1612714"/>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9" name="Rechte verbindingslijn met pijl 8"/>
          <p:cNvCxnSpPr/>
          <p:nvPr/>
        </p:nvCxnSpPr>
        <p:spPr>
          <a:xfrm>
            <a:off x="1479047" y="2392511"/>
            <a:ext cx="756557" cy="255253"/>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 name="Rechte verbindingslijn met pijl 9"/>
          <p:cNvCxnSpPr/>
          <p:nvPr/>
        </p:nvCxnSpPr>
        <p:spPr>
          <a:xfrm flipV="1">
            <a:off x="2334914" y="3266095"/>
            <a:ext cx="637796" cy="156728"/>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p:cNvCxnSpPr/>
          <p:nvPr/>
        </p:nvCxnSpPr>
        <p:spPr>
          <a:xfrm>
            <a:off x="3116373" y="3367764"/>
            <a:ext cx="536071" cy="1141356"/>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ekstvak 11"/>
          <p:cNvSpPr txBox="1"/>
          <p:nvPr/>
        </p:nvSpPr>
        <p:spPr>
          <a:xfrm>
            <a:off x="5004048" y="5877272"/>
            <a:ext cx="652615" cy="523220"/>
          </a:xfrm>
          <a:prstGeom prst="rect">
            <a:avLst/>
          </a:prstGeom>
          <a:noFill/>
        </p:spPr>
        <p:txBody>
          <a:bodyPr wrap="none" rtlCol="0">
            <a:spAutoFit/>
          </a:bodyPr>
          <a:lstStyle/>
          <a:p>
            <a:r>
              <a:rPr lang="en-US" sz="2800" dirty="0" smtClean="0">
                <a:solidFill>
                  <a:srgbClr val="FF0000"/>
                </a:solidFill>
              </a:rPr>
              <a:t>Yes</a:t>
            </a:r>
            <a:endParaRPr lang="nl-NL" sz="2800" dirty="0">
              <a:solidFill>
                <a:srgbClr val="FF0000"/>
              </a:solidFill>
            </a:endParaRPr>
          </a:p>
        </p:txBody>
      </p:sp>
      <p:sp>
        <p:nvSpPr>
          <p:cNvPr id="14" name="Ovaal 13"/>
          <p:cNvSpPr/>
          <p:nvPr/>
        </p:nvSpPr>
        <p:spPr>
          <a:xfrm>
            <a:off x="2915816" y="3140968"/>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Ovaal 14"/>
          <p:cNvSpPr/>
          <p:nvPr/>
        </p:nvSpPr>
        <p:spPr>
          <a:xfrm>
            <a:off x="2051720" y="2492896"/>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Ovaal 15"/>
          <p:cNvSpPr/>
          <p:nvPr/>
        </p:nvSpPr>
        <p:spPr>
          <a:xfrm>
            <a:off x="3635896" y="4437112"/>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al 16"/>
          <p:cNvSpPr/>
          <p:nvPr/>
        </p:nvSpPr>
        <p:spPr>
          <a:xfrm>
            <a:off x="5292080" y="5445224"/>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Boog 22"/>
          <p:cNvSpPr/>
          <p:nvPr/>
        </p:nvSpPr>
        <p:spPr>
          <a:xfrm rot="16714535">
            <a:off x="2472224" y="3634551"/>
            <a:ext cx="2902944" cy="2766883"/>
          </a:xfrm>
          <a:prstGeom prst="arc">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pic>
        <p:nvPicPr>
          <p:cNvPr id="145415" name="Picture 7" descr="C:\Users\Pieter\AppData\Local\Microsoft\Windows\Temporary Internet Files\Content.IE5\V1Y6CFDB\MC900415594[1].wmf"/>
          <p:cNvPicPr>
            <a:picLocks noChangeAspect="1" noChangeArrowheads="1"/>
          </p:cNvPicPr>
          <p:nvPr/>
        </p:nvPicPr>
        <p:blipFill>
          <a:blip r:embed="rId3" cstate="email"/>
          <a:srcRect/>
          <a:stretch>
            <a:fillRect/>
          </a:stretch>
        </p:blipFill>
        <p:spPr bwMode="auto">
          <a:xfrm flipH="1">
            <a:off x="5868144" y="4005064"/>
            <a:ext cx="1637739" cy="2529633"/>
          </a:xfrm>
          <a:prstGeom prst="rect">
            <a:avLst/>
          </a:prstGeom>
          <a:noFill/>
        </p:spPr>
      </p:pic>
      <p:pic>
        <p:nvPicPr>
          <p:cNvPr id="145419" name="Picture 11" descr="C:\Users\Pieter\AppData\Local\Microsoft\Windows\Temporary Internet Files\Content.IE5\RALGMMR6\MC900185972[1].wmf"/>
          <p:cNvPicPr>
            <a:picLocks noChangeAspect="1" noChangeArrowheads="1"/>
          </p:cNvPicPr>
          <p:nvPr/>
        </p:nvPicPr>
        <p:blipFill>
          <a:blip r:embed="rId4" cstate="email"/>
          <a:srcRect/>
          <a:stretch>
            <a:fillRect/>
          </a:stretch>
        </p:blipFill>
        <p:spPr bwMode="auto">
          <a:xfrm>
            <a:off x="251520" y="908720"/>
            <a:ext cx="1827886" cy="1826057"/>
          </a:xfrm>
          <a:prstGeom prst="rect">
            <a:avLst/>
          </a:prstGeom>
          <a:noFill/>
        </p:spPr>
      </p:pic>
      <p:sp>
        <p:nvSpPr>
          <p:cNvPr id="29" name="Tekstvak 28"/>
          <p:cNvSpPr txBox="1"/>
          <p:nvPr/>
        </p:nvSpPr>
        <p:spPr>
          <a:xfrm>
            <a:off x="3923928" y="2772217"/>
            <a:ext cx="1749197" cy="584775"/>
          </a:xfrm>
          <a:prstGeom prst="rect">
            <a:avLst/>
          </a:prstGeom>
          <a:noFill/>
        </p:spPr>
        <p:txBody>
          <a:bodyPr wrap="none" rtlCol="0">
            <a:spAutoFit/>
          </a:bodyPr>
          <a:lstStyle/>
          <a:p>
            <a:r>
              <a:rPr lang="en-US" sz="3200" dirty="0" smtClean="0"/>
              <a:t>Log k bits</a:t>
            </a:r>
            <a:endParaRPr lang="nl-NL" sz="3200" dirty="0"/>
          </a:p>
        </p:txBody>
      </p:sp>
    </p:spTree>
    <p:extLst>
      <p:ext uri="{BB962C8B-B14F-4D97-AF65-F5344CB8AC3E}">
        <p14:creationId xmlns:p14="http://schemas.microsoft.com/office/powerpoint/2010/main" val="75434708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91680" y="274638"/>
            <a:ext cx="6995120" cy="1143000"/>
          </a:xfrm>
        </p:spPr>
        <p:txBody>
          <a:bodyPr>
            <a:normAutofit fontScale="90000"/>
          </a:bodyPr>
          <a:lstStyle/>
          <a:p>
            <a:r>
              <a:rPr lang="en-US" dirty="0" smtClean="0"/>
              <a:t>Going back (in time): Reversible processes do not discard information</a:t>
            </a:r>
            <a:endParaRPr lang="nl-NL" dirty="0"/>
          </a:p>
        </p:txBody>
      </p:sp>
      <p:cxnSp>
        <p:nvCxnSpPr>
          <p:cNvPr id="3" name="Rechte verbindingslijn met pijl 2"/>
          <p:cNvCxnSpPr/>
          <p:nvPr/>
        </p:nvCxnSpPr>
        <p:spPr>
          <a:xfrm>
            <a:off x="3713420" y="4610165"/>
            <a:ext cx="1650668" cy="835059"/>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 name="Rechte verbindingslijn met pijl 6"/>
          <p:cNvCxnSpPr/>
          <p:nvPr/>
        </p:nvCxnSpPr>
        <p:spPr>
          <a:xfrm>
            <a:off x="2339658" y="2679452"/>
            <a:ext cx="660457" cy="512345"/>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 name="Rechte verbindingslijn met pijl 8"/>
          <p:cNvCxnSpPr/>
          <p:nvPr/>
        </p:nvCxnSpPr>
        <p:spPr>
          <a:xfrm>
            <a:off x="1479047" y="2392511"/>
            <a:ext cx="756557" cy="255253"/>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p:cNvCxnSpPr/>
          <p:nvPr/>
        </p:nvCxnSpPr>
        <p:spPr>
          <a:xfrm>
            <a:off x="3116373" y="3367764"/>
            <a:ext cx="536071" cy="1141356"/>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ekstvak 11"/>
          <p:cNvSpPr txBox="1"/>
          <p:nvPr/>
        </p:nvSpPr>
        <p:spPr>
          <a:xfrm>
            <a:off x="5004048" y="5877272"/>
            <a:ext cx="652615" cy="523220"/>
          </a:xfrm>
          <a:prstGeom prst="rect">
            <a:avLst/>
          </a:prstGeom>
          <a:noFill/>
        </p:spPr>
        <p:txBody>
          <a:bodyPr wrap="none" rtlCol="0">
            <a:spAutoFit/>
          </a:bodyPr>
          <a:lstStyle/>
          <a:p>
            <a:r>
              <a:rPr lang="en-US" sz="2800" dirty="0" smtClean="0">
                <a:solidFill>
                  <a:srgbClr val="FF0000"/>
                </a:solidFill>
              </a:rPr>
              <a:t>Yes</a:t>
            </a:r>
            <a:endParaRPr lang="nl-NL" sz="2800" dirty="0">
              <a:solidFill>
                <a:srgbClr val="FF0000"/>
              </a:solidFill>
            </a:endParaRPr>
          </a:p>
        </p:txBody>
      </p:sp>
      <p:sp>
        <p:nvSpPr>
          <p:cNvPr id="14" name="Ovaal 13"/>
          <p:cNvSpPr/>
          <p:nvPr/>
        </p:nvSpPr>
        <p:spPr>
          <a:xfrm>
            <a:off x="2915816" y="3140968"/>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Ovaal 14"/>
          <p:cNvSpPr/>
          <p:nvPr/>
        </p:nvSpPr>
        <p:spPr>
          <a:xfrm>
            <a:off x="2051720" y="2492896"/>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Ovaal 15"/>
          <p:cNvSpPr/>
          <p:nvPr/>
        </p:nvSpPr>
        <p:spPr>
          <a:xfrm>
            <a:off x="3635896" y="4437112"/>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al 16"/>
          <p:cNvSpPr/>
          <p:nvPr/>
        </p:nvSpPr>
        <p:spPr>
          <a:xfrm>
            <a:off x="5292080" y="5445224"/>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45415" name="Picture 7" descr="C:\Users\Pieter\AppData\Local\Microsoft\Windows\Temporary Internet Files\Content.IE5\V1Y6CFDB\MC900415594[1].wmf"/>
          <p:cNvPicPr>
            <a:picLocks noChangeAspect="1" noChangeArrowheads="1"/>
          </p:cNvPicPr>
          <p:nvPr/>
        </p:nvPicPr>
        <p:blipFill>
          <a:blip r:embed="rId3" cstate="email"/>
          <a:srcRect/>
          <a:stretch>
            <a:fillRect/>
          </a:stretch>
        </p:blipFill>
        <p:spPr bwMode="auto">
          <a:xfrm flipH="1">
            <a:off x="5868144" y="4005064"/>
            <a:ext cx="1637739" cy="2529633"/>
          </a:xfrm>
          <a:prstGeom prst="rect">
            <a:avLst/>
          </a:prstGeom>
          <a:noFill/>
        </p:spPr>
      </p:pic>
      <p:pic>
        <p:nvPicPr>
          <p:cNvPr id="145419" name="Picture 11" descr="C:\Users\Pieter\AppData\Local\Microsoft\Windows\Temporary Internet Files\Content.IE5\RALGMMR6\MC900185972[1].wmf"/>
          <p:cNvPicPr>
            <a:picLocks noChangeAspect="1" noChangeArrowheads="1"/>
          </p:cNvPicPr>
          <p:nvPr/>
        </p:nvPicPr>
        <p:blipFill>
          <a:blip r:embed="rId4" cstate="email"/>
          <a:srcRect/>
          <a:stretch>
            <a:fillRect/>
          </a:stretch>
        </p:blipFill>
        <p:spPr bwMode="auto">
          <a:xfrm>
            <a:off x="251520" y="908720"/>
            <a:ext cx="1827886" cy="1826057"/>
          </a:xfrm>
          <a:prstGeom prst="rect">
            <a:avLst/>
          </a:prstGeom>
          <a:noFill/>
        </p:spPr>
      </p:pic>
    </p:spTree>
    <p:extLst>
      <p:ext uri="{BB962C8B-B14F-4D97-AF65-F5344CB8AC3E}">
        <p14:creationId xmlns:p14="http://schemas.microsoft.com/office/powerpoint/2010/main" val="246880135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Going back (in time): Finding the shortest program</a:t>
            </a:r>
            <a:endParaRPr lang="nl-NL" dirty="0"/>
          </a:p>
        </p:txBody>
      </p:sp>
      <p:grpSp>
        <p:nvGrpSpPr>
          <p:cNvPr id="109" name="Groep 108"/>
          <p:cNvGrpSpPr/>
          <p:nvPr/>
        </p:nvGrpSpPr>
        <p:grpSpPr>
          <a:xfrm>
            <a:off x="1547664" y="2204864"/>
            <a:ext cx="5976664" cy="7632849"/>
            <a:chOff x="742644" y="1555488"/>
            <a:chExt cx="7141724" cy="9506361"/>
          </a:xfrm>
        </p:grpSpPr>
        <p:cxnSp>
          <p:nvCxnSpPr>
            <p:cNvPr id="3" name="Rechte verbindingslijn met pijl 2"/>
            <p:cNvCxnSpPr/>
            <p:nvPr/>
          </p:nvCxnSpPr>
          <p:spPr>
            <a:xfrm>
              <a:off x="4196471" y="4538157"/>
              <a:ext cx="1650668" cy="835059"/>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 name="Rechte verbindingslijn met pijl 4"/>
            <p:cNvCxnSpPr/>
            <p:nvPr/>
          </p:nvCxnSpPr>
          <p:spPr>
            <a:xfrm flipV="1">
              <a:off x="1475656" y="4437112"/>
              <a:ext cx="2659839" cy="144016"/>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7" name="Rechte verbindingslijn met pijl 6"/>
            <p:cNvCxnSpPr/>
            <p:nvPr/>
          </p:nvCxnSpPr>
          <p:spPr>
            <a:xfrm>
              <a:off x="2822709" y="2607444"/>
              <a:ext cx="660457" cy="512345"/>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 name="Rechte verbindingslijn met pijl 7"/>
            <p:cNvCxnSpPr/>
            <p:nvPr/>
          </p:nvCxnSpPr>
          <p:spPr>
            <a:xfrm flipH="1">
              <a:off x="4135495" y="2824398"/>
              <a:ext cx="111192" cy="1612714"/>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9" name="Rechte verbindingslijn met pijl 8"/>
            <p:cNvCxnSpPr/>
            <p:nvPr/>
          </p:nvCxnSpPr>
          <p:spPr>
            <a:xfrm>
              <a:off x="1962098" y="2320503"/>
              <a:ext cx="756557" cy="255253"/>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 name="Rechte verbindingslijn met pijl 9"/>
            <p:cNvCxnSpPr/>
            <p:nvPr/>
          </p:nvCxnSpPr>
          <p:spPr>
            <a:xfrm flipV="1">
              <a:off x="2817965" y="3194087"/>
              <a:ext cx="637796" cy="156728"/>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p:cNvCxnSpPr/>
            <p:nvPr/>
          </p:nvCxnSpPr>
          <p:spPr>
            <a:xfrm>
              <a:off x="3599424" y="3295756"/>
              <a:ext cx="536071" cy="1141356"/>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Ovaal 13"/>
            <p:cNvSpPr/>
            <p:nvPr/>
          </p:nvSpPr>
          <p:spPr>
            <a:xfrm>
              <a:off x="3398867" y="3068960"/>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Ovaal 14"/>
            <p:cNvSpPr/>
            <p:nvPr/>
          </p:nvSpPr>
          <p:spPr>
            <a:xfrm>
              <a:off x="2534771" y="2420888"/>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Ovaal 15"/>
            <p:cNvSpPr/>
            <p:nvPr/>
          </p:nvSpPr>
          <p:spPr>
            <a:xfrm>
              <a:off x="4118947" y="4365104"/>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Boog 22"/>
            <p:cNvSpPr/>
            <p:nvPr/>
          </p:nvSpPr>
          <p:spPr>
            <a:xfrm rot="16200000">
              <a:off x="-439675" y="2737807"/>
              <a:ext cx="9506361" cy="7141724"/>
            </a:xfrm>
            <a:prstGeom prst="arc">
              <a:avLst>
                <a:gd name="adj1" fmla="val 16226081"/>
                <a:gd name="adj2" fmla="val 0"/>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51" name="Vrije vorm 50"/>
            <p:cNvSpPr/>
            <p:nvPr/>
          </p:nvSpPr>
          <p:spPr>
            <a:xfrm>
              <a:off x="4550995" y="1556792"/>
              <a:ext cx="1328152" cy="3701008"/>
            </a:xfrm>
            <a:custGeom>
              <a:avLst/>
              <a:gdLst>
                <a:gd name="connsiteX0" fmla="*/ 0 w 1158240"/>
                <a:gd name="connsiteY0" fmla="*/ 4987 h 3677827"/>
                <a:gd name="connsiteX1" fmla="*/ 76200 w 1158240"/>
                <a:gd name="connsiteY1" fmla="*/ 20227 h 3677827"/>
                <a:gd name="connsiteX2" fmla="*/ 198120 w 1158240"/>
                <a:gd name="connsiteY2" fmla="*/ 279307 h 3677827"/>
                <a:gd name="connsiteX3" fmla="*/ 182880 w 1158240"/>
                <a:gd name="connsiteY3" fmla="*/ 462187 h 3677827"/>
                <a:gd name="connsiteX4" fmla="*/ 137160 w 1158240"/>
                <a:gd name="connsiteY4" fmla="*/ 614587 h 3677827"/>
                <a:gd name="connsiteX5" fmla="*/ 121920 w 1158240"/>
                <a:gd name="connsiteY5" fmla="*/ 675547 h 3677827"/>
                <a:gd name="connsiteX6" fmla="*/ 137160 w 1158240"/>
                <a:gd name="connsiteY6" fmla="*/ 827947 h 3677827"/>
                <a:gd name="connsiteX7" fmla="*/ 152400 w 1158240"/>
                <a:gd name="connsiteY7" fmla="*/ 873667 h 3677827"/>
                <a:gd name="connsiteX8" fmla="*/ 243840 w 1158240"/>
                <a:gd name="connsiteY8" fmla="*/ 934627 h 3677827"/>
                <a:gd name="connsiteX9" fmla="*/ 289560 w 1158240"/>
                <a:gd name="connsiteY9" fmla="*/ 965107 h 3677827"/>
                <a:gd name="connsiteX10" fmla="*/ 335280 w 1158240"/>
                <a:gd name="connsiteY10" fmla="*/ 995587 h 3677827"/>
                <a:gd name="connsiteX11" fmla="*/ 411480 w 1158240"/>
                <a:gd name="connsiteY11" fmla="*/ 1087027 h 3677827"/>
                <a:gd name="connsiteX12" fmla="*/ 457200 w 1158240"/>
                <a:gd name="connsiteY12" fmla="*/ 1132747 h 3677827"/>
                <a:gd name="connsiteX13" fmla="*/ 472440 w 1158240"/>
                <a:gd name="connsiteY13" fmla="*/ 1178467 h 3677827"/>
                <a:gd name="connsiteX14" fmla="*/ 502920 w 1158240"/>
                <a:gd name="connsiteY14" fmla="*/ 1224187 h 3677827"/>
                <a:gd name="connsiteX15" fmla="*/ 533400 w 1158240"/>
                <a:gd name="connsiteY15" fmla="*/ 1315627 h 3677827"/>
                <a:gd name="connsiteX16" fmla="*/ 518160 w 1158240"/>
                <a:gd name="connsiteY16" fmla="*/ 1437547 h 3677827"/>
                <a:gd name="connsiteX17" fmla="*/ 502920 w 1158240"/>
                <a:gd name="connsiteY17" fmla="*/ 1528987 h 3677827"/>
                <a:gd name="connsiteX18" fmla="*/ 518160 w 1158240"/>
                <a:gd name="connsiteY18" fmla="*/ 2062387 h 3677827"/>
                <a:gd name="connsiteX19" fmla="*/ 579120 w 1158240"/>
                <a:gd name="connsiteY19" fmla="*/ 2123347 h 3677827"/>
                <a:gd name="connsiteX20" fmla="*/ 822960 w 1158240"/>
                <a:gd name="connsiteY20" fmla="*/ 2123347 h 3677827"/>
                <a:gd name="connsiteX21" fmla="*/ 868680 w 1158240"/>
                <a:gd name="connsiteY21" fmla="*/ 2153827 h 3677827"/>
                <a:gd name="connsiteX22" fmla="*/ 838200 w 1158240"/>
                <a:gd name="connsiteY22" fmla="*/ 2367187 h 3677827"/>
                <a:gd name="connsiteX23" fmla="*/ 777240 w 1158240"/>
                <a:gd name="connsiteY23" fmla="*/ 2458627 h 3677827"/>
                <a:gd name="connsiteX24" fmla="*/ 731520 w 1158240"/>
                <a:gd name="connsiteY24" fmla="*/ 2595787 h 3677827"/>
                <a:gd name="connsiteX25" fmla="*/ 716280 w 1158240"/>
                <a:gd name="connsiteY25" fmla="*/ 2641507 h 3677827"/>
                <a:gd name="connsiteX26" fmla="*/ 731520 w 1158240"/>
                <a:gd name="connsiteY26" fmla="*/ 2870107 h 3677827"/>
                <a:gd name="connsiteX27" fmla="*/ 746760 w 1158240"/>
                <a:gd name="connsiteY27" fmla="*/ 2915827 h 3677827"/>
                <a:gd name="connsiteX28" fmla="*/ 807720 w 1158240"/>
                <a:gd name="connsiteY28" fmla="*/ 3007267 h 3677827"/>
                <a:gd name="connsiteX29" fmla="*/ 853440 w 1158240"/>
                <a:gd name="connsiteY29" fmla="*/ 3037747 h 3677827"/>
                <a:gd name="connsiteX30" fmla="*/ 975360 w 1158240"/>
                <a:gd name="connsiteY30" fmla="*/ 3083467 h 3677827"/>
                <a:gd name="connsiteX31" fmla="*/ 1036320 w 1158240"/>
                <a:gd name="connsiteY31" fmla="*/ 3174907 h 3677827"/>
                <a:gd name="connsiteX32" fmla="*/ 1066800 w 1158240"/>
                <a:gd name="connsiteY32" fmla="*/ 3220627 h 3677827"/>
                <a:gd name="connsiteX33" fmla="*/ 1082040 w 1158240"/>
                <a:gd name="connsiteY33" fmla="*/ 3281587 h 3677827"/>
                <a:gd name="connsiteX34" fmla="*/ 1112520 w 1158240"/>
                <a:gd name="connsiteY34" fmla="*/ 3342547 h 3677827"/>
                <a:gd name="connsiteX35" fmla="*/ 1143000 w 1158240"/>
                <a:gd name="connsiteY35" fmla="*/ 3464467 h 3677827"/>
                <a:gd name="connsiteX36" fmla="*/ 1158240 w 1158240"/>
                <a:gd name="connsiteY36" fmla="*/ 3616867 h 3677827"/>
                <a:gd name="connsiteX37" fmla="*/ 1143000 w 1158240"/>
                <a:gd name="connsiteY37" fmla="*/ 3677827 h 36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58240" h="3677827">
                  <a:moveTo>
                    <a:pt x="0" y="4987"/>
                  </a:moveTo>
                  <a:cubicBezTo>
                    <a:pt x="25400" y="10067"/>
                    <a:pt x="60019" y="0"/>
                    <a:pt x="76200" y="20227"/>
                  </a:cubicBezTo>
                  <a:cubicBezTo>
                    <a:pt x="141265" y="101559"/>
                    <a:pt x="167594" y="187729"/>
                    <a:pt x="198120" y="279307"/>
                  </a:cubicBezTo>
                  <a:cubicBezTo>
                    <a:pt x="193040" y="340267"/>
                    <a:pt x="190467" y="401488"/>
                    <a:pt x="182880" y="462187"/>
                  </a:cubicBezTo>
                  <a:cubicBezTo>
                    <a:pt x="176833" y="510564"/>
                    <a:pt x="148209" y="570390"/>
                    <a:pt x="137160" y="614587"/>
                  </a:cubicBezTo>
                  <a:lnTo>
                    <a:pt x="121920" y="675547"/>
                  </a:lnTo>
                  <a:cubicBezTo>
                    <a:pt x="127000" y="726347"/>
                    <a:pt x="129397" y="777487"/>
                    <a:pt x="137160" y="827947"/>
                  </a:cubicBezTo>
                  <a:cubicBezTo>
                    <a:pt x="139603" y="843825"/>
                    <a:pt x="141041" y="862308"/>
                    <a:pt x="152400" y="873667"/>
                  </a:cubicBezTo>
                  <a:cubicBezTo>
                    <a:pt x="178303" y="899570"/>
                    <a:pt x="213360" y="914307"/>
                    <a:pt x="243840" y="934627"/>
                  </a:cubicBezTo>
                  <a:lnTo>
                    <a:pt x="289560" y="965107"/>
                  </a:lnTo>
                  <a:cubicBezTo>
                    <a:pt x="304800" y="975267"/>
                    <a:pt x="322328" y="982635"/>
                    <a:pt x="335280" y="995587"/>
                  </a:cubicBezTo>
                  <a:cubicBezTo>
                    <a:pt x="468852" y="1129159"/>
                    <a:pt x="305392" y="959721"/>
                    <a:pt x="411480" y="1087027"/>
                  </a:cubicBezTo>
                  <a:cubicBezTo>
                    <a:pt x="425278" y="1103584"/>
                    <a:pt x="441960" y="1117507"/>
                    <a:pt x="457200" y="1132747"/>
                  </a:cubicBezTo>
                  <a:cubicBezTo>
                    <a:pt x="462280" y="1147987"/>
                    <a:pt x="465256" y="1164099"/>
                    <a:pt x="472440" y="1178467"/>
                  </a:cubicBezTo>
                  <a:cubicBezTo>
                    <a:pt x="480631" y="1194850"/>
                    <a:pt x="495481" y="1207449"/>
                    <a:pt x="502920" y="1224187"/>
                  </a:cubicBezTo>
                  <a:cubicBezTo>
                    <a:pt x="515969" y="1253547"/>
                    <a:pt x="533400" y="1315627"/>
                    <a:pt x="533400" y="1315627"/>
                  </a:cubicBezTo>
                  <a:cubicBezTo>
                    <a:pt x="528320" y="1356267"/>
                    <a:pt x="523952" y="1397002"/>
                    <a:pt x="518160" y="1437547"/>
                  </a:cubicBezTo>
                  <a:cubicBezTo>
                    <a:pt x="513790" y="1468137"/>
                    <a:pt x="502920" y="1498087"/>
                    <a:pt x="502920" y="1528987"/>
                  </a:cubicBezTo>
                  <a:cubicBezTo>
                    <a:pt x="502920" y="1706860"/>
                    <a:pt x="508811" y="1884760"/>
                    <a:pt x="518160" y="2062387"/>
                  </a:cubicBezTo>
                  <a:cubicBezTo>
                    <a:pt x="521063" y="2117541"/>
                    <a:pt x="535577" y="2108833"/>
                    <a:pt x="579120" y="2123347"/>
                  </a:cubicBezTo>
                  <a:cubicBezTo>
                    <a:pt x="681301" y="2110574"/>
                    <a:pt x="720779" y="2095480"/>
                    <a:pt x="822960" y="2123347"/>
                  </a:cubicBezTo>
                  <a:cubicBezTo>
                    <a:pt x="840631" y="2128166"/>
                    <a:pt x="853440" y="2143667"/>
                    <a:pt x="868680" y="2153827"/>
                  </a:cubicBezTo>
                  <a:cubicBezTo>
                    <a:pt x="867013" y="2172168"/>
                    <a:pt x="866881" y="2315560"/>
                    <a:pt x="838200" y="2367187"/>
                  </a:cubicBezTo>
                  <a:cubicBezTo>
                    <a:pt x="820410" y="2399209"/>
                    <a:pt x="788824" y="2423874"/>
                    <a:pt x="777240" y="2458627"/>
                  </a:cubicBezTo>
                  <a:lnTo>
                    <a:pt x="731520" y="2595787"/>
                  </a:lnTo>
                  <a:lnTo>
                    <a:pt x="716280" y="2641507"/>
                  </a:lnTo>
                  <a:cubicBezTo>
                    <a:pt x="721360" y="2717707"/>
                    <a:pt x="723086" y="2794205"/>
                    <a:pt x="731520" y="2870107"/>
                  </a:cubicBezTo>
                  <a:cubicBezTo>
                    <a:pt x="733294" y="2886073"/>
                    <a:pt x="738958" y="2901784"/>
                    <a:pt x="746760" y="2915827"/>
                  </a:cubicBezTo>
                  <a:cubicBezTo>
                    <a:pt x="764550" y="2947849"/>
                    <a:pt x="777240" y="2986947"/>
                    <a:pt x="807720" y="3007267"/>
                  </a:cubicBezTo>
                  <a:cubicBezTo>
                    <a:pt x="822960" y="3017427"/>
                    <a:pt x="837057" y="3029556"/>
                    <a:pt x="853440" y="3037747"/>
                  </a:cubicBezTo>
                  <a:cubicBezTo>
                    <a:pt x="889886" y="3055970"/>
                    <a:pt x="935790" y="3070277"/>
                    <a:pt x="975360" y="3083467"/>
                  </a:cubicBezTo>
                  <a:lnTo>
                    <a:pt x="1036320" y="3174907"/>
                  </a:lnTo>
                  <a:lnTo>
                    <a:pt x="1066800" y="3220627"/>
                  </a:lnTo>
                  <a:cubicBezTo>
                    <a:pt x="1071880" y="3240947"/>
                    <a:pt x="1074686" y="3261975"/>
                    <a:pt x="1082040" y="3281587"/>
                  </a:cubicBezTo>
                  <a:cubicBezTo>
                    <a:pt x="1090017" y="3302859"/>
                    <a:pt x="1105336" y="3320994"/>
                    <a:pt x="1112520" y="3342547"/>
                  </a:cubicBezTo>
                  <a:cubicBezTo>
                    <a:pt x="1125767" y="3382288"/>
                    <a:pt x="1143000" y="3464467"/>
                    <a:pt x="1143000" y="3464467"/>
                  </a:cubicBezTo>
                  <a:cubicBezTo>
                    <a:pt x="1148080" y="3515267"/>
                    <a:pt x="1158240" y="3565814"/>
                    <a:pt x="1158240" y="3616867"/>
                  </a:cubicBezTo>
                  <a:cubicBezTo>
                    <a:pt x="1158240" y="3637812"/>
                    <a:pt x="1143000" y="3677827"/>
                    <a:pt x="1143000" y="3677827"/>
                  </a:cubicBezTo>
                </a:path>
              </a:pathLst>
            </a:custGeom>
            <a:ln w="825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52" name="Vrije vorm 51"/>
            <p:cNvSpPr/>
            <p:nvPr/>
          </p:nvSpPr>
          <p:spPr>
            <a:xfrm rot="14358061" flipH="1">
              <a:off x="2314929" y="3732533"/>
              <a:ext cx="1938745" cy="4474976"/>
            </a:xfrm>
            <a:custGeom>
              <a:avLst/>
              <a:gdLst>
                <a:gd name="connsiteX0" fmla="*/ 0 w 1158240"/>
                <a:gd name="connsiteY0" fmla="*/ 4987 h 3677827"/>
                <a:gd name="connsiteX1" fmla="*/ 76200 w 1158240"/>
                <a:gd name="connsiteY1" fmla="*/ 20227 h 3677827"/>
                <a:gd name="connsiteX2" fmla="*/ 198120 w 1158240"/>
                <a:gd name="connsiteY2" fmla="*/ 279307 h 3677827"/>
                <a:gd name="connsiteX3" fmla="*/ 182880 w 1158240"/>
                <a:gd name="connsiteY3" fmla="*/ 462187 h 3677827"/>
                <a:gd name="connsiteX4" fmla="*/ 137160 w 1158240"/>
                <a:gd name="connsiteY4" fmla="*/ 614587 h 3677827"/>
                <a:gd name="connsiteX5" fmla="*/ 121920 w 1158240"/>
                <a:gd name="connsiteY5" fmla="*/ 675547 h 3677827"/>
                <a:gd name="connsiteX6" fmla="*/ 137160 w 1158240"/>
                <a:gd name="connsiteY6" fmla="*/ 827947 h 3677827"/>
                <a:gd name="connsiteX7" fmla="*/ 152400 w 1158240"/>
                <a:gd name="connsiteY7" fmla="*/ 873667 h 3677827"/>
                <a:gd name="connsiteX8" fmla="*/ 243840 w 1158240"/>
                <a:gd name="connsiteY8" fmla="*/ 934627 h 3677827"/>
                <a:gd name="connsiteX9" fmla="*/ 289560 w 1158240"/>
                <a:gd name="connsiteY9" fmla="*/ 965107 h 3677827"/>
                <a:gd name="connsiteX10" fmla="*/ 335280 w 1158240"/>
                <a:gd name="connsiteY10" fmla="*/ 995587 h 3677827"/>
                <a:gd name="connsiteX11" fmla="*/ 411480 w 1158240"/>
                <a:gd name="connsiteY11" fmla="*/ 1087027 h 3677827"/>
                <a:gd name="connsiteX12" fmla="*/ 457200 w 1158240"/>
                <a:gd name="connsiteY12" fmla="*/ 1132747 h 3677827"/>
                <a:gd name="connsiteX13" fmla="*/ 472440 w 1158240"/>
                <a:gd name="connsiteY13" fmla="*/ 1178467 h 3677827"/>
                <a:gd name="connsiteX14" fmla="*/ 502920 w 1158240"/>
                <a:gd name="connsiteY14" fmla="*/ 1224187 h 3677827"/>
                <a:gd name="connsiteX15" fmla="*/ 533400 w 1158240"/>
                <a:gd name="connsiteY15" fmla="*/ 1315627 h 3677827"/>
                <a:gd name="connsiteX16" fmla="*/ 518160 w 1158240"/>
                <a:gd name="connsiteY16" fmla="*/ 1437547 h 3677827"/>
                <a:gd name="connsiteX17" fmla="*/ 502920 w 1158240"/>
                <a:gd name="connsiteY17" fmla="*/ 1528987 h 3677827"/>
                <a:gd name="connsiteX18" fmla="*/ 518160 w 1158240"/>
                <a:gd name="connsiteY18" fmla="*/ 2062387 h 3677827"/>
                <a:gd name="connsiteX19" fmla="*/ 579120 w 1158240"/>
                <a:gd name="connsiteY19" fmla="*/ 2123347 h 3677827"/>
                <a:gd name="connsiteX20" fmla="*/ 822960 w 1158240"/>
                <a:gd name="connsiteY20" fmla="*/ 2123347 h 3677827"/>
                <a:gd name="connsiteX21" fmla="*/ 868680 w 1158240"/>
                <a:gd name="connsiteY21" fmla="*/ 2153827 h 3677827"/>
                <a:gd name="connsiteX22" fmla="*/ 838200 w 1158240"/>
                <a:gd name="connsiteY22" fmla="*/ 2367187 h 3677827"/>
                <a:gd name="connsiteX23" fmla="*/ 777240 w 1158240"/>
                <a:gd name="connsiteY23" fmla="*/ 2458627 h 3677827"/>
                <a:gd name="connsiteX24" fmla="*/ 731520 w 1158240"/>
                <a:gd name="connsiteY24" fmla="*/ 2595787 h 3677827"/>
                <a:gd name="connsiteX25" fmla="*/ 716280 w 1158240"/>
                <a:gd name="connsiteY25" fmla="*/ 2641507 h 3677827"/>
                <a:gd name="connsiteX26" fmla="*/ 731520 w 1158240"/>
                <a:gd name="connsiteY26" fmla="*/ 2870107 h 3677827"/>
                <a:gd name="connsiteX27" fmla="*/ 746760 w 1158240"/>
                <a:gd name="connsiteY27" fmla="*/ 2915827 h 3677827"/>
                <a:gd name="connsiteX28" fmla="*/ 807720 w 1158240"/>
                <a:gd name="connsiteY28" fmla="*/ 3007267 h 3677827"/>
                <a:gd name="connsiteX29" fmla="*/ 853440 w 1158240"/>
                <a:gd name="connsiteY29" fmla="*/ 3037747 h 3677827"/>
                <a:gd name="connsiteX30" fmla="*/ 975360 w 1158240"/>
                <a:gd name="connsiteY30" fmla="*/ 3083467 h 3677827"/>
                <a:gd name="connsiteX31" fmla="*/ 1036320 w 1158240"/>
                <a:gd name="connsiteY31" fmla="*/ 3174907 h 3677827"/>
                <a:gd name="connsiteX32" fmla="*/ 1066800 w 1158240"/>
                <a:gd name="connsiteY32" fmla="*/ 3220627 h 3677827"/>
                <a:gd name="connsiteX33" fmla="*/ 1082040 w 1158240"/>
                <a:gd name="connsiteY33" fmla="*/ 3281587 h 3677827"/>
                <a:gd name="connsiteX34" fmla="*/ 1112520 w 1158240"/>
                <a:gd name="connsiteY34" fmla="*/ 3342547 h 3677827"/>
                <a:gd name="connsiteX35" fmla="*/ 1143000 w 1158240"/>
                <a:gd name="connsiteY35" fmla="*/ 3464467 h 3677827"/>
                <a:gd name="connsiteX36" fmla="*/ 1158240 w 1158240"/>
                <a:gd name="connsiteY36" fmla="*/ 3616867 h 3677827"/>
                <a:gd name="connsiteX37" fmla="*/ 1143000 w 1158240"/>
                <a:gd name="connsiteY37" fmla="*/ 3677827 h 36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58240" h="3677827">
                  <a:moveTo>
                    <a:pt x="0" y="4987"/>
                  </a:moveTo>
                  <a:cubicBezTo>
                    <a:pt x="25400" y="10067"/>
                    <a:pt x="60019" y="0"/>
                    <a:pt x="76200" y="20227"/>
                  </a:cubicBezTo>
                  <a:cubicBezTo>
                    <a:pt x="141265" y="101559"/>
                    <a:pt x="167594" y="187729"/>
                    <a:pt x="198120" y="279307"/>
                  </a:cubicBezTo>
                  <a:cubicBezTo>
                    <a:pt x="193040" y="340267"/>
                    <a:pt x="190467" y="401488"/>
                    <a:pt x="182880" y="462187"/>
                  </a:cubicBezTo>
                  <a:cubicBezTo>
                    <a:pt x="176833" y="510564"/>
                    <a:pt x="148209" y="570390"/>
                    <a:pt x="137160" y="614587"/>
                  </a:cubicBezTo>
                  <a:lnTo>
                    <a:pt x="121920" y="675547"/>
                  </a:lnTo>
                  <a:cubicBezTo>
                    <a:pt x="127000" y="726347"/>
                    <a:pt x="129397" y="777487"/>
                    <a:pt x="137160" y="827947"/>
                  </a:cubicBezTo>
                  <a:cubicBezTo>
                    <a:pt x="139603" y="843825"/>
                    <a:pt x="141041" y="862308"/>
                    <a:pt x="152400" y="873667"/>
                  </a:cubicBezTo>
                  <a:cubicBezTo>
                    <a:pt x="178303" y="899570"/>
                    <a:pt x="213360" y="914307"/>
                    <a:pt x="243840" y="934627"/>
                  </a:cubicBezTo>
                  <a:lnTo>
                    <a:pt x="289560" y="965107"/>
                  </a:lnTo>
                  <a:cubicBezTo>
                    <a:pt x="304800" y="975267"/>
                    <a:pt x="322328" y="982635"/>
                    <a:pt x="335280" y="995587"/>
                  </a:cubicBezTo>
                  <a:cubicBezTo>
                    <a:pt x="468852" y="1129159"/>
                    <a:pt x="305392" y="959721"/>
                    <a:pt x="411480" y="1087027"/>
                  </a:cubicBezTo>
                  <a:cubicBezTo>
                    <a:pt x="425278" y="1103584"/>
                    <a:pt x="441960" y="1117507"/>
                    <a:pt x="457200" y="1132747"/>
                  </a:cubicBezTo>
                  <a:cubicBezTo>
                    <a:pt x="462280" y="1147987"/>
                    <a:pt x="465256" y="1164099"/>
                    <a:pt x="472440" y="1178467"/>
                  </a:cubicBezTo>
                  <a:cubicBezTo>
                    <a:pt x="480631" y="1194850"/>
                    <a:pt x="495481" y="1207449"/>
                    <a:pt x="502920" y="1224187"/>
                  </a:cubicBezTo>
                  <a:cubicBezTo>
                    <a:pt x="515969" y="1253547"/>
                    <a:pt x="533400" y="1315627"/>
                    <a:pt x="533400" y="1315627"/>
                  </a:cubicBezTo>
                  <a:cubicBezTo>
                    <a:pt x="528320" y="1356267"/>
                    <a:pt x="523952" y="1397002"/>
                    <a:pt x="518160" y="1437547"/>
                  </a:cubicBezTo>
                  <a:cubicBezTo>
                    <a:pt x="513790" y="1468137"/>
                    <a:pt x="502920" y="1498087"/>
                    <a:pt x="502920" y="1528987"/>
                  </a:cubicBezTo>
                  <a:cubicBezTo>
                    <a:pt x="502920" y="1706860"/>
                    <a:pt x="508811" y="1884760"/>
                    <a:pt x="518160" y="2062387"/>
                  </a:cubicBezTo>
                  <a:cubicBezTo>
                    <a:pt x="521063" y="2117541"/>
                    <a:pt x="535577" y="2108833"/>
                    <a:pt x="579120" y="2123347"/>
                  </a:cubicBezTo>
                  <a:cubicBezTo>
                    <a:pt x="681301" y="2110574"/>
                    <a:pt x="720779" y="2095480"/>
                    <a:pt x="822960" y="2123347"/>
                  </a:cubicBezTo>
                  <a:cubicBezTo>
                    <a:pt x="840631" y="2128166"/>
                    <a:pt x="853440" y="2143667"/>
                    <a:pt x="868680" y="2153827"/>
                  </a:cubicBezTo>
                  <a:cubicBezTo>
                    <a:pt x="867013" y="2172168"/>
                    <a:pt x="866881" y="2315560"/>
                    <a:pt x="838200" y="2367187"/>
                  </a:cubicBezTo>
                  <a:cubicBezTo>
                    <a:pt x="820410" y="2399209"/>
                    <a:pt x="788824" y="2423874"/>
                    <a:pt x="777240" y="2458627"/>
                  </a:cubicBezTo>
                  <a:lnTo>
                    <a:pt x="731520" y="2595787"/>
                  </a:lnTo>
                  <a:lnTo>
                    <a:pt x="716280" y="2641507"/>
                  </a:lnTo>
                  <a:cubicBezTo>
                    <a:pt x="721360" y="2717707"/>
                    <a:pt x="723086" y="2794205"/>
                    <a:pt x="731520" y="2870107"/>
                  </a:cubicBezTo>
                  <a:cubicBezTo>
                    <a:pt x="733294" y="2886073"/>
                    <a:pt x="738958" y="2901784"/>
                    <a:pt x="746760" y="2915827"/>
                  </a:cubicBezTo>
                  <a:cubicBezTo>
                    <a:pt x="764550" y="2947849"/>
                    <a:pt x="777240" y="2986947"/>
                    <a:pt x="807720" y="3007267"/>
                  </a:cubicBezTo>
                  <a:cubicBezTo>
                    <a:pt x="822960" y="3017427"/>
                    <a:pt x="837057" y="3029556"/>
                    <a:pt x="853440" y="3037747"/>
                  </a:cubicBezTo>
                  <a:cubicBezTo>
                    <a:pt x="889886" y="3055970"/>
                    <a:pt x="935790" y="3070277"/>
                    <a:pt x="975360" y="3083467"/>
                  </a:cubicBezTo>
                  <a:lnTo>
                    <a:pt x="1036320" y="3174907"/>
                  </a:lnTo>
                  <a:lnTo>
                    <a:pt x="1066800" y="3220627"/>
                  </a:lnTo>
                  <a:cubicBezTo>
                    <a:pt x="1071880" y="3240947"/>
                    <a:pt x="1074686" y="3261975"/>
                    <a:pt x="1082040" y="3281587"/>
                  </a:cubicBezTo>
                  <a:cubicBezTo>
                    <a:pt x="1090017" y="3302859"/>
                    <a:pt x="1105336" y="3320994"/>
                    <a:pt x="1112520" y="3342547"/>
                  </a:cubicBezTo>
                  <a:cubicBezTo>
                    <a:pt x="1125767" y="3382288"/>
                    <a:pt x="1143000" y="3464467"/>
                    <a:pt x="1143000" y="3464467"/>
                  </a:cubicBezTo>
                  <a:cubicBezTo>
                    <a:pt x="1148080" y="3515267"/>
                    <a:pt x="1158240" y="3565814"/>
                    <a:pt x="1158240" y="3616867"/>
                  </a:cubicBezTo>
                  <a:cubicBezTo>
                    <a:pt x="1158240" y="3637812"/>
                    <a:pt x="1143000" y="3677827"/>
                    <a:pt x="1143000" y="3677827"/>
                  </a:cubicBezTo>
                </a:path>
              </a:pathLst>
            </a:custGeom>
            <a:ln w="825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pSp>
      <p:grpSp>
        <p:nvGrpSpPr>
          <p:cNvPr id="54" name="Groep 53"/>
          <p:cNvGrpSpPr/>
          <p:nvPr/>
        </p:nvGrpSpPr>
        <p:grpSpPr>
          <a:xfrm>
            <a:off x="5868144" y="5150430"/>
            <a:ext cx="3528392" cy="1250642"/>
            <a:chOff x="6012160" y="4509120"/>
            <a:chExt cx="3528392" cy="1250642"/>
          </a:xfrm>
        </p:grpSpPr>
        <p:sp>
          <p:nvSpPr>
            <p:cNvPr id="22" name="Rectangle 2"/>
            <p:cNvSpPr>
              <a:spLocks noChangeArrowheads="1"/>
            </p:cNvSpPr>
            <p:nvPr/>
          </p:nvSpPr>
          <p:spPr bwMode="auto">
            <a:xfrm>
              <a:off x="6012160" y="4630824"/>
              <a:ext cx="3528392" cy="311021"/>
            </a:xfrm>
            <a:prstGeom prst="rect">
              <a:avLst/>
            </a:prstGeom>
            <a:noFill/>
            <a:ln w="31750">
              <a:solidFill>
                <a:schemeClr val="tx1"/>
              </a:solidFill>
              <a:miter lim="800000"/>
              <a:headEnd/>
              <a:tailEnd/>
            </a:ln>
          </p:spPr>
          <p:txBody>
            <a:bodyPr wrap="none" anchor="ctr"/>
            <a:lstStyle/>
            <a:p>
              <a:endParaRPr lang="nl-NL" sz="3200"/>
            </a:p>
          </p:txBody>
        </p:sp>
        <p:sp>
          <p:nvSpPr>
            <p:cNvPr id="24" name="Line 3"/>
            <p:cNvSpPr>
              <a:spLocks noChangeShapeType="1"/>
            </p:cNvSpPr>
            <p:nvPr/>
          </p:nvSpPr>
          <p:spPr bwMode="auto">
            <a:xfrm>
              <a:off x="6243127" y="4630824"/>
              <a:ext cx="0" cy="311021"/>
            </a:xfrm>
            <a:prstGeom prst="line">
              <a:avLst/>
            </a:prstGeom>
            <a:noFill/>
            <a:ln w="31750">
              <a:solidFill>
                <a:schemeClr val="tx1"/>
              </a:solidFill>
              <a:round/>
              <a:headEnd/>
              <a:tailEnd/>
            </a:ln>
          </p:spPr>
          <p:txBody>
            <a:bodyPr wrap="none" anchor="ctr"/>
            <a:lstStyle/>
            <a:p>
              <a:endParaRPr lang="nl-NL" sz="3200"/>
            </a:p>
          </p:txBody>
        </p:sp>
        <p:sp>
          <p:nvSpPr>
            <p:cNvPr id="25" name="Line 4"/>
            <p:cNvSpPr>
              <a:spLocks noChangeShapeType="1"/>
            </p:cNvSpPr>
            <p:nvPr/>
          </p:nvSpPr>
          <p:spPr bwMode="auto">
            <a:xfrm>
              <a:off x="6479009" y="4630824"/>
              <a:ext cx="0" cy="311021"/>
            </a:xfrm>
            <a:prstGeom prst="line">
              <a:avLst/>
            </a:prstGeom>
            <a:noFill/>
            <a:ln w="31750">
              <a:solidFill>
                <a:schemeClr val="tx1"/>
              </a:solidFill>
              <a:round/>
              <a:headEnd/>
              <a:tailEnd/>
            </a:ln>
          </p:spPr>
          <p:txBody>
            <a:bodyPr wrap="none" anchor="ctr"/>
            <a:lstStyle/>
            <a:p>
              <a:endParaRPr lang="nl-NL" sz="3200"/>
            </a:p>
          </p:txBody>
        </p:sp>
        <p:sp>
          <p:nvSpPr>
            <p:cNvPr id="26" name="Line 5"/>
            <p:cNvSpPr>
              <a:spLocks noChangeShapeType="1"/>
            </p:cNvSpPr>
            <p:nvPr/>
          </p:nvSpPr>
          <p:spPr bwMode="auto">
            <a:xfrm>
              <a:off x="6714890" y="4630824"/>
              <a:ext cx="0" cy="311021"/>
            </a:xfrm>
            <a:prstGeom prst="line">
              <a:avLst/>
            </a:prstGeom>
            <a:noFill/>
            <a:ln w="31750">
              <a:solidFill>
                <a:schemeClr val="tx1"/>
              </a:solidFill>
              <a:round/>
              <a:headEnd/>
              <a:tailEnd/>
            </a:ln>
          </p:spPr>
          <p:txBody>
            <a:bodyPr wrap="none" anchor="ctr"/>
            <a:lstStyle/>
            <a:p>
              <a:endParaRPr lang="nl-NL" sz="3200"/>
            </a:p>
          </p:txBody>
        </p:sp>
        <p:sp>
          <p:nvSpPr>
            <p:cNvPr id="27" name="Line 6"/>
            <p:cNvSpPr>
              <a:spLocks noChangeShapeType="1"/>
            </p:cNvSpPr>
            <p:nvPr/>
          </p:nvSpPr>
          <p:spPr bwMode="auto">
            <a:xfrm>
              <a:off x="6950771" y="4630824"/>
              <a:ext cx="0" cy="311021"/>
            </a:xfrm>
            <a:prstGeom prst="line">
              <a:avLst/>
            </a:prstGeom>
            <a:noFill/>
            <a:ln w="31750">
              <a:solidFill>
                <a:schemeClr val="tx1"/>
              </a:solidFill>
              <a:round/>
              <a:headEnd/>
              <a:tailEnd/>
            </a:ln>
          </p:spPr>
          <p:txBody>
            <a:bodyPr wrap="none" anchor="ctr"/>
            <a:lstStyle/>
            <a:p>
              <a:endParaRPr lang="nl-NL" sz="3200"/>
            </a:p>
          </p:txBody>
        </p:sp>
        <p:sp>
          <p:nvSpPr>
            <p:cNvPr id="28" name="Line 7"/>
            <p:cNvSpPr>
              <a:spLocks noChangeShapeType="1"/>
            </p:cNvSpPr>
            <p:nvPr/>
          </p:nvSpPr>
          <p:spPr bwMode="auto">
            <a:xfrm>
              <a:off x="7186653" y="4630824"/>
              <a:ext cx="0" cy="311021"/>
            </a:xfrm>
            <a:prstGeom prst="line">
              <a:avLst/>
            </a:prstGeom>
            <a:noFill/>
            <a:ln w="31750">
              <a:solidFill>
                <a:schemeClr val="tx1"/>
              </a:solidFill>
              <a:round/>
              <a:headEnd/>
              <a:tailEnd/>
            </a:ln>
          </p:spPr>
          <p:txBody>
            <a:bodyPr wrap="none" anchor="ctr"/>
            <a:lstStyle/>
            <a:p>
              <a:endParaRPr lang="nl-NL" sz="3200"/>
            </a:p>
          </p:txBody>
        </p:sp>
        <p:sp>
          <p:nvSpPr>
            <p:cNvPr id="30" name="Line 8"/>
            <p:cNvSpPr>
              <a:spLocks noChangeShapeType="1"/>
            </p:cNvSpPr>
            <p:nvPr/>
          </p:nvSpPr>
          <p:spPr bwMode="auto">
            <a:xfrm>
              <a:off x="7422534" y="4630824"/>
              <a:ext cx="0" cy="311021"/>
            </a:xfrm>
            <a:prstGeom prst="line">
              <a:avLst/>
            </a:prstGeom>
            <a:noFill/>
            <a:ln w="31750">
              <a:solidFill>
                <a:schemeClr val="tx1"/>
              </a:solidFill>
              <a:round/>
              <a:headEnd/>
              <a:tailEnd/>
            </a:ln>
          </p:spPr>
          <p:txBody>
            <a:bodyPr wrap="none" anchor="ctr"/>
            <a:lstStyle/>
            <a:p>
              <a:endParaRPr lang="nl-NL" sz="3200"/>
            </a:p>
          </p:txBody>
        </p:sp>
        <p:sp>
          <p:nvSpPr>
            <p:cNvPr id="31" name="Line 9"/>
            <p:cNvSpPr>
              <a:spLocks noChangeShapeType="1"/>
            </p:cNvSpPr>
            <p:nvPr/>
          </p:nvSpPr>
          <p:spPr bwMode="auto">
            <a:xfrm>
              <a:off x="7658415" y="4630824"/>
              <a:ext cx="0" cy="311021"/>
            </a:xfrm>
            <a:prstGeom prst="line">
              <a:avLst/>
            </a:prstGeom>
            <a:noFill/>
            <a:ln w="31750">
              <a:solidFill>
                <a:schemeClr val="tx1"/>
              </a:solidFill>
              <a:round/>
              <a:headEnd/>
              <a:tailEnd/>
            </a:ln>
          </p:spPr>
          <p:txBody>
            <a:bodyPr wrap="none" anchor="ctr"/>
            <a:lstStyle/>
            <a:p>
              <a:endParaRPr lang="nl-NL" sz="3200"/>
            </a:p>
          </p:txBody>
        </p:sp>
        <p:sp>
          <p:nvSpPr>
            <p:cNvPr id="32" name="Line 10"/>
            <p:cNvSpPr>
              <a:spLocks noChangeShapeType="1"/>
            </p:cNvSpPr>
            <p:nvPr/>
          </p:nvSpPr>
          <p:spPr bwMode="auto">
            <a:xfrm>
              <a:off x="7894297" y="4630824"/>
              <a:ext cx="0" cy="311021"/>
            </a:xfrm>
            <a:prstGeom prst="line">
              <a:avLst/>
            </a:prstGeom>
            <a:noFill/>
            <a:ln w="31750">
              <a:solidFill>
                <a:schemeClr val="tx1"/>
              </a:solidFill>
              <a:round/>
              <a:headEnd/>
              <a:tailEnd/>
            </a:ln>
          </p:spPr>
          <p:txBody>
            <a:bodyPr wrap="none" anchor="ctr"/>
            <a:lstStyle/>
            <a:p>
              <a:endParaRPr lang="nl-NL" sz="3200"/>
            </a:p>
          </p:txBody>
        </p:sp>
        <p:sp>
          <p:nvSpPr>
            <p:cNvPr id="33" name="Line 11"/>
            <p:cNvSpPr>
              <a:spLocks noChangeShapeType="1"/>
            </p:cNvSpPr>
            <p:nvPr/>
          </p:nvSpPr>
          <p:spPr bwMode="auto">
            <a:xfrm>
              <a:off x="8130178" y="4630824"/>
              <a:ext cx="0" cy="311021"/>
            </a:xfrm>
            <a:prstGeom prst="line">
              <a:avLst/>
            </a:prstGeom>
            <a:noFill/>
            <a:ln w="31750">
              <a:solidFill>
                <a:schemeClr val="tx1"/>
              </a:solidFill>
              <a:round/>
              <a:headEnd/>
              <a:tailEnd/>
            </a:ln>
          </p:spPr>
          <p:txBody>
            <a:bodyPr wrap="none" anchor="ctr"/>
            <a:lstStyle/>
            <a:p>
              <a:endParaRPr lang="nl-NL" sz="3200"/>
            </a:p>
          </p:txBody>
        </p:sp>
        <p:sp>
          <p:nvSpPr>
            <p:cNvPr id="36" name="Line 14"/>
            <p:cNvSpPr>
              <a:spLocks noChangeShapeType="1"/>
            </p:cNvSpPr>
            <p:nvPr/>
          </p:nvSpPr>
          <p:spPr bwMode="auto">
            <a:xfrm flipH="1">
              <a:off x="6761424" y="4995647"/>
              <a:ext cx="14185" cy="275812"/>
            </a:xfrm>
            <a:prstGeom prst="line">
              <a:avLst/>
            </a:prstGeom>
            <a:noFill/>
            <a:ln w="31750" cmpd="dbl">
              <a:solidFill>
                <a:schemeClr val="tx1"/>
              </a:solidFill>
              <a:round/>
              <a:headEnd/>
              <a:tailEnd/>
            </a:ln>
          </p:spPr>
          <p:txBody>
            <a:bodyPr wrap="none" anchor="ctr"/>
            <a:lstStyle/>
            <a:p>
              <a:endParaRPr lang="nl-NL" sz="3200"/>
            </a:p>
          </p:txBody>
        </p:sp>
        <p:sp>
          <p:nvSpPr>
            <p:cNvPr id="37" name="Line 15"/>
            <p:cNvSpPr>
              <a:spLocks noChangeShapeType="1"/>
            </p:cNvSpPr>
            <p:nvPr/>
          </p:nvSpPr>
          <p:spPr bwMode="auto">
            <a:xfrm>
              <a:off x="6890422" y="5008055"/>
              <a:ext cx="0" cy="121704"/>
            </a:xfrm>
            <a:prstGeom prst="line">
              <a:avLst/>
            </a:prstGeom>
            <a:noFill/>
            <a:ln w="31750" cmpd="dbl">
              <a:solidFill>
                <a:schemeClr val="tx1"/>
              </a:solidFill>
              <a:round/>
              <a:headEnd/>
              <a:tailEnd/>
            </a:ln>
          </p:spPr>
          <p:txBody>
            <a:bodyPr wrap="none" anchor="ctr"/>
            <a:lstStyle/>
            <a:p>
              <a:endParaRPr lang="nl-NL" sz="3200"/>
            </a:p>
          </p:txBody>
        </p:sp>
        <p:sp>
          <p:nvSpPr>
            <p:cNvPr id="38" name="Line 16"/>
            <p:cNvSpPr>
              <a:spLocks noChangeShapeType="1"/>
            </p:cNvSpPr>
            <p:nvPr/>
          </p:nvSpPr>
          <p:spPr bwMode="auto">
            <a:xfrm>
              <a:off x="6894108" y="5144971"/>
              <a:ext cx="206396" cy="0"/>
            </a:xfrm>
            <a:prstGeom prst="line">
              <a:avLst/>
            </a:prstGeom>
            <a:noFill/>
            <a:ln w="31750" cmpd="dbl">
              <a:solidFill>
                <a:schemeClr val="tx1"/>
              </a:solidFill>
              <a:round/>
              <a:headEnd/>
              <a:tailEnd/>
            </a:ln>
          </p:spPr>
          <p:txBody>
            <a:bodyPr wrap="none" anchor="ctr"/>
            <a:lstStyle/>
            <a:p>
              <a:endParaRPr lang="nl-NL" sz="3200"/>
            </a:p>
          </p:txBody>
        </p:sp>
        <p:sp>
          <p:nvSpPr>
            <p:cNvPr id="39" name="Rectangle 17"/>
            <p:cNvSpPr>
              <a:spLocks noChangeArrowheads="1"/>
            </p:cNvSpPr>
            <p:nvPr/>
          </p:nvSpPr>
          <p:spPr bwMode="auto">
            <a:xfrm>
              <a:off x="6374655" y="5244521"/>
              <a:ext cx="441049" cy="447973"/>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40" name="Rectangle 18"/>
            <p:cNvSpPr>
              <a:spLocks noChangeArrowheads="1"/>
            </p:cNvSpPr>
            <p:nvPr/>
          </p:nvSpPr>
          <p:spPr bwMode="auto">
            <a:xfrm>
              <a:off x="7049807" y="5163954"/>
              <a:ext cx="1050585" cy="432048"/>
            </a:xfrm>
            <a:prstGeom prst="rect">
              <a:avLst/>
            </a:prstGeom>
            <a:solidFill>
              <a:schemeClr val="tx2">
                <a:lumMod val="60000"/>
                <a:lumOff val="40000"/>
              </a:schemeClr>
            </a:solidFill>
            <a:ln w="31750">
              <a:solidFill>
                <a:schemeClr val="tx1"/>
              </a:solidFill>
              <a:miter lim="800000"/>
              <a:headEnd/>
              <a:tailEnd/>
            </a:ln>
          </p:spPr>
          <p:txBody>
            <a:bodyPr wrap="none" anchor="ctr"/>
            <a:lstStyle/>
            <a:p>
              <a:endParaRPr lang="nl-NL" sz="3200"/>
            </a:p>
          </p:txBody>
        </p:sp>
        <p:sp>
          <p:nvSpPr>
            <p:cNvPr id="41" name="Rectangle 19"/>
            <p:cNvSpPr>
              <a:spLocks noChangeArrowheads="1"/>
            </p:cNvSpPr>
            <p:nvPr/>
          </p:nvSpPr>
          <p:spPr bwMode="auto">
            <a:xfrm>
              <a:off x="6374655" y="5300662"/>
              <a:ext cx="405561" cy="459100"/>
            </a:xfrm>
            <a:prstGeom prst="rect">
              <a:avLst/>
            </a:prstGeom>
            <a:noFill/>
            <a:ln w="0">
              <a:noFill/>
              <a:miter lim="800000"/>
              <a:headEnd/>
              <a:tailEnd/>
            </a:ln>
          </p:spPr>
          <p:txBody>
            <a:bodyPr wrap="none" lIns="90488" tIns="44450" rIns="90488" bIns="44450">
              <a:spAutoFit/>
            </a:bodyPr>
            <a:lstStyle/>
            <a:p>
              <a:pPr defTabSz="762000" eaLnBrk="0" hangingPunct="0"/>
              <a:r>
                <a:rPr lang="en-US" sz="2400" dirty="0" smtClean="0">
                  <a:latin typeface="Times New Roman" charset="0"/>
                </a:rPr>
                <a:t>Y</a:t>
              </a:r>
              <a:endParaRPr lang="en-US" sz="2400" dirty="0">
                <a:latin typeface="Times New Roman" charset="0"/>
              </a:endParaRPr>
            </a:p>
          </p:txBody>
        </p:sp>
        <p:sp>
          <p:nvSpPr>
            <p:cNvPr id="42" name="Rectangle 20"/>
            <p:cNvSpPr>
              <a:spLocks noChangeArrowheads="1"/>
            </p:cNvSpPr>
            <p:nvPr/>
          </p:nvSpPr>
          <p:spPr bwMode="auto">
            <a:xfrm>
              <a:off x="7164288" y="5091946"/>
              <a:ext cx="1080120" cy="459100"/>
            </a:xfrm>
            <a:prstGeom prst="rect">
              <a:avLst/>
            </a:prstGeom>
            <a:noFill/>
            <a:ln w="0">
              <a:noFill/>
              <a:miter lim="800000"/>
              <a:headEnd/>
              <a:tailEnd/>
            </a:ln>
          </p:spPr>
          <p:txBody>
            <a:bodyPr wrap="square" lIns="90488" tIns="44450" rIns="90488" bIns="44450">
              <a:spAutoFit/>
            </a:bodyPr>
            <a:lstStyle/>
            <a:p>
              <a:pPr defTabSz="762000" eaLnBrk="0" hangingPunct="0"/>
              <a:r>
                <a:rPr lang="en-US" sz="2400" dirty="0" smtClean="0">
                  <a:latin typeface="Times New Roman" charset="0"/>
                </a:rPr>
                <a:t>Index</a:t>
              </a:r>
              <a:endParaRPr lang="en-US" sz="2400" dirty="0">
                <a:latin typeface="Times New Roman" charset="0"/>
              </a:endParaRPr>
            </a:p>
          </p:txBody>
        </p:sp>
        <p:sp>
          <p:nvSpPr>
            <p:cNvPr id="43" name="Line 23"/>
            <p:cNvSpPr>
              <a:spLocks noChangeShapeType="1"/>
            </p:cNvSpPr>
            <p:nvPr/>
          </p:nvSpPr>
          <p:spPr bwMode="auto">
            <a:xfrm>
              <a:off x="8366059" y="4630824"/>
              <a:ext cx="0" cy="311021"/>
            </a:xfrm>
            <a:prstGeom prst="line">
              <a:avLst/>
            </a:prstGeom>
            <a:noFill/>
            <a:ln w="31750">
              <a:solidFill>
                <a:schemeClr val="tx1"/>
              </a:solidFill>
              <a:round/>
              <a:headEnd/>
              <a:tailEnd/>
            </a:ln>
          </p:spPr>
          <p:txBody>
            <a:bodyPr wrap="none" anchor="ctr"/>
            <a:lstStyle/>
            <a:p>
              <a:endParaRPr lang="nl-NL" sz="3200"/>
            </a:p>
          </p:txBody>
        </p:sp>
        <p:sp>
          <p:nvSpPr>
            <p:cNvPr id="44" name="Line 24"/>
            <p:cNvSpPr>
              <a:spLocks noChangeShapeType="1"/>
            </p:cNvSpPr>
            <p:nvPr/>
          </p:nvSpPr>
          <p:spPr bwMode="auto">
            <a:xfrm>
              <a:off x="8601941" y="4630824"/>
              <a:ext cx="0" cy="311021"/>
            </a:xfrm>
            <a:prstGeom prst="line">
              <a:avLst/>
            </a:prstGeom>
            <a:noFill/>
            <a:ln w="31750">
              <a:solidFill>
                <a:schemeClr val="tx1"/>
              </a:solidFill>
              <a:round/>
              <a:headEnd/>
              <a:tailEnd/>
            </a:ln>
          </p:spPr>
          <p:txBody>
            <a:bodyPr wrap="none" anchor="ctr"/>
            <a:lstStyle/>
            <a:p>
              <a:endParaRPr lang="nl-NL" sz="3200"/>
            </a:p>
          </p:txBody>
        </p:sp>
        <p:sp>
          <p:nvSpPr>
            <p:cNvPr id="45" name="Line 25"/>
            <p:cNvSpPr>
              <a:spLocks noChangeShapeType="1"/>
            </p:cNvSpPr>
            <p:nvPr/>
          </p:nvSpPr>
          <p:spPr bwMode="auto">
            <a:xfrm>
              <a:off x="8837822" y="4630824"/>
              <a:ext cx="0" cy="311021"/>
            </a:xfrm>
            <a:prstGeom prst="line">
              <a:avLst/>
            </a:prstGeom>
            <a:noFill/>
            <a:ln w="31750">
              <a:solidFill>
                <a:schemeClr val="tx1"/>
              </a:solidFill>
              <a:round/>
              <a:headEnd/>
              <a:tailEnd/>
            </a:ln>
          </p:spPr>
          <p:txBody>
            <a:bodyPr wrap="none" anchor="ctr"/>
            <a:lstStyle/>
            <a:p>
              <a:endParaRPr lang="nl-NL" sz="3200"/>
            </a:p>
          </p:txBody>
        </p:sp>
        <p:sp>
          <p:nvSpPr>
            <p:cNvPr id="46" name="Line 26"/>
            <p:cNvSpPr>
              <a:spLocks noChangeShapeType="1"/>
            </p:cNvSpPr>
            <p:nvPr/>
          </p:nvSpPr>
          <p:spPr bwMode="auto">
            <a:xfrm>
              <a:off x="9073703" y="4630824"/>
              <a:ext cx="0" cy="311021"/>
            </a:xfrm>
            <a:prstGeom prst="line">
              <a:avLst/>
            </a:prstGeom>
            <a:noFill/>
            <a:ln w="31750">
              <a:solidFill>
                <a:schemeClr val="tx1"/>
              </a:solidFill>
              <a:round/>
              <a:headEnd/>
              <a:tailEnd/>
            </a:ln>
          </p:spPr>
          <p:txBody>
            <a:bodyPr wrap="none" anchor="ctr"/>
            <a:lstStyle/>
            <a:p>
              <a:endParaRPr lang="nl-NL" sz="3200"/>
            </a:p>
          </p:txBody>
        </p:sp>
        <p:sp>
          <p:nvSpPr>
            <p:cNvPr id="47" name="Line 27"/>
            <p:cNvSpPr>
              <a:spLocks noChangeShapeType="1"/>
            </p:cNvSpPr>
            <p:nvPr/>
          </p:nvSpPr>
          <p:spPr bwMode="auto">
            <a:xfrm>
              <a:off x="9309585" y="4630824"/>
              <a:ext cx="0" cy="311021"/>
            </a:xfrm>
            <a:prstGeom prst="line">
              <a:avLst/>
            </a:prstGeom>
            <a:noFill/>
            <a:ln w="31750">
              <a:solidFill>
                <a:schemeClr val="tx1"/>
              </a:solidFill>
              <a:round/>
              <a:headEnd/>
              <a:tailEnd/>
            </a:ln>
          </p:spPr>
          <p:txBody>
            <a:bodyPr wrap="none" anchor="ctr"/>
            <a:lstStyle/>
            <a:p>
              <a:endParaRPr lang="nl-NL" sz="3200"/>
            </a:p>
          </p:txBody>
        </p:sp>
        <p:sp>
          <p:nvSpPr>
            <p:cNvPr id="34" name="Rectangle 12"/>
            <p:cNvSpPr>
              <a:spLocks noChangeArrowheads="1"/>
            </p:cNvSpPr>
            <p:nvPr/>
          </p:nvSpPr>
          <p:spPr bwMode="auto">
            <a:xfrm>
              <a:off x="6663140" y="4509120"/>
              <a:ext cx="314508" cy="513860"/>
            </a:xfrm>
            <a:prstGeom prst="rect">
              <a:avLst/>
            </a:prstGeom>
            <a:noFill/>
            <a:ln w="31750">
              <a:solidFill>
                <a:schemeClr val="hlink"/>
              </a:solidFill>
              <a:miter lim="800000"/>
              <a:headEnd/>
              <a:tailEnd/>
            </a:ln>
          </p:spPr>
          <p:txBody>
            <a:bodyPr wrap="none" anchor="ctr"/>
            <a:lstStyle/>
            <a:p>
              <a:endParaRPr lang="nl-NL" sz="3200"/>
            </a:p>
          </p:txBody>
        </p:sp>
      </p:grpSp>
      <p:sp>
        <p:nvSpPr>
          <p:cNvPr id="49" name="Rectangle 13"/>
          <p:cNvSpPr>
            <a:spLocks noChangeArrowheads="1"/>
          </p:cNvSpPr>
          <p:nvPr/>
        </p:nvSpPr>
        <p:spPr bwMode="auto">
          <a:xfrm>
            <a:off x="6804248" y="5229200"/>
            <a:ext cx="2088232" cy="360040"/>
          </a:xfrm>
          <a:prstGeom prst="rect">
            <a:avLst/>
          </a:prstGeom>
          <a:solidFill>
            <a:srgbClr val="FF0000"/>
          </a:solidFill>
          <a:ln w="9525">
            <a:solidFill>
              <a:schemeClr val="tx1"/>
            </a:solidFill>
            <a:miter lim="800000"/>
            <a:headEnd/>
            <a:tailEnd/>
          </a:ln>
        </p:spPr>
        <p:txBody>
          <a:bodyPr wrap="none" anchor="ctr"/>
          <a:lstStyle/>
          <a:p>
            <a:pPr algn="ctr"/>
            <a:r>
              <a:rPr lang="en-US" dirty="0">
                <a:latin typeface="Calibri" pitchFamily="34" charset="0"/>
              </a:rPr>
              <a:t>Data D</a:t>
            </a:r>
            <a:endParaRPr lang="nl-NL" dirty="0">
              <a:latin typeface="Calibri" pitchFamily="34" charset="0"/>
            </a:endParaRPr>
          </a:p>
        </p:txBody>
      </p:sp>
      <p:grpSp>
        <p:nvGrpSpPr>
          <p:cNvPr id="108" name="Groep 107"/>
          <p:cNvGrpSpPr/>
          <p:nvPr/>
        </p:nvGrpSpPr>
        <p:grpSpPr>
          <a:xfrm>
            <a:off x="4139952" y="1556792"/>
            <a:ext cx="4608512" cy="771143"/>
            <a:chOff x="467544" y="1484783"/>
            <a:chExt cx="8997571" cy="1245692"/>
          </a:xfrm>
        </p:grpSpPr>
        <p:grpSp>
          <p:nvGrpSpPr>
            <p:cNvPr id="55" name="Groep 54"/>
            <p:cNvGrpSpPr/>
            <p:nvPr/>
          </p:nvGrpSpPr>
          <p:grpSpPr>
            <a:xfrm>
              <a:off x="467544" y="1484783"/>
              <a:ext cx="2952328" cy="1245692"/>
              <a:chOff x="6012160" y="4509120"/>
              <a:chExt cx="3528392" cy="1191944"/>
            </a:xfrm>
          </p:grpSpPr>
          <p:sp>
            <p:nvSpPr>
              <p:cNvPr id="56" name="Rectangle 2"/>
              <p:cNvSpPr>
                <a:spLocks noChangeArrowheads="1"/>
              </p:cNvSpPr>
              <p:nvPr/>
            </p:nvSpPr>
            <p:spPr bwMode="auto">
              <a:xfrm>
                <a:off x="6012160" y="4630824"/>
                <a:ext cx="3528392" cy="311021"/>
              </a:xfrm>
              <a:prstGeom prst="rect">
                <a:avLst/>
              </a:prstGeom>
              <a:noFill/>
              <a:ln w="31750">
                <a:solidFill>
                  <a:schemeClr val="tx1"/>
                </a:solidFill>
                <a:miter lim="800000"/>
                <a:headEnd/>
                <a:tailEnd/>
              </a:ln>
            </p:spPr>
            <p:txBody>
              <a:bodyPr wrap="none" anchor="ctr"/>
              <a:lstStyle/>
              <a:p>
                <a:endParaRPr lang="nl-NL" sz="3200"/>
              </a:p>
            </p:txBody>
          </p:sp>
          <p:sp>
            <p:nvSpPr>
              <p:cNvPr id="57" name="Line 3"/>
              <p:cNvSpPr>
                <a:spLocks noChangeShapeType="1"/>
              </p:cNvSpPr>
              <p:nvPr/>
            </p:nvSpPr>
            <p:spPr bwMode="auto">
              <a:xfrm>
                <a:off x="6243127" y="4630824"/>
                <a:ext cx="0" cy="311021"/>
              </a:xfrm>
              <a:prstGeom prst="line">
                <a:avLst/>
              </a:prstGeom>
              <a:noFill/>
              <a:ln w="31750">
                <a:solidFill>
                  <a:schemeClr val="tx1"/>
                </a:solidFill>
                <a:round/>
                <a:headEnd/>
                <a:tailEnd/>
              </a:ln>
            </p:spPr>
            <p:txBody>
              <a:bodyPr wrap="none" anchor="ctr"/>
              <a:lstStyle/>
              <a:p>
                <a:endParaRPr lang="nl-NL" sz="3200"/>
              </a:p>
            </p:txBody>
          </p:sp>
          <p:sp>
            <p:nvSpPr>
              <p:cNvPr id="58" name="Line 4"/>
              <p:cNvSpPr>
                <a:spLocks noChangeShapeType="1"/>
              </p:cNvSpPr>
              <p:nvPr/>
            </p:nvSpPr>
            <p:spPr bwMode="auto">
              <a:xfrm>
                <a:off x="6479009" y="4630824"/>
                <a:ext cx="0" cy="311021"/>
              </a:xfrm>
              <a:prstGeom prst="line">
                <a:avLst/>
              </a:prstGeom>
              <a:noFill/>
              <a:ln w="31750">
                <a:solidFill>
                  <a:schemeClr val="tx1"/>
                </a:solidFill>
                <a:round/>
                <a:headEnd/>
                <a:tailEnd/>
              </a:ln>
            </p:spPr>
            <p:txBody>
              <a:bodyPr wrap="none" anchor="ctr"/>
              <a:lstStyle/>
              <a:p>
                <a:endParaRPr lang="nl-NL" sz="3200"/>
              </a:p>
            </p:txBody>
          </p:sp>
          <p:sp>
            <p:nvSpPr>
              <p:cNvPr id="59" name="Line 5"/>
              <p:cNvSpPr>
                <a:spLocks noChangeShapeType="1"/>
              </p:cNvSpPr>
              <p:nvPr/>
            </p:nvSpPr>
            <p:spPr bwMode="auto">
              <a:xfrm>
                <a:off x="6714890" y="4630824"/>
                <a:ext cx="0" cy="311021"/>
              </a:xfrm>
              <a:prstGeom prst="line">
                <a:avLst/>
              </a:prstGeom>
              <a:noFill/>
              <a:ln w="31750">
                <a:solidFill>
                  <a:schemeClr val="tx1"/>
                </a:solidFill>
                <a:round/>
                <a:headEnd/>
                <a:tailEnd/>
              </a:ln>
            </p:spPr>
            <p:txBody>
              <a:bodyPr wrap="none" anchor="ctr"/>
              <a:lstStyle/>
              <a:p>
                <a:endParaRPr lang="nl-NL" sz="3200"/>
              </a:p>
            </p:txBody>
          </p:sp>
          <p:sp>
            <p:nvSpPr>
              <p:cNvPr id="60" name="Line 6"/>
              <p:cNvSpPr>
                <a:spLocks noChangeShapeType="1"/>
              </p:cNvSpPr>
              <p:nvPr/>
            </p:nvSpPr>
            <p:spPr bwMode="auto">
              <a:xfrm>
                <a:off x="6950771" y="4630824"/>
                <a:ext cx="0" cy="311021"/>
              </a:xfrm>
              <a:prstGeom prst="line">
                <a:avLst/>
              </a:prstGeom>
              <a:noFill/>
              <a:ln w="31750">
                <a:solidFill>
                  <a:schemeClr val="tx1"/>
                </a:solidFill>
                <a:round/>
                <a:headEnd/>
                <a:tailEnd/>
              </a:ln>
            </p:spPr>
            <p:txBody>
              <a:bodyPr wrap="none" anchor="ctr"/>
              <a:lstStyle/>
              <a:p>
                <a:endParaRPr lang="nl-NL" sz="3200"/>
              </a:p>
            </p:txBody>
          </p:sp>
          <p:sp>
            <p:nvSpPr>
              <p:cNvPr id="61" name="Line 7"/>
              <p:cNvSpPr>
                <a:spLocks noChangeShapeType="1"/>
              </p:cNvSpPr>
              <p:nvPr/>
            </p:nvSpPr>
            <p:spPr bwMode="auto">
              <a:xfrm>
                <a:off x="7186653" y="4630824"/>
                <a:ext cx="0" cy="311021"/>
              </a:xfrm>
              <a:prstGeom prst="line">
                <a:avLst/>
              </a:prstGeom>
              <a:noFill/>
              <a:ln w="31750">
                <a:solidFill>
                  <a:schemeClr val="tx1"/>
                </a:solidFill>
                <a:round/>
                <a:headEnd/>
                <a:tailEnd/>
              </a:ln>
            </p:spPr>
            <p:txBody>
              <a:bodyPr wrap="none" anchor="ctr"/>
              <a:lstStyle/>
              <a:p>
                <a:endParaRPr lang="nl-NL" sz="3200"/>
              </a:p>
            </p:txBody>
          </p:sp>
          <p:sp>
            <p:nvSpPr>
              <p:cNvPr id="62" name="Line 8"/>
              <p:cNvSpPr>
                <a:spLocks noChangeShapeType="1"/>
              </p:cNvSpPr>
              <p:nvPr/>
            </p:nvSpPr>
            <p:spPr bwMode="auto">
              <a:xfrm>
                <a:off x="7422534" y="4630824"/>
                <a:ext cx="0" cy="311021"/>
              </a:xfrm>
              <a:prstGeom prst="line">
                <a:avLst/>
              </a:prstGeom>
              <a:noFill/>
              <a:ln w="31750">
                <a:solidFill>
                  <a:schemeClr val="tx1"/>
                </a:solidFill>
                <a:round/>
                <a:headEnd/>
                <a:tailEnd/>
              </a:ln>
            </p:spPr>
            <p:txBody>
              <a:bodyPr wrap="none" anchor="ctr"/>
              <a:lstStyle/>
              <a:p>
                <a:endParaRPr lang="nl-NL" sz="3200"/>
              </a:p>
            </p:txBody>
          </p:sp>
          <p:sp>
            <p:nvSpPr>
              <p:cNvPr id="63" name="Line 9"/>
              <p:cNvSpPr>
                <a:spLocks noChangeShapeType="1"/>
              </p:cNvSpPr>
              <p:nvPr/>
            </p:nvSpPr>
            <p:spPr bwMode="auto">
              <a:xfrm>
                <a:off x="7658415" y="4630824"/>
                <a:ext cx="0" cy="311021"/>
              </a:xfrm>
              <a:prstGeom prst="line">
                <a:avLst/>
              </a:prstGeom>
              <a:noFill/>
              <a:ln w="31750">
                <a:solidFill>
                  <a:schemeClr val="tx1"/>
                </a:solidFill>
                <a:round/>
                <a:headEnd/>
                <a:tailEnd/>
              </a:ln>
            </p:spPr>
            <p:txBody>
              <a:bodyPr wrap="none" anchor="ctr"/>
              <a:lstStyle/>
              <a:p>
                <a:endParaRPr lang="nl-NL" sz="3200"/>
              </a:p>
            </p:txBody>
          </p:sp>
          <p:sp>
            <p:nvSpPr>
              <p:cNvPr id="64" name="Line 10"/>
              <p:cNvSpPr>
                <a:spLocks noChangeShapeType="1"/>
              </p:cNvSpPr>
              <p:nvPr/>
            </p:nvSpPr>
            <p:spPr bwMode="auto">
              <a:xfrm>
                <a:off x="7894297" y="4630824"/>
                <a:ext cx="0" cy="311021"/>
              </a:xfrm>
              <a:prstGeom prst="line">
                <a:avLst/>
              </a:prstGeom>
              <a:noFill/>
              <a:ln w="31750">
                <a:solidFill>
                  <a:schemeClr val="tx1"/>
                </a:solidFill>
                <a:round/>
                <a:headEnd/>
                <a:tailEnd/>
              </a:ln>
            </p:spPr>
            <p:txBody>
              <a:bodyPr wrap="none" anchor="ctr"/>
              <a:lstStyle/>
              <a:p>
                <a:endParaRPr lang="nl-NL" sz="3200"/>
              </a:p>
            </p:txBody>
          </p:sp>
          <p:sp>
            <p:nvSpPr>
              <p:cNvPr id="65" name="Line 11"/>
              <p:cNvSpPr>
                <a:spLocks noChangeShapeType="1"/>
              </p:cNvSpPr>
              <p:nvPr/>
            </p:nvSpPr>
            <p:spPr bwMode="auto">
              <a:xfrm>
                <a:off x="8130178" y="4630824"/>
                <a:ext cx="0" cy="311021"/>
              </a:xfrm>
              <a:prstGeom prst="line">
                <a:avLst/>
              </a:prstGeom>
              <a:noFill/>
              <a:ln w="31750">
                <a:solidFill>
                  <a:schemeClr val="tx1"/>
                </a:solidFill>
                <a:round/>
                <a:headEnd/>
                <a:tailEnd/>
              </a:ln>
            </p:spPr>
            <p:txBody>
              <a:bodyPr wrap="none" anchor="ctr"/>
              <a:lstStyle/>
              <a:p>
                <a:endParaRPr lang="nl-NL" sz="3200"/>
              </a:p>
            </p:txBody>
          </p:sp>
          <p:sp>
            <p:nvSpPr>
              <p:cNvPr id="66" name="Line 14"/>
              <p:cNvSpPr>
                <a:spLocks noChangeShapeType="1"/>
              </p:cNvSpPr>
              <p:nvPr/>
            </p:nvSpPr>
            <p:spPr bwMode="auto">
              <a:xfrm flipH="1">
                <a:off x="6761424" y="4995647"/>
                <a:ext cx="14185" cy="275812"/>
              </a:xfrm>
              <a:prstGeom prst="line">
                <a:avLst/>
              </a:prstGeom>
              <a:noFill/>
              <a:ln w="31750" cmpd="dbl">
                <a:solidFill>
                  <a:schemeClr val="tx1"/>
                </a:solidFill>
                <a:round/>
                <a:headEnd/>
                <a:tailEnd/>
              </a:ln>
            </p:spPr>
            <p:txBody>
              <a:bodyPr wrap="none" anchor="ctr"/>
              <a:lstStyle/>
              <a:p>
                <a:endParaRPr lang="nl-NL" sz="3200"/>
              </a:p>
            </p:txBody>
          </p:sp>
          <p:sp>
            <p:nvSpPr>
              <p:cNvPr id="67" name="Line 15"/>
              <p:cNvSpPr>
                <a:spLocks noChangeShapeType="1"/>
              </p:cNvSpPr>
              <p:nvPr/>
            </p:nvSpPr>
            <p:spPr bwMode="auto">
              <a:xfrm>
                <a:off x="6890422" y="5008055"/>
                <a:ext cx="0" cy="121704"/>
              </a:xfrm>
              <a:prstGeom prst="line">
                <a:avLst/>
              </a:prstGeom>
              <a:noFill/>
              <a:ln w="31750" cmpd="dbl">
                <a:solidFill>
                  <a:schemeClr val="tx1"/>
                </a:solidFill>
                <a:round/>
                <a:headEnd/>
                <a:tailEnd/>
              </a:ln>
            </p:spPr>
            <p:txBody>
              <a:bodyPr wrap="none" anchor="ctr"/>
              <a:lstStyle/>
              <a:p>
                <a:endParaRPr lang="nl-NL" sz="3200"/>
              </a:p>
            </p:txBody>
          </p:sp>
          <p:sp>
            <p:nvSpPr>
              <p:cNvPr id="68" name="Line 16"/>
              <p:cNvSpPr>
                <a:spLocks noChangeShapeType="1"/>
              </p:cNvSpPr>
              <p:nvPr/>
            </p:nvSpPr>
            <p:spPr bwMode="auto">
              <a:xfrm>
                <a:off x="6894108" y="5144971"/>
                <a:ext cx="206396" cy="0"/>
              </a:xfrm>
              <a:prstGeom prst="line">
                <a:avLst/>
              </a:prstGeom>
              <a:noFill/>
              <a:ln w="31750" cmpd="dbl">
                <a:solidFill>
                  <a:schemeClr val="tx1"/>
                </a:solidFill>
                <a:round/>
                <a:headEnd/>
                <a:tailEnd/>
              </a:ln>
            </p:spPr>
            <p:txBody>
              <a:bodyPr wrap="none" anchor="ctr"/>
              <a:lstStyle/>
              <a:p>
                <a:endParaRPr lang="nl-NL" sz="3200"/>
              </a:p>
            </p:txBody>
          </p:sp>
          <p:sp>
            <p:nvSpPr>
              <p:cNvPr id="69" name="Rectangle 17"/>
              <p:cNvSpPr>
                <a:spLocks noChangeArrowheads="1"/>
              </p:cNvSpPr>
              <p:nvPr/>
            </p:nvSpPr>
            <p:spPr bwMode="auto">
              <a:xfrm>
                <a:off x="6374655" y="5244521"/>
                <a:ext cx="441049" cy="447973"/>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70" name="Rectangle 18"/>
              <p:cNvSpPr>
                <a:spLocks noChangeArrowheads="1"/>
              </p:cNvSpPr>
              <p:nvPr/>
            </p:nvSpPr>
            <p:spPr bwMode="auto">
              <a:xfrm>
                <a:off x="7120162" y="5117639"/>
                <a:ext cx="1076241" cy="393196"/>
              </a:xfrm>
              <a:prstGeom prst="rect">
                <a:avLst/>
              </a:prstGeom>
              <a:solidFill>
                <a:schemeClr val="tx2">
                  <a:lumMod val="60000"/>
                  <a:lumOff val="40000"/>
                </a:schemeClr>
              </a:solidFill>
              <a:ln w="31750">
                <a:solidFill>
                  <a:schemeClr val="tx1"/>
                </a:solidFill>
                <a:miter lim="800000"/>
                <a:headEnd/>
                <a:tailEnd/>
              </a:ln>
            </p:spPr>
            <p:txBody>
              <a:bodyPr wrap="none" anchor="ctr"/>
              <a:lstStyle/>
              <a:p>
                <a:endParaRPr lang="nl-NL" sz="3200"/>
              </a:p>
            </p:txBody>
          </p:sp>
          <p:sp>
            <p:nvSpPr>
              <p:cNvPr id="71" name="Rectangle 19"/>
              <p:cNvSpPr>
                <a:spLocks noChangeArrowheads="1"/>
              </p:cNvSpPr>
              <p:nvPr/>
            </p:nvSpPr>
            <p:spPr bwMode="auto">
              <a:xfrm>
                <a:off x="6374655" y="5300662"/>
                <a:ext cx="609679" cy="400402"/>
              </a:xfrm>
              <a:prstGeom prst="rect">
                <a:avLst/>
              </a:prstGeom>
              <a:noFill/>
              <a:ln w="0">
                <a:noFill/>
                <a:miter lim="800000"/>
                <a:headEnd/>
                <a:tailEnd/>
              </a:ln>
            </p:spPr>
            <p:txBody>
              <a:bodyPr wrap="none" lIns="90488" tIns="44450" rIns="90488" bIns="44450">
                <a:spAutoFit/>
              </a:bodyPr>
              <a:lstStyle/>
              <a:p>
                <a:pPr defTabSz="762000" eaLnBrk="0" hangingPunct="0"/>
                <a:r>
                  <a:rPr lang="en-US" sz="1100" dirty="0" smtClean="0">
                    <a:latin typeface="Times New Roman" charset="0"/>
                  </a:rPr>
                  <a:t>S</a:t>
                </a:r>
                <a:endParaRPr lang="en-US" sz="1100" dirty="0">
                  <a:latin typeface="Times New Roman" charset="0"/>
                </a:endParaRPr>
              </a:p>
            </p:txBody>
          </p:sp>
          <p:sp>
            <p:nvSpPr>
              <p:cNvPr id="72" name="Rectangle 20"/>
              <p:cNvSpPr>
                <a:spLocks noChangeArrowheads="1"/>
              </p:cNvSpPr>
              <p:nvPr/>
            </p:nvSpPr>
            <p:spPr bwMode="auto">
              <a:xfrm>
                <a:off x="7126336" y="5302888"/>
                <a:ext cx="218478" cy="354812"/>
              </a:xfrm>
              <a:prstGeom prst="rect">
                <a:avLst/>
              </a:prstGeom>
              <a:noFill/>
              <a:ln w="0">
                <a:noFill/>
                <a:miter lim="800000"/>
                <a:headEnd/>
                <a:tailEnd/>
              </a:ln>
            </p:spPr>
            <p:txBody>
              <a:bodyPr wrap="none" lIns="90488" tIns="44450" rIns="90488" bIns="44450">
                <a:spAutoFit/>
              </a:bodyPr>
              <a:lstStyle/>
              <a:p>
                <a:pPr defTabSz="762000" eaLnBrk="0" hangingPunct="0"/>
                <a:endParaRPr lang="en-US" sz="2400" dirty="0">
                  <a:latin typeface="Times New Roman" charset="0"/>
                </a:endParaRPr>
              </a:p>
            </p:txBody>
          </p:sp>
          <p:sp>
            <p:nvSpPr>
              <p:cNvPr id="73" name="Line 23"/>
              <p:cNvSpPr>
                <a:spLocks noChangeShapeType="1"/>
              </p:cNvSpPr>
              <p:nvPr/>
            </p:nvSpPr>
            <p:spPr bwMode="auto">
              <a:xfrm>
                <a:off x="8366059" y="4630824"/>
                <a:ext cx="0" cy="311021"/>
              </a:xfrm>
              <a:prstGeom prst="line">
                <a:avLst/>
              </a:prstGeom>
              <a:noFill/>
              <a:ln w="31750">
                <a:solidFill>
                  <a:schemeClr val="tx1"/>
                </a:solidFill>
                <a:round/>
                <a:headEnd/>
                <a:tailEnd/>
              </a:ln>
            </p:spPr>
            <p:txBody>
              <a:bodyPr wrap="none" anchor="ctr"/>
              <a:lstStyle/>
              <a:p>
                <a:endParaRPr lang="nl-NL" sz="3200"/>
              </a:p>
            </p:txBody>
          </p:sp>
          <p:sp>
            <p:nvSpPr>
              <p:cNvPr id="74" name="Line 24"/>
              <p:cNvSpPr>
                <a:spLocks noChangeShapeType="1"/>
              </p:cNvSpPr>
              <p:nvPr/>
            </p:nvSpPr>
            <p:spPr bwMode="auto">
              <a:xfrm>
                <a:off x="8601941" y="4630824"/>
                <a:ext cx="0" cy="311021"/>
              </a:xfrm>
              <a:prstGeom prst="line">
                <a:avLst/>
              </a:prstGeom>
              <a:noFill/>
              <a:ln w="31750">
                <a:solidFill>
                  <a:schemeClr val="tx1"/>
                </a:solidFill>
                <a:round/>
                <a:headEnd/>
                <a:tailEnd/>
              </a:ln>
            </p:spPr>
            <p:txBody>
              <a:bodyPr wrap="none" anchor="ctr"/>
              <a:lstStyle/>
              <a:p>
                <a:endParaRPr lang="nl-NL" sz="3200"/>
              </a:p>
            </p:txBody>
          </p:sp>
          <p:sp>
            <p:nvSpPr>
              <p:cNvPr id="75" name="Line 25"/>
              <p:cNvSpPr>
                <a:spLocks noChangeShapeType="1"/>
              </p:cNvSpPr>
              <p:nvPr/>
            </p:nvSpPr>
            <p:spPr bwMode="auto">
              <a:xfrm>
                <a:off x="8837822" y="4630824"/>
                <a:ext cx="0" cy="311021"/>
              </a:xfrm>
              <a:prstGeom prst="line">
                <a:avLst/>
              </a:prstGeom>
              <a:noFill/>
              <a:ln w="31750">
                <a:solidFill>
                  <a:schemeClr val="tx1"/>
                </a:solidFill>
                <a:round/>
                <a:headEnd/>
                <a:tailEnd/>
              </a:ln>
            </p:spPr>
            <p:txBody>
              <a:bodyPr wrap="none" anchor="ctr"/>
              <a:lstStyle/>
              <a:p>
                <a:endParaRPr lang="nl-NL" sz="3200"/>
              </a:p>
            </p:txBody>
          </p:sp>
          <p:sp>
            <p:nvSpPr>
              <p:cNvPr id="76" name="Line 26"/>
              <p:cNvSpPr>
                <a:spLocks noChangeShapeType="1"/>
              </p:cNvSpPr>
              <p:nvPr/>
            </p:nvSpPr>
            <p:spPr bwMode="auto">
              <a:xfrm>
                <a:off x="9073703" y="4630824"/>
                <a:ext cx="0" cy="311021"/>
              </a:xfrm>
              <a:prstGeom prst="line">
                <a:avLst/>
              </a:prstGeom>
              <a:noFill/>
              <a:ln w="31750">
                <a:solidFill>
                  <a:schemeClr val="tx1"/>
                </a:solidFill>
                <a:round/>
                <a:headEnd/>
                <a:tailEnd/>
              </a:ln>
            </p:spPr>
            <p:txBody>
              <a:bodyPr wrap="none" anchor="ctr"/>
              <a:lstStyle/>
              <a:p>
                <a:endParaRPr lang="nl-NL" sz="3200"/>
              </a:p>
            </p:txBody>
          </p:sp>
          <p:sp>
            <p:nvSpPr>
              <p:cNvPr id="77" name="Line 27"/>
              <p:cNvSpPr>
                <a:spLocks noChangeShapeType="1"/>
              </p:cNvSpPr>
              <p:nvPr/>
            </p:nvSpPr>
            <p:spPr bwMode="auto">
              <a:xfrm>
                <a:off x="9309585" y="4630824"/>
                <a:ext cx="0" cy="311021"/>
              </a:xfrm>
              <a:prstGeom prst="line">
                <a:avLst/>
              </a:prstGeom>
              <a:noFill/>
              <a:ln w="31750">
                <a:solidFill>
                  <a:schemeClr val="tx1"/>
                </a:solidFill>
                <a:round/>
                <a:headEnd/>
                <a:tailEnd/>
              </a:ln>
            </p:spPr>
            <p:txBody>
              <a:bodyPr wrap="none" anchor="ctr"/>
              <a:lstStyle/>
              <a:p>
                <a:endParaRPr lang="nl-NL" sz="3200"/>
              </a:p>
            </p:txBody>
          </p:sp>
          <p:sp>
            <p:nvSpPr>
              <p:cNvPr id="78" name="Rectangle 12"/>
              <p:cNvSpPr>
                <a:spLocks noChangeArrowheads="1"/>
              </p:cNvSpPr>
              <p:nvPr/>
            </p:nvSpPr>
            <p:spPr bwMode="auto">
              <a:xfrm>
                <a:off x="6663140" y="4509120"/>
                <a:ext cx="314508" cy="513860"/>
              </a:xfrm>
              <a:prstGeom prst="rect">
                <a:avLst/>
              </a:prstGeom>
              <a:noFill/>
              <a:ln w="31750">
                <a:solidFill>
                  <a:schemeClr val="hlink"/>
                </a:solidFill>
                <a:miter lim="800000"/>
                <a:headEnd/>
                <a:tailEnd/>
              </a:ln>
            </p:spPr>
            <p:txBody>
              <a:bodyPr wrap="none" anchor="ctr"/>
              <a:lstStyle/>
              <a:p>
                <a:endParaRPr lang="nl-NL" sz="3200"/>
              </a:p>
            </p:txBody>
          </p:sp>
        </p:grpSp>
        <p:sp>
          <p:nvSpPr>
            <p:cNvPr id="79" name="Rectangle 13"/>
            <p:cNvSpPr>
              <a:spLocks noChangeArrowheads="1"/>
            </p:cNvSpPr>
            <p:nvPr/>
          </p:nvSpPr>
          <p:spPr bwMode="auto">
            <a:xfrm>
              <a:off x="1187621" y="1601104"/>
              <a:ext cx="8277494" cy="315728"/>
            </a:xfrm>
            <a:prstGeom prst="rect">
              <a:avLst/>
            </a:prstGeom>
            <a:solidFill>
              <a:schemeClr val="accent6">
                <a:lumMod val="75000"/>
              </a:schemeClr>
            </a:solidFill>
            <a:ln w="9525">
              <a:solidFill>
                <a:schemeClr val="tx1"/>
              </a:solidFill>
              <a:miter lim="800000"/>
              <a:headEnd/>
              <a:tailEnd/>
            </a:ln>
          </p:spPr>
          <p:txBody>
            <a:bodyPr wrap="none" anchor="ctr"/>
            <a:lstStyle/>
            <a:p>
              <a:pPr algn="ctr"/>
              <a:endParaRPr lang="nl-NL" dirty="0">
                <a:latin typeface="Calibri" pitchFamily="34" charset="0"/>
              </a:endParaRPr>
            </a:p>
          </p:txBody>
        </p:sp>
      </p:grpSp>
      <p:grpSp>
        <p:nvGrpSpPr>
          <p:cNvPr id="110" name="Groep 109"/>
          <p:cNvGrpSpPr/>
          <p:nvPr/>
        </p:nvGrpSpPr>
        <p:grpSpPr>
          <a:xfrm>
            <a:off x="764356" y="2564904"/>
            <a:ext cx="1935436" cy="771143"/>
            <a:chOff x="467544" y="1484783"/>
            <a:chExt cx="3778708" cy="1245692"/>
          </a:xfrm>
        </p:grpSpPr>
        <p:grpSp>
          <p:nvGrpSpPr>
            <p:cNvPr id="111" name="Groep 54"/>
            <p:cNvGrpSpPr/>
            <p:nvPr/>
          </p:nvGrpSpPr>
          <p:grpSpPr>
            <a:xfrm>
              <a:off x="467544" y="1484783"/>
              <a:ext cx="2952328" cy="1245692"/>
              <a:chOff x="6012160" y="4509120"/>
              <a:chExt cx="3528392" cy="1191944"/>
            </a:xfrm>
          </p:grpSpPr>
          <p:sp>
            <p:nvSpPr>
              <p:cNvPr id="113" name="Rectangle 2"/>
              <p:cNvSpPr>
                <a:spLocks noChangeArrowheads="1"/>
              </p:cNvSpPr>
              <p:nvPr/>
            </p:nvSpPr>
            <p:spPr bwMode="auto">
              <a:xfrm>
                <a:off x="6012160" y="4630824"/>
                <a:ext cx="3528392" cy="311021"/>
              </a:xfrm>
              <a:prstGeom prst="rect">
                <a:avLst/>
              </a:prstGeom>
              <a:noFill/>
              <a:ln w="31750">
                <a:solidFill>
                  <a:schemeClr val="tx1"/>
                </a:solidFill>
                <a:miter lim="800000"/>
                <a:headEnd/>
                <a:tailEnd/>
              </a:ln>
            </p:spPr>
            <p:txBody>
              <a:bodyPr wrap="none" anchor="ctr"/>
              <a:lstStyle/>
              <a:p>
                <a:endParaRPr lang="nl-NL" sz="3200"/>
              </a:p>
            </p:txBody>
          </p:sp>
          <p:sp>
            <p:nvSpPr>
              <p:cNvPr id="114" name="Line 3"/>
              <p:cNvSpPr>
                <a:spLocks noChangeShapeType="1"/>
              </p:cNvSpPr>
              <p:nvPr/>
            </p:nvSpPr>
            <p:spPr bwMode="auto">
              <a:xfrm>
                <a:off x="6243127" y="4630824"/>
                <a:ext cx="0" cy="311021"/>
              </a:xfrm>
              <a:prstGeom prst="line">
                <a:avLst/>
              </a:prstGeom>
              <a:noFill/>
              <a:ln w="31750">
                <a:solidFill>
                  <a:schemeClr val="tx1"/>
                </a:solidFill>
                <a:round/>
                <a:headEnd/>
                <a:tailEnd/>
              </a:ln>
            </p:spPr>
            <p:txBody>
              <a:bodyPr wrap="none" anchor="ctr"/>
              <a:lstStyle/>
              <a:p>
                <a:endParaRPr lang="nl-NL" sz="3200"/>
              </a:p>
            </p:txBody>
          </p:sp>
          <p:sp>
            <p:nvSpPr>
              <p:cNvPr id="115" name="Line 4"/>
              <p:cNvSpPr>
                <a:spLocks noChangeShapeType="1"/>
              </p:cNvSpPr>
              <p:nvPr/>
            </p:nvSpPr>
            <p:spPr bwMode="auto">
              <a:xfrm>
                <a:off x="6479009" y="4630824"/>
                <a:ext cx="0" cy="311021"/>
              </a:xfrm>
              <a:prstGeom prst="line">
                <a:avLst/>
              </a:prstGeom>
              <a:noFill/>
              <a:ln w="31750">
                <a:solidFill>
                  <a:schemeClr val="tx1"/>
                </a:solidFill>
                <a:round/>
                <a:headEnd/>
                <a:tailEnd/>
              </a:ln>
            </p:spPr>
            <p:txBody>
              <a:bodyPr wrap="none" anchor="ctr"/>
              <a:lstStyle/>
              <a:p>
                <a:endParaRPr lang="nl-NL" sz="3200"/>
              </a:p>
            </p:txBody>
          </p:sp>
          <p:sp>
            <p:nvSpPr>
              <p:cNvPr id="116" name="Line 5"/>
              <p:cNvSpPr>
                <a:spLocks noChangeShapeType="1"/>
              </p:cNvSpPr>
              <p:nvPr/>
            </p:nvSpPr>
            <p:spPr bwMode="auto">
              <a:xfrm>
                <a:off x="6714890" y="4630824"/>
                <a:ext cx="0" cy="311021"/>
              </a:xfrm>
              <a:prstGeom prst="line">
                <a:avLst/>
              </a:prstGeom>
              <a:noFill/>
              <a:ln w="31750">
                <a:solidFill>
                  <a:schemeClr val="tx1"/>
                </a:solidFill>
                <a:round/>
                <a:headEnd/>
                <a:tailEnd/>
              </a:ln>
            </p:spPr>
            <p:txBody>
              <a:bodyPr wrap="none" anchor="ctr"/>
              <a:lstStyle/>
              <a:p>
                <a:endParaRPr lang="nl-NL" sz="3200"/>
              </a:p>
            </p:txBody>
          </p:sp>
          <p:sp>
            <p:nvSpPr>
              <p:cNvPr id="117" name="Line 6"/>
              <p:cNvSpPr>
                <a:spLocks noChangeShapeType="1"/>
              </p:cNvSpPr>
              <p:nvPr/>
            </p:nvSpPr>
            <p:spPr bwMode="auto">
              <a:xfrm>
                <a:off x="6950771" y="4630824"/>
                <a:ext cx="0" cy="311021"/>
              </a:xfrm>
              <a:prstGeom prst="line">
                <a:avLst/>
              </a:prstGeom>
              <a:noFill/>
              <a:ln w="31750">
                <a:solidFill>
                  <a:schemeClr val="tx1"/>
                </a:solidFill>
                <a:round/>
                <a:headEnd/>
                <a:tailEnd/>
              </a:ln>
            </p:spPr>
            <p:txBody>
              <a:bodyPr wrap="none" anchor="ctr"/>
              <a:lstStyle/>
              <a:p>
                <a:endParaRPr lang="nl-NL" sz="3200"/>
              </a:p>
            </p:txBody>
          </p:sp>
          <p:sp>
            <p:nvSpPr>
              <p:cNvPr id="118" name="Line 7"/>
              <p:cNvSpPr>
                <a:spLocks noChangeShapeType="1"/>
              </p:cNvSpPr>
              <p:nvPr/>
            </p:nvSpPr>
            <p:spPr bwMode="auto">
              <a:xfrm>
                <a:off x="7186653" y="4630824"/>
                <a:ext cx="0" cy="311021"/>
              </a:xfrm>
              <a:prstGeom prst="line">
                <a:avLst/>
              </a:prstGeom>
              <a:noFill/>
              <a:ln w="31750">
                <a:solidFill>
                  <a:schemeClr val="tx1"/>
                </a:solidFill>
                <a:round/>
                <a:headEnd/>
                <a:tailEnd/>
              </a:ln>
            </p:spPr>
            <p:txBody>
              <a:bodyPr wrap="none" anchor="ctr"/>
              <a:lstStyle/>
              <a:p>
                <a:endParaRPr lang="nl-NL" sz="3200"/>
              </a:p>
            </p:txBody>
          </p:sp>
          <p:sp>
            <p:nvSpPr>
              <p:cNvPr id="119" name="Line 8"/>
              <p:cNvSpPr>
                <a:spLocks noChangeShapeType="1"/>
              </p:cNvSpPr>
              <p:nvPr/>
            </p:nvSpPr>
            <p:spPr bwMode="auto">
              <a:xfrm>
                <a:off x="7422534" y="4630824"/>
                <a:ext cx="0" cy="311021"/>
              </a:xfrm>
              <a:prstGeom prst="line">
                <a:avLst/>
              </a:prstGeom>
              <a:noFill/>
              <a:ln w="31750">
                <a:solidFill>
                  <a:schemeClr val="tx1"/>
                </a:solidFill>
                <a:round/>
                <a:headEnd/>
                <a:tailEnd/>
              </a:ln>
            </p:spPr>
            <p:txBody>
              <a:bodyPr wrap="none" anchor="ctr"/>
              <a:lstStyle/>
              <a:p>
                <a:endParaRPr lang="nl-NL" sz="3200"/>
              </a:p>
            </p:txBody>
          </p:sp>
          <p:sp>
            <p:nvSpPr>
              <p:cNvPr id="120" name="Line 9"/>
              <p:cNvSpPr>
                <a:spLocks noChangeShapeType="1"/>
              </p:cNvSpPr>
              <p:nvPr/>
            </p:nvSpPr>
            <p:spPr bwMode="auto">
              <a:xfrm>
                <a:off x="7658415" y="4630824"/>
                <a:ext cx="0" cy="311021"/>
              </a:xfrm>
              <a:prstGeom prst="line">
                <a:avLst/>
              </a:prstGeom>
              <a:noFill/>
              <a:ln w="31750">
                <a:solidFill>
                  <a:schemeClr val="tx1"/>
                </a:solidFill>
                <a:round/>
                <a:headEnd/>
                <a:tailEnd/>
              </a:ln>
            </p:spPr>
            <p:txBody>
              <a:bodyPr wrap="none" anchor="ctr"/>
              <a:lstStyle/>
              <a:p>
                <a:endParaRPr lang="nl-NL" sz="3200"/>
              </a:p>
            </p:txBody>
          </p:sp>
          <p:sp>
            <p:nvSpPr>
              <p:cNvPr id="121" name="Line 10"/>
              <p:cNvSpPr>
                <a:spLocks noChangeShapeType="1"/>
              </p:cNvSpPr>
              <p:nvPr/>
            </p:nvSpPr>
            <p:spPr bwMode="auto">
              <a:xfrm>
                <a:off x="7894297" y="4630824"/>
                <a:ext cx="0" cy="311021"/>
              </a:xfrm>
              <a:prstGeom prst="line">
                <a:avLst/>
              </a:prstGeom>
              <a:noFill/>
              <a:ln w="31750">
                <a:solidFill>
                  <a:schemeClr val="tx1"/>
                </a:solidFill>
                <a:round/>
                <a:headEnd/>
                <a:tailEnd/>
              </a:ln>
            </p:spPr>
            <p:txBody>
              <a:bodyPr wrap="none" anchor="ctr"/>
              <a:lstStyle/>
              <a:p>
                <a:endParaRPr lang="nl-NL" sz="3200"/>
              </a:p>
            </p:txBody>
          </p:sp>
          <p:sp>
            <p:nvSpPr>
              <p:cNvPr id="122" name="Line 11"/>
              <p:cNvSpPr>
                <a:spLocks noChangeShapeType="1"/>
              </p:cNvSpPr>
              <p:nvPr/>
            </p:nvSpPr>
            <p:spPr bwMode="auto">
              <a:xfrm>
                <a:off x="8130178" y="4630824"/>
                <a:ext cx="0" cy="311021"/>
              </a:xfrm>
              <a:prstGeom prst="line">
                <a:avLst/>
              </a:prstGeom>
              <a:noFill/>
              <a:ln w="31750">
                <a:solidFill>
                  <a:schemeClr val="tx1"/>
                </a:solidFill>
                <a:round/>
                <a:headEnd/>
                <a:tailEnd/>
              </a:ln>
            </p:spPr>
            <p:txBody>
              <a:bodyPr wrap="none" anchor="ctr"/>
              <a:lstStyle/>
              <a:p>
                <a:endParaRPr lang="nl-NL" sz="3200"/>
              </a:p>
            </p:txBody>
          </p:sp>
          <p:sp>
            <p:nvSpPr>
              <p:cNvPr id="123" name="Line 14"/>
              <p:cNvSpPr>
                <a:spLocks noChangeShapeType="1"/>
              </p:cNvSpPr>
              <p:nvPr/>
            </p:nvSpPr>
            <p:spPr bwMode="auto">
              <a:xfrm flipH="1">
                <a:off x="6761424" y="4995647"/>
                <a:ext cx="14185" cy="275812"/>
              </a:xfrm>
              <a:prstGeom prst="line">
                <a:avLst/>
              </a:prstGeom>
              <a:noFill/>
              <a:ln w="31750" cmpd="dbl">
                <a:solidFill>
                  <a:schemeClr val="tx1"/>
                </a:solidFill>
                <a:round/>
                <a:headEnd/>
                <a:tailEnd/>
              </a:ln>
            </p:spPr>
            <p:txBody>
              <a:bodyPr wrap="none" anchor="ctr"/>
              <a:lstStyle/>
              <a:p>
                <a:endParaRPr lang="nl-NL" sz="3200"/>
              </a:p>
            </p:txBody>
          </p:sp>
          <p:sp>
            <p:nvSpPr>
              <p:cNvPr id="124" name="Line 15"/>
              <p:cNvSpPr>
                <a:spLocks noChangeShapeType="1"/>
              </p:cNvSpPr>
              <p:nvPr/>
            </p:nvSpPr>
            <p:spPr bwMode="auto">
              <a:xfrm>
                <a:off x="6890422" y="5008055"/>
                <a:ext cx="0" cy="121704"/>
              </a:xfrm>
              <a:prstGeom prst="line">
                <a:avLst/>
              </a:prstGeom>
              <a:noFill/>
              <a:ln w="31750" cmpd="dbl">
                <a:solidFill>
                  <a:schemeClr val="tx1"/>
                </a:solidFill>
                <a:round/>
                <a:headEnd/>
                <a:tailEnd/>
              </a:ln>
            </p:spPr>
            <p:txBody>
              <a:bodyPr wrap="none" anchor="ctr"/>
              <a:lstStyle/>
              <a:p>
                <a:endParaRPr lang="nl-NL" sz="3200"/>
              </a:p>
            </p:txBody>
          </p:sp>
          <p:sp>
            <p:nvSpPr>
              <p:cNvPr id="125" name="Line 16"/>
              <p:cNvSpPr>
                <a:spLocks noChangeShapeType="1"/>
              </p:cNvSpPr>
              <p:nvPr/>
            </p:nvSpPr>
            <p:spPr bwMode="auto">
              <a:xfrm>
                <a:off x="6894108" y="5144971"/>
                <a:ext cx="206396" cy="0"/>
              </a:xfrm>
              <a:prstGeom prst="line">
                <a:avLst/>
              </a:prstGeom>
              <a:noFill/>
              <a:ln w="31750" cmpd="dbl">
                <a:solidFill>
                  <a:schemeClr val="tx1"/>
                </a:solidFill>
                <a:round/>
                <a:headEnd/>
                <a:tailEnd/>
              </a:ln>
            </p:spPr>
            <p:txBody>
              <a:bodyPr wrap="none" anchor="ctr"/>
              <a:lstStyle/>
              <a:p>
                <a:endParaRPr lang="nl-NL" sz="3200"/>
              </a:p>
            </p:txBody>
          </p:sp>
          <p:sp>
            <p:nvSpPr>
              <p:cNvPr id="126" name="Rectangle 17"/>
              <p:cNvSpPr>
                <a:spLocks noChangeArrowheads="1"/>
              </p:cNvSpPr>
              <p:nvPr/>
            </p:nvSpPr>
            <p:spPr bwMode="auto">
              <a:xfrm>
                <a:off x="6374655" y="5244521"/>
                <a:ext cx="441049" cy="447973"/>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127" name="Rectangle 18"/>
              <p:cNvSpPr>
                <a:spLocks noChangeArrowheads="1"/>
              </p:cNvSpPr>
              <p:nvPr/>
            </p:nvSpPr>
            <p:spPr bwMode="auto">
              <a:xfrm>
                <a:off x="7120162" y="5117639"/>
                <a:ext cx="1223773" cy="393196"/>
              </a:xfrm>
              <a:prstGeom prst="rect">
                <a:avLst/>
              </a:prstGeom>
              <a:solidFill>
                <a:schemeClr val="tx2">
                  <a:lumMod val="60000"/>
                  <a:lumOff val="40000"/>
                </a:schemeClr>
              </a:solidFill>
              <a:ln w="31750">
                <a:solidFill>
                  <a:schemeClr val="tx1"/>
                </a:solidFill>
                <a:miter lim="800000"/>
                <a:headEnd/>
                <a:tailEnd/>
              </a:ln>
            </p:spPr>
            <p:txBody>
              <a:bodyPr wrap="none" anchor="ctr"/>
              <a:lstStyle/>
              <a:p>
                <a:endParaRPr lang="nl-NL" sz="3200"/>
              </a:p>
            </p:txBody>
          </p:sp>
          <p:sp>
            <p:nvSpPr>
              <p:cNvPr id="128" name="Rectangle 19"/>
              <p:cNvSpPr>
                <a:spLocks noChangeArrowheads="1"/>
              </p:cNvSpPr>
              <p:nvPr/>
            </p:nvSpPr>
            <p:spPr bwMode="auto">
              <a:xfrm>
                <a:off x="6374655" y="5300662"/>
                <a:ext cx="609679" cy="400402"/>
              </a:xfrm>
              <a:prstGeom prst="rect">
                <a:avLst/>
              </a:prstGeom>
              <a:noFill/>
              <a:ln w="0">
                <a:noFill/>
                <a:miter lim="800000"/>
                <a:headEnd/>
                <a:tailEnd/>
              </a:ln>
            </p:spPr>
            <p:txBody>
              <a:bodyPr wrap="none" lIns="90488" tIns="44450" rIns="90488" bIns="44450">
                <a:spAutoFit/>
              </a:bodyPr>
              <a:lstStyle/>
              <a:p>
                <a:pPr defTabSz="762000" eaLnBrk="0" hangingPunct="0"/>
                <a:r>
                  <a:rPr lang="en-US" sz="1100" dirty="0" smtClean="0">
                    <a:latin typeface="Times New Roman" charset="0"/>
                  </a:rPr>
                  <a:t>S</a:t>
                </a:r>
                <a:endParaRPr lang="en-US" sz="1100" dirty="0">
                  <a:latin typeface="Times New Roman" charset="0"/>
                </a:endParaRPr>
              </a:p>
            </p:txBody>
          </p:sp>
          <p:sp>
            <p:nvSpPr>
              <p:cNvPr id="129" name="Rectangle 20"/>
              <p:cNvSpPr>
                <a:spLocks noChangeArrowheads="1"/>
              </p:cNvSpPr>
              <p:nvPr/>
            </p:nvSpPr>
            <p:spPr bwMode="auto">
              <a:xfrm>
                <a:off x="7126336" y="5302888"/>
                <a:ext cx="218478" cy="354812"/>
              </a:xfrm>
              <a:prstGeom prst="rect">
                <a:avLst/>
              </a:prstGeom>
              <a:noFill/>
              <a:ln w="0">
                <a:noFill/>
                <a:miter lim="800000"/>
                <a:headEnd/>
                <a:tailEnd/>
              </a:ln>
            </p:spPr>
            <p:txBody>
              <a:bodyPr wrap="none" lIns="90488" tIns="44450" rIns="90488" bIns="44450">
                <a:spAutoFit/>
              </a:bodyPr>
              <a:lstStyle/>
              <a:p>
                <a:pPr defTabSz="762000" eaLnBrk="0" hangingPunct="0"/>
                <a:endParaRPr lang="en-US" sz="2400" dirty="0">
                  <a:latin typeface="Times New Roman" charset="0"/>
                </a:endParaRPr>
              </a:p>
            </p:txBody>
          </p:sp>
          <p:sp>
            <p:nvSpPr>
              <p:cNvPr id="130" name="Line 23"/>
              <p:cNvSpPr>
                <a:spLocks noChangeShapeType="1"/>
              </p:cNvSpPr>
              <p:nvPr/>
            </p:nvSpPr>
            <p:spPr bwMode="auto">
              <a:xfrm>
                <a:off x="8366059" y="4630824"/>
                <a:ext cx="0" cy="311021"/>
              </a:xfrm>
              <a:prstGeom prst="line">
                <a:avLst/>
              </a:prstGeom>
              <a:noFill/>
              <a:ln w="31750">
                <a:solidFill>
                  <a:schemeClr val="tx1"/>
                </a:solidFill>
                <a:round/>
                <a:headEnd/>
                <a:tailEnd/>
              </a:ln>
            </p:spPr>
            <p:txBody>
              <a:bodyPr wrap="none" anchor="ctr"/>
              <a:lstStyle/>
              <a:p>
                <a:endParaRPr lang="nl-NL" sz="3200"/>
              </a:p>
            </p:txBody>
          </p:sp>
          <p:sp>
            <p:nvSpPr>
              <p:cNvPr id="131" name="Line 24"/>
              <p:cNvSpPr>
                <a:spLocks noChangeShapeType="1"/>
              </p:cNvSpPr>
              <p:nvPr/>
            </p:nvSpPr>
            <p:spPr bwMode="auto">
              <a:xfrm>
                <a:off x="8601941" y="4630824"/>
                <a:ext cx="0" cy="311021"/>
              </a:xfrm>
              <a:prstGeom prst="line">
                <a:avLst/>
              </a:prstGeom>
              <a:noFill/>
              <a:ln w="31750">
                <a:solidFill>
                  <a:schemeClr val="tx1"/>
                </a:solidFill>
                <a:round/>
                <a:headEnd/>
                <a:tailEnd/>
              </a:ln>
            </p:spPr>
            <p:txBody>
              <a:bodyPr wrap="none" anchor="ctr"/>
              <a:lstStyle/>
              <a:p>
                <a:endParaRPr lang="nl-NL" sz="3200"/>
              </a:p>
            </p:txBody>
          </p:sp>
          <p:sp>
            <p:nvSpPr>
              <p:cNvPr id="132" name="Line 25"/>
              <p:cNvSpPr>
                <a:spLocks noChangeShapeType="1"/>
              </p:cNvSpPr>
              <p:nvPr/>
            </p:nvSpPr>
            <p:spPr bwMode="auto">
              <a:xfrm>
                <a:off x="8837822" y="4630824"/>
                <a:ext cx="0" cy="311021"/>
              </a:xfrm>
              <a:prstGeom prst="line">
                <a:avLst/>
              </a:prstGeom>
              <a:noFill/>
              <a:ln w="31750">
                <a:solidFill>
                  <a:schemeClr val="tx1"/>
                </a:solidFill>
                <a:round/>
                <a:headEnd/>
                <a:tailEnd/>
              </a:ln>
            </p:spPr>
            <p:txBody>
              <a:bodyPr wrap="none" anchor="ctr"/>
              <a:lstStyle/>
              <a:p>
                <a:endParaRPr lang="nl-NL" sz="3200"/>
              </a:p>
            </p:txBody>
          </p:sp>
          <p:sp>
            <p:nvSpPr>
              <p:cNvPr id="133" name="Line 26"/>
              <p:cNvSpPr>
                <a:spLocks noChangeShapeType="1"/>
              </p:cNvSpPr>
              <p:nvPr/>
            </p:nvSpPr>
            <p:spPr bwMode="auto">
              <a:xfrm>
                <a:off x="9073703" y="4630824"/>
                <a:ext cx="0" cy="311021"/>
              </a:xfrm>
              <a:prstGeom prst="line">
                <a:avLst/>
              </a:prstGeom>
              <a:noFill/>
              <a:ln w="31750">
                <a:solidFill>
                  <a:schemeClr val="tx1"/>
                </a:solidFill>
                <a:round/>
                <a:headEnd/>
                <a:tailEnd/>
              </a:ln>
            </p:spPr>
            <p:txBody>
              <a:bodyPr wrap="none" anchor="ctr"/>
              <a:lstStyle/>
              <a:p>
                <a:endParaRPr lang="nl-NL" sz="3200"/>
              </a:p>
            </p:txBody>
          </p:sp>
          <p:sp>
            <p:nvSpPr>
              <p:cNvPr id="134" name="Line 27"/>
              <p:cNvSpPr>
                <a:spLocks noChangeShapeType="1"/>
              </p:cNvSpPr>
              <p:nvPr/>
            </p:nvSpPr>
            <p:spPr bwMode="auto">
              <a:xfrm>
                <a:off x="9309585" y="4630824"/>
                <a:ext cx="0" cy="311021"/>
              </a:xfrm>
              <a:prstGeom prst="line">
                <a:avLst/>
              </a:prstGeom>
              <a:noFill/>
              <a:ln w="31750">
                <a:solidFill>
                  <a:schemeClr val="tx1"/>
                </a:solidFill>
                <a:round/>
                <a:headEnd/>
                <a:tailEnd/>
              </a:ln>
            </p:spPr>
            <p:txBody>
              <a:bodyPr wrap="none" anchor="ctr"/>
              <a:lstStyle/>
              <a:p>
                <a:endParaRPr lang="nl-NL" sz="3200"/>
              </a:p>
            </p:txBody>
          </p:sp>
          <p:sp>
            <p:nvSpPr>
              <p:cNvPr id="135" name="Rectangle 12"/>
              <p:cNvSpPr>
                <a:spLocks noChangeArrowheads="1"/>
              </p:cNvSpPr>
              <p:nvPr/>
            </p:nvSpPr>
            <p:spPr bwMode="auto">
              <a:xfrm>
                <a:off x="6663140" y="4509120"/>
                <a:ext cx="314508" cy="513860"/>
              </a:xfrm>
              <a:prstGeom prst="rect">
                <a:avLst/>
              </a:prstGeom>
              <a:noFill/>
              <a:ln w="31750">
                <a:solidFill>
                  <a:schemeClr val="hlink"/>
                </a:solidFill>
                <a:miter lim="800000"/>
                <a:headEnd/>
                <a:tailEnd/>
              </a:ln>
            </p:spPr>
            <p:txBody>
              <a:bodyPr wrap="none" anchor="ctr"/>
              <a:lstStyle/>
              <a:p>
                <a:endParaRPr lang="nl-NL" sz="3200"/>
              </a:p>
            </p:txBody>
          </p:sp>
        </p:grpSp>
        <p:sp>
          <p:nvSpPr>
            <p:cNvPr id="112" name="Rectangle 13"/>
            <p:cNvSpPr>
              <a:spLocks noChangeArrowheads="1"/>
            </p:cNvSpPr>
            <p:nvPr/>
          </p:nvSpPr>
          <p:spPr bwMode="auto">
            <a:xfrm>
              <a:off x="1170479" y="1601104"/>
              <a:ext cx="3075773" cy="348962"/>
            </a:xfrm>
            <a:prstGeom prst="rect">
              <a:avLst/>
            </a:prstGeom>
            <a:solidFill>
              <a:schemeClr val="accent6">
                <a:lumMod val="75000"/>
              </a:schemeClr>
            </a:solidFill>
            <a:ln w="9525">
              <a:solidFill>
                <a:schemeClr val="tx1"/>
              </a:solidFill>
              <a:miter lim="800000"/>
              <a:headEnd/>
              <a:tailEnd/>
            </a:ln>
          </p:spPr>
          <p:txBody>
            <a:bodyPr wrap="none" anchor="ctr"/>
            <a:lstStyle/>
            <a:p>
              <a:pPr algn="ctr"/>
              <a:endParaRPr lang="nl-NL" dirty="0">
                <a:latin typeface="Calibri" pitchFamily="34" charset="0"/>
              </a:endParaRPr>
            </a:p>
          </p:txBody>
        </p:sp>
      </p:grpSp>
      <p:grpSp>
        <p:nvGrpSpPr>
          <p:cNvPr id="136" name="Groep 135"/>
          <p:cNvGrpSpPr/>
          <p:nvPr/>
        </p:nvGrpSpPr>
        <p:grpSpPr>
          <a:xfrm>
            <a:off x="323528" y="5229200"/>
            <a:ext cx="1512168" cy="771143"/>
            <a:chOff x="467544" y="1484783"/>
            <a:chExt cx="2952328" cy="1245692"/>
          </a:xfrm>
        </p:grpSpPr>
        <p:grpSp>
          <p:nvGrpSpPr>
            <p:cNvPr id="137" name="Groep 54"/>
            <p:cNvGrpSpPr/>
            <p:nvPr/>
          </p:nvGrpSpPr>
          <p:grpSpPr>
            <a:xfrm>
              <a:off x="467544" y="1484783"/>
              <a:ext cx="2952328" cy="1245692"/>
              <a:chOff x="6012160" y="4509120"/>
              <a:chExt cx="3528392" cy="1191944"/>
            </a:xfrm>
          </p:grpSpPr>
          <p:sp>
            <p:nvSpPr>
              <p:cNvPr id="139" name="Rectangle 2"/>
              <p:cNvSpPr>
                <a:spLocks noChangeArrowheads="1"/>
              </p:cNvSpPr>
              <p:nvPr/>
            </p:nvSpPr>
            <p:spPr bwMode="auto">
              <a:xfrm>
                <a:off x="6012160" y="4630824"/>
                <a:ext cx="3528392" cy="311021"/>
              </a:xfrm>
              <a:prstGeom prst="rect">
                <a:avLst/>
              </a:prstGeom>
              <a:noFill/>
              <a:ln w="31750">
                <a:solidFill>
                  <a:schemeClr val="tx1"/>
                </a:solidFill>
                <a:miter lim="800000"/>
                <a:headEnd/>
                <a:tailEnd/>
              </a:ln>
            </p:spPr>
            <p:txBody>
              <a:bodyPr wrap="none" anchor="ctr"/>
              <a:lstStyle/>
              <a:p>
                <a:endParaRPr lang="nl-NL" sz="3200"/>
              </a:p>
            </p:txBody>
          </p:sp>
          <p:sp>
            <p:nvSpPr>
              <p:cNvPr id="140" name="Line 3"/>
              <p:cNvSpPr>
                <a:spLocks noChangeShapeType="1"/>
              </p:cNvSpPr>
              <p:nvPr/>
            </p:nvSpPr>
            <p:spPr bwMode="auto">
              <a:xfrm>
                <a:off x="6243127" y="4630824"/>
                <a:ext cx="0" cy="311021"/>
              </a:xfrm>
              <a:prstGeom prst="line">
                <a:avLst/>
              </a:prstGeom>
              <a:noFill/>
              <a:ln w="31750">
                <a:solidFill>
                  <a:schemeClr val="tx1"/>
                </a:solidFill>
                <a:round/>
                <a:headEnd/>
                <a:tailEnd/>
              </a:ln>
            </p:spPr>
            <p:txBody>
              <a:bodyPr wrap="none" anchor="ctr"/>
              <a:lstStyle/>
              <a:p>
                <a:endParaRPr lang="nl-NL" sz="3200"/>
              </a:p>
            </p:txBody>
          </p:sp>
          <p:sp>
            <p:nvSpPr>
              <p:cNvPr id="141" name="Line 4"/>
              <p:cNvSpPr>
                <a:spLocks noChangeShapeType="1"/>
              </p:cNvSpPr>
              <p:nvPr/>
            </p:nvSpPr>
            <p:spPr bwMode="auto">
              <a:xfrm>
                <a:off x="6479009" y="4630824"/>
                <a:ext cx="0" cy="311021"/>
              </a:xfrm>
              <a:prstGeom prst="line">
                <a:avLst/>
              </a:prstGeom>
              <a:noFill/>
              <a:ln w="31750">
                <a:solidFill>
                  <a:schemeClr val="tx1"/>
                </a:solidFill>
                <a:round/>
                <a:headEnd/>
                <a:tailEnd/>
              </a:ln>
            </p:spPr>
            <p:txBody>
              <a:bodyPr wrap="none" anchor="ctr"/>
              <a:lstStyle/>
              <a:p>
                <a:endParaRPr lang="nl-NL" sz="3200"/>
              </a:p>
            </p:txBody>
          </p:sp>
          <p:sp>
            <p:nvSpPr>
              <p:cNvPr id="142" name="Line 5"/>
              <p:cNvSpPr>
                <a:spLocks noChangeShapeType="1"/>
              </p:cNvSpPr>
              <p:nvPr/>
            </p:nvSpPr>
            <p:spPr bwMode="auto">
              <a:xfrm>
                <a:off x="6714890" y="4630824"/>
                <a:ext cx="0" cy="311021"/>
              </a:xfrm>
              <a:prstGeom prst="line">
                <a:avLst/>
              </a:prstGeom>
              <a:noFill/>
              <a:ln w="31750">
                <a:solidFill>
                  <a:schemeClr val="tx1"/>
                </a:solidFill>
                <a:round/>
                <a:headEnd/>
                <a:tailEnd/>
              </a:ln>
            </p:spPr>
            <p:txBody>
              <a:bodyPr wrap="none" anchor="ctr"/>
              <a:lstStyle/>
              <a:p>
                <a:endParaRPr lang="nl-NL" sz="3200"/>
              </a:p>
            </p:txBody>
          </p:sp>
          <p:sp>
            <p:nvSpPr>
              <p:cNvPr id="143" name="Line 6"/>
              <p:cNvSpPr>
                <a:spLocks noChangeShapeType="1"/>
              </p:cNvSpPr>
              <p:nvPr/>
            </p:nvSpPr>
            <p:spPr bwMode="auto">
              <a:xfrm>
                <a:off x="6950771" y="4630824"/>
                <a:ext cx="0" cy="311021"/>
              </a:xfrm>
              <a:prstGeom prst="line">
                <a:avLst/>
              </a:prstGeom>
              <a:noFill/>
              <a:ln w="31750">
                <a:solidFill>
                  <a:schemeClr val="tx1"/>
                </a:solidFill>
                <a:round/>
                <a:headEnd/>
                <a:tailEnd/>
              </a:ln>
            </p:spPr>
            <p:txBody>
              <a:bodyPr wrap="none" anchor="ctr"/>
              <a:lstStyle/>
              <a:p>
                <a:endParaRPr lang="nl-NL" sz="3200"/>
              </a:p>
            </p:txBody>
          </p:sp>
          <p:sp>
            <p:nvSpPr>
              <p:cNvPr id="144" name="Line 7"/>
              <p:cNvSpPr>
                <a:spLocks noChangeShapeType="1"/>
              </p:cNvSpPr>
              <p:nvPr/>
            </p:nvSpPr>
            <p:spPr bwMode="auto">
              <a:xfrm>
                <a:off x="7186653" y="4630824"/>
                <a:ext cx="0" cy="311021"/>
              </a:xfrm>
              <a:prstGeom prst="line">
                <a:avLst/>
              </a:prstGeom>
              <a:noFill/>
              <a:ln w="31750">
                <a:solidFill>
                  <a:schemeClr val="tx1"/>
                </a:solidFill>
                <a:round/>
                <a:headEnd/>
                <a:tailEnd/>
              </a:ln>
            </p:spPr>
            <p:txBody>
              <a:bodyPr wrap="none" anchor="ctr"/>
              <a:lstStyle/>
              <a:p>
                <a:endParaRPr lang="nl-NL" sz="3200"/>
              </a:p>
            </p:txBody>
          </p:sp>
          <p:sp>
            <p:nvSpPr>
              <p:cNvPr id="145" name="Line 8"/>
              <p:cNvSpPr>
                <a:spLocks noChangeShapeType="1"/>
              </p:cNvSpPr>
              <p:nvPr/>
            </p:nvSpPr>
            <p:spPr bwMode="auto">
              <a:xfrm>
                <a:off x="7422534" y="4630824"/>
                <a:ext cx="0" cy="311021"/>
              </a:xfrm>
              <a:prstGeom prst="line">
                <a:avLst/>
              </a:prstGeom>
              <a:noFill/>
              <a:ln w="31750">
                <a:solidFill>
                  <a:schemeClr val="tx1"/>
                </a:solidFill>
                <a:round/>
                <a:headEnd/>
                <a:tailEnd/>
              </a:ln>
            </p:spPr>
            <p:txBody>
              <a:bodyPr wrap="none" anchor="ctr"/>
              <a:lstStyle/>
              <a:p>
                <a:endParaRPr lang="nl-NL" sz="3200"/>
              </a:p>
            </p:txBody>
          </p:sp>
          <p:sp>
            <p:nvSpPr>
              <p:cNvPr id="146" name="Line 9"/>
              <p:cNvSpPr>
                <a:spLocks noChangeShapeType="1"/>
              </p:cNvSpPr>
              <p:nvPr/>
            </p:nvSpPr>
            <p:spPr bwMode="auto">
              <a:xfrm>
                <a:off x="7658415" y="4630824"/>
                <a:ext cx="0" cy="311021"/>
              </a:xfrm>
              <a:prstGeom prst="line">
                <a:avLst/>
              </a:prstGeom>
              <a:noFill/>
              <a:ln w="31750">
                <a:solidFill>
                  <a:schemeClr val="tx1"/>
                </a:solidFill>
                <a:round/>
                <a:headEnd/>
                <a:tailEnd/>
              </a:ln>
            </p:spPr>
            <p:txBody>
              <a:bodyPr wrap="none" anchor="ctr"/>
              <a:lstStyle/>
              <a:p>
                <a:endParaRPr lang="nl-NL" sz="3200"/>
              </a:p>
            </p:txBody>
          </p:sp>
          <p:sp>
            <p:nvSpPr>
              <p:cNvPr id="147" name="Line 10"/>
              <p:cNvSpPr>
                <a:spLocks noChangeShapeType="1"/>
              </p:cNvSpPr>
              <p:nvPr/>
            </p:nvSpPr>
            <p:spPr bwMode="auto">
              <a:xfrm>
                <a:off x="7894297" y="4630824"/>
                <a:ext cx="0" cy="311021"/>
              </a:xfrm>
              <a:prstGeom prst="line">
                <a:avLst/>
              </a:prstGeom>
              <a:noFill/>
              <a:ln w="31750">
                <a:solidFill>
                  <a:schemeClr val="tx1"/>
                </a:solidFill>
                <a:round/>
                <a:headEnd/>
                <a:tailEnd/>
              </a:ln>
            </p:spPr>
            <p:txBody>
              <a:bodyPr wrap="none" anchor="ctr"/>
              <a:lstStyle/>
              <a:p>
                <a:endParaRPr lang="nl-NL" sz="3200"/>
              </a:p>
            </p:txBody>
          </p:sp>
          <p:sp>
            <p:nvSpPr>
              <p:cNvPr id="148" name="Line 11"/>
              <p:cNvSpPr>
                <a:spLocks noChangeShapeType="1"/>
              </p:cNvSpPr>
              <p:nvPr/>
            </p:nvSpPr>
            <p:spPr bwMode="auto">
              <a:xfrm>
                <a:off x="8130178" y="4630824"/>
                <a:ext cx="0" cy="311021"/>
              </a:xfrm>
              <a:prstGeom prst="line">
                <a:avLst/>
              </a:prstGeom>
              <a:noFill/>
              <a:ln w="31750">
                <a:solidFill>
                  <a:schemeClr val="tx1"/>
                </a:solidFill>
                <a:round/>
                <a:headEnd/>
                <a:tailEnd/>
              </a:ln>
            </p:spPr>
            <p:txBody>
              <a:bodyPr wrap="none" anchor="ctr"/>
              <a:lstStyle/>
              <a:p>
                <a:endParaRPr lang="nl-NL" sz="3200"/>
              </a:p>
            </p:txBody>
          </p:sp>
          <p:sp>
            <p:nvSpPr>
              <p:cNvPr id="149" name="Line 14"/>
              <p:cNvSpPr>
                <a:spLocks noChangeShapeType="1"/>
              </p:cNvSpPr>
              <p:nvPr/>
            </p:nvSpPr>
            <p:spPr bwMode="auto">
              <a:xfrm flipH="1">
                <a:off x="6761424" y="4995647"/>
                <a:ext cx="14185" cy="275812"/>
              </a:xfrm>
              <a:prstGeom prst="line">
                <a:avLst/>
              </a:prstGeom>
              <a:noFill/>
              <a:ln w="31750" cmpd="dbl">
                <a:solidFill>
                  <a:schemeClr val="tx1"/>
                </a:solidFill>
                <a:round/>
                <a:headEnd/>
                <a:tailEnd/>
              </a:ln>
            </p:spPr>
            <p:txBody>
              <a:bodyPr wrap="none" anchor="ctr"/>
              <a:lstStyle/>
              <a:p>
                <a:endParaRPr lang="nl-NL" sz="3200"/>
              </a:p>
            </p:txBody>
          </p:sp>
          <p:sp>
            <p:nvSpPr>
              <p:cNvPr id="150" name="Line 15"/>
              <p:cNvSpPr>
                <a:spLocks noChangeShapeType="1"/>
              </p:cNvSpPr>
              <p:nvPr/>
            </p:nvSpPr>
            <p:spPr bwMode="auto">
              <a:xfrm>
                <a:off x="6890422" y="5008055"/>
                <a:ext cx="0" cy="121704"/>
              </a:xfrm>
              <a:prstGeom prst="line">
                <a:avLst/>
              </a:prstGeom>
              <a:noFill/>
              <a:ln w="31750" cmpd="dbl">
                <a:solidFill>
                  <a:schemeClr val="tx1"/>
                </a:solidFill>
                <a:round/>
                <a:headEnd/>
                <a:tailEnd/>
              </a:ln>
            </p:spPr>
            <p:txBody>
              <a:bodyPr wrap="none" anchor="ctr"/>
              <a:lstStyle/>
              <a:p>
                <a:endParaRPr lang="nl-NL" sz="3200"/>
              </a:p>
            </p:txBody>
          </p:sp>
          <p:sp>
            <p:nvSpPr>
              <p:cNvPr id="151" name="Line 16"/>
              <p:cNvSpPr>
                <a:spLocks noChangeShapeType="1"/>
              </p:cNvSpPr>
              <p:nvPr/>
            </p:nvSpPr>
            <p:spPr bwMode="auto">
              <a:xfrm>
                <a:off x="6894108" y="5144971"/>
                <a:ext cx="206396" cy="0"/>
              </a:xfrm>
              <a:prstGeom prst="line">
                <a:avLst/>
              </a:prstGeom>
              <a:noFill/>
              <a:ln w="31750" cmpd="dbl">
                <a:solidFill>
                  <a:schemeClr val="tx1"/>
                </a:solidFill>
                <a:round/>
                <a:headEnd/>
                <a:tailEnd/>
              </a:ln>
            </p:spPr>
            <p:txBody>
              <a:bodyPr wrap="none" anchor="ctr"/>
              <a:lstStyle/>
              <a:p>
                <a:endParaRPr lang="nl-NL" sz="3200"/>
              </a:p>
            </p:txBody>
          </p:sp>
          <p:sp>
            <p:nvSpPr>
              <p:cNvPr id="152" name="Rectangle 17"/>
              <p:cNvSpPr>
                <a:spLocks noChangeArrowheads="1"/>
              </p:cNvSpPr>
              <p:nvPr/>
            </p:nvSpPr>
            <p:spPr bwMode="auto">
              <a:xfrm>
                <a:off x="6374655" y="5244521"/>
                <a:ext cx="441049" cy="447973"/>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153" name="Rectangle 18"/>
              <p:cNvSpPr>
                <a:spLocks noChangeArrowheads="1"/>
              </p:cNvSpPr>
              <p:nvPr/>
            </p:nvSpPr>
            <p:spPr bwMode="auto">
              <a:xfrm>
                <a:off x="7120162" y="5176930"/>
                <a:ext cx="1076241" cy="445207"/>
              </a:xfrm>
              <a:prstGeom prst="rect">
                <a:avLst/>
              </a:prstGeom>
              <a:solidFill>
                <a:schemeClr val="tx2">
                  <a:lumMod val="60000"/>
                  <a:lumOff val="40000"/>
                </a:schemeClr>
              </a:solidFill>
              <a:ln w="31750">
                <a:solidFill>
                  <a:schemeClr val="tx1"/>
                </a:solidFill>
                <a:miter lim="800000"/>
                <a:headEnd/>
                <a:tailEnd/>
              </a:ln>
            </p:spPr>
            <p:txBody>
              <a:bodyPr wrap="none" anchor="ctr"/>
              <a:lstStyle/>
              <a:p>
                <a:endParaRPr lang="nl-NL" sz="3200"/>
              </a:p>
            </p:txBody>
          </p:sp>
          <p:sp>
            <p:nvSpPr>
              <p:cNvPr id="154" name="Rectangle 19"/>
              <p:cNvSpPr>
                <a:spLocks noChangeArrowheads="1"/>
              </p:cNvSpPr>
              <p:nvPr/>
            </p:nvSpPr>
            <p:spPr bwMode="auto">
              <a:xfrm>
                <a:off x="6374655" y="5300662"/>
                <a:ext cx="609679" cy="400402"/>
              </a:xfrm>
              <a:prstGeom prst="rect">
                <a:avLst/>
              </a:prstGeom>
              <a:noFill/>
              <a:ln w="0">
                <a:noFill/>
                <a:miter lim="800000"/>
                <a:headEnd/>
                <a:tailEnd/>
              </a:ln>
            </p:spPr>
            <p:txBody>
              <a:bodyPr wrap="none" lIns="90488" tIns="44450" rIns="90488" bIns="44450">
                <a:spAutoFit/>
              </a:bodyPr>
              <a:lstStyle/>
              <a:p>
                <a:pPr defTabSz="762000" eaLnBrk="0" hangingPunct="0"/>
                <a:r>
                  <a:rPr lang="en-US" sz="1100" dirty="0" smtClean="0">
                    <a:latin typeface="Times New Roman" charset="0"/>
                  </a:rPr>
                  <a:t>S</a:t>
                </a:r>
                <a:endParaRPr lang="en-US" sz="1100" dirty="0">
                  <a:latin typeface="Times New Roman" charset="0"/>
                </a:endParaRPr>
              </a:p>
            </p:txBody>
          </p:sp>
          <p:sp>
            <p:nvSpPr>
              <p:cNvPr id="155" name="Rectangle 20"/>
              <p:cNvSpPr>
                <a:spLocks noChangeArrowheads="1"/>
              </p:cNvSpPr>
              <p:nvPr/>
            </p:nvSpPr>
            <p:spPr bwMode="auto">
              <a:xfrm>
                <a:off x="7126336" y="5302888"/>
                <a:ext cx="218478" cy="354812"/>
              </a:xfrm>
              <a:prstGeom prst="rect">
                <a:avLst/>
              </a:prstGeom>
              <a:noFill/>
              <a:ln w="0">
                <a:noFill/>
                <a:miter lim="800000"/>
                <a:headEnd/>
                <a:tailEnd/>
              </a:ln>
            </p:spPr>
            <p:txBody>
              <a:bodyPr wrap="none" lIns="90488" tIns="44450" rIns="90488" bIns="44450">
                <a:spAutoFit/>
              </a:bodyPr>
              <a:lstStyle/>
              <a:p>
                <a:pPr defTabSz="762000" eaLnBrk="0" hangingPunct="0"/>
                <a:endParaRPr lang="en-US" sz="2400" dirty="0">
                  <a:latin typeface="Times New Roman" charset="0"/>
                </a:endParaRPr>
              </a:p>
            </p:txBody>
          </p:sp>
          <p:sp>
            <p:nvSpPr>
              <p:cNvPr id="156" name="Line 23"/>
              <p:cNvSpPr>
                <a:spLocks noChangeShapeType="1"/>
              </p:cNvSpPr>
              <p:nvPr/>
            </p:nvSpPr>
            <p:spPr bwMode="auto">
              <a:xfrm>
                <a:off x="8366059" y="4630824"/>
                <a:ext cx="0" cy="311021"/>
              </a:xfrm>
              <a:prstGeom prst="line">
                <a:avLst/>
              </a:prstGeom>
              <a:noFill/>
              <a:ln w="31750">
                <a:solidFill>
                  <a:schemeClr val="tx1"/>
                </a:solidFill>
                <a:round/>
                <a:headEnd/>
                <a:tailEnd/>
              </a:ln>
            </p:spPr>
            <p:txBody>
              <a:bodyPr wrap="none" anchor="ctr"/>
              <a:lstStyle/>
              <a:p>
                <a:endParaRPr lang="nl-NL" sz="3200"/>
              </a:p>
            </p:txBody>
          </p:sp>
          <p:sp>
            <p:nvSpPr>
              <p:cNvPr id="157" name="Line 24"/>
              <p:cNvSpPr>
                <a:spLocks noChangeShapeType="1"/>
              </p:cNvSpPr>
              <p:nvPr/>
            </p:nvSpPr>
            <p:spPr bwMode="auto">
              <a:xfrm>
                <a:off x="8601941" y="4630824"/>
                <a:ext cx="0" cy="311021"/>
              </a:xfrm>
              <a:prstGeom prst="line">
                <a:avLst/>
              </a:prstGeom>
              <a:noFill/>
              <a:ln w="31750">
                <a:solidFill>
                  <a:schemeClr val="tx1"/>
                </a:solidFill>
                <a:round/>
                <a:headEnd/>
                <a:tailEnd/>
              </a:ln>
            </p:spPr>
            <p:txBody>
              <a:bodyPr wrap="none" anchor="ctr"/>
              <a:lstStyle/>
              <a:p>
                <a:endParaRPr lang="nl-NL" sz="3200"/>
              </a:p>
            </p:txBody>
          </p:sp>
          <p:sp>
            <p:nvSpPr>
              <p:cNvPr id="158" name="Line 25"/>
              <p:cNvSpPr>
                <a:spLocks noChangeShapeType="1"/>
              </p:cNvSpPr>
              <p:nvPr/>
            </p:nvSpPr>
            <p:spPr bwMode="auto">
              <a:xfrm>
                <a:off x="8837822" y="4630824"/>
                <a:ext cx="0" cy="311021"/>
              </a:xfrm>
              <a:prstGeom prst="line">
                <a:avLst/>
              </a:prstGeom>
              <a:noFill/>
              <a:ln w="31750">
                <a:solidFill>
                  <a:schemeClr val="tx1"/>
                </a:solidFill>
                <a:round/>
                <a:headEnd/>
                <a:tailEnd/>
              </a:ln>
            </p:spPr>
            <p:txBody>
              <a:bodyPr wrap="none" anchor="ctr"/>
              <a:lstStyle/>
              <a:p>
                <a:endParaRPr lang="nl-NL" sz="3200"/>
              </a:p>
            </p:txBody>
          </p:sp>
          <p:sp>
            <p:nvSpPr>
              <p:cNvPr id="159" name="Line 26"/>
              <p:cNvSpPr>
                <a:spLocks noChangeShapeType="1"/>
              </p:cNvSpPr>
              <p:nvPr/>
            </p:nvSpPr>
            <p:spPr bwMode="auto">
              <a:xfrm>
                <a:off x="9073703" y="4630824"/>
                <a:ext cx="0" cy="311021"/>
              </a:xfrm>
              <a:prstGeom prst="line">
                <a:avLst/>
              </a:prstGeom>
              <a:noFill/>
              <a:ln w="31750">
                <a:solidFill>
                  <a:schemeClr val="tx1"/>
                </a:solidFill>
                <a:round/>
                <a:headEnd/>
                <a:tailEnd/>
              </a:ln>
            </p:spPr>
            <p:txBody>
              <a:bodyPr wrap="none" anchor="ctr"/>
              <a:lstStyle/>
              <a:p>
                <a:endParaRPr lang="nl-NL" sz="3200"/>
              </a:p>
            </p:txBody>
          </p:sp>
          <p:sp>
            <p:nvSpPr>
              <p:cNvPr id="160" name="Line 27"/>
              <p:cNvSpPr>
                <a:spLocks noChangeShapeType="1"/>
              </p:cNvSpPr>
              <p:nvPr/>
            </p:nvSpPr>
            <p:spPr bwMode="auto">
              <a:xfrm>
                <a:off x="9309585" y="4630824"/>
                <a:ext cx="0" cy="311021"/>
              </a:xfrm>
              <a:prstGeom prst="line">
                <a:avLst/>
              </a:prstGeom>
              <a:noFill/>
              <a:ln w="31750">
                <a:solidFill>
                  <a:schemeClr val="tx1"/>
                </a:solidFill>
                <a:round/>
                <a:headEnd/>
                <a:tailEnd/>
              </a:ln>
            </p:spPr>
            <p:txBody>
              <a:bodyPr wrap="none" anchor="ctr"/>
              <a:lstStyle/>
              <a:p>
                <a:endParaRPr lang="nl-NL" sz="3200"/>
              </a:p>
            </p:txBody>
          </p:sp>
          <p:sp>
            <p:nvSpPr>
              <p:cNvPr id="161" name="Rectangle 12"/>
              <p:cNvSpPr>
                <a:spLocks noChangeArrowheads="1"/>
              </p:cNvSpPr>
              <p:nvPr/>
            </p:nvSpPr>
            <p:spPr bwMode="auto">
              <a:xfrm>
                <a:off x="6663140" y="4509120"/>
                <a:ext cx="314508" cy="513860"/>
              </a:xfrm>
              <a:prstGeom prst="rect">
                <a:avLst/>
              </a:prstGeom>
              <a:noFill/>
              <a:ln w="31750">
                <a:solidFill>
                  <a:schemeClr val="hlink"/>
                </a:solidFill>
                <a:miter lim="800000"/>
                <a:headEnd/>
                <a:tailEnd/>
              </a:ln>
            </p:spPr>
            <p:txBody>
              <a:bodyPr wrap="none" anchor="ctr"/>
              <a:lstStyle/>
              <a:p>
                <a:endParaRPr lang="nl-NL" sz="3200"/>
              </a:p>
            </p:txBody>
          </p:sp>
        </p:grpSp>
        <p:sp>
          <p:nvSpPr>
            <p:cNvPr id="138" name="Rectangle 13"/>
            <p:cNvSpPr>
              <a:spLocks noChangeArrowheads="1"/>
            </p:cNvSpPr>
            <p:nvPr/>
          </p:nvSpPr>
          <p:spPr bwMode="auto">
            <a:xfrm>
              <a:off x="1170479" y="1601104"/>
              <a:ext cx="2108806" cy="348962"/>
            </a:xfrm>
            <a:prstGeom prst="rect">
              <a:avLst/>
            </a:prstGeom>
            <a:solidFill>
              <a:schemeClr val="accent6">
                <a:lumMod val="75000"/>
              </a:schemeClr>
            </a:solidFill>
            <a:ln w="9525">
              <a:solidFill>
                <a:schemeClr val="tx1"/>
              </a:solidFill>
              <a:miter lim="800000"/>
              <a:headEnd/>
              <a:tailEnd/>
            </a:ln>
          </p:spPr>
          <p:txBody>
            <a:bodyPr wrap="none" anchor="ctr"/>
            <a:lstStyle/>
            <a:p>
              <a:pPr algn="ctr"/>
              <a:endParaRPr lang="nl-NL" dirty="0">
                <a:latin typeface="Calibri" pitchFamily="34" charset="0"/>
              </a:endParaRPr>
            </a:p>
          </p:txBody>
        </p:sp>
      </p:grpSp>
    </p:spTree>
    <p:extLst>
      <p:ext uri="{BB962C8B-B14F-4D97-AF65-F5344CB8AC3E}">
        <p14:creationId xmlns:p14="http://schemas.microsoft.com/office/powerpoint/2010/main" val="391722953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3184" y="274638"/>
            <a:ext cx="8229600" cy="1143000"/>
          </a:xfrm>
        </p:spPr>
        <p:txBody>
          <a:bodyPr/>
          <a:lstStyle/>
          <a:p>
            <a:r>
              <a:rPr lang="en-US" dirty="0" smtClean="0"/>
              <a:t>Balancing Index versus Code length </a:t>
            </a:r>
            <a:endParaRPr lang="nl-NL" dirty="0"/>
          </a:p>
        </p:txBody>
      </p:sp>
      <p:grpSp>
        <p:nvGrpSpPr>
          <p:cNvPr id="3" name="Groep 2"/>
          <p:cNvGrpSpPr/>
          <p:nvPr/>
        </p:nvGrpSpPr>
        <p:grpSpPr>
          <a:xfrm>
            <a:off x="179512" y="2564904"/>
            <a:ext cx="4176464" cy="4968553"/>
            <a:chOff x="323528" y="1556792"/>
            <a:chExt cx="9073008" cy="8280921"/>
          </a:xfrm>
        </p:grpSpPr>
        <p:grpSp>
          <p:nvGrpSpPr>
            <p:cNvPr id="4" name="Groep 108"/>
            <p:cNvGrpSpPr/>
            <p:nvPr/>
          </p:nvGrpSpPr>
          <p:grpSpPr>
            <a:xfrm>
              <a:off x="1547664" y="2204864"/>
              <a:ext cx="5976664" cy="7632849"/>
              <a:chOff x="742644" y="1555488"/>
              <a:chExt cx="7141724" cy="9506361"/>
            </a:xfrm>
          </p:grpSpPr>
          <p:sp>
            <p:nvSpPr>
              <p:cNvPr id="118" name="Boog 117"/>
              <p:cNvSpPr/>
              <p:nvPr/>
            </p:nvSpPr>
            <p:spPr>
              <a:xfrm rot="16200000">
                <a:off x="-439675" y="2737807"/>
                <a:ext cx="9506361" cy="7141724"/>
              </a:xfrm>
              <a:prstGeom prst="arc">
                <a:avLst>
                  <a:gd name="adj1" fmla="val 16226081"/>
                  <a:gd name="adj2" fmla="val 0"/>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19" name="Vrije vorm 118"/>
              <p:cNvSpPr/>
              <p:nvPr/>
            </p:nvSpPr>
            <p:spPr>
              <a:xfrm>
                <a:off x="4550995" y="1556792"/>
                <a:ext cx="1328152" cy="3701008"/>
              </a:xfrm>
              <a:custGeom>
                <a:avLst/>
                <a:gdLst>
                  <a:gd name="connsiteX0" fmla="*/ 0 w 1158240"/>
                  <a:gd name="connsiteY0" fmla="*/ 4987 h 3677827"/>
                  <a:gd name="connsiteX1" fmla="*/ 76200 w 1158240"/>
                  <a:gd name="connsiteY1" fmla="*/ 20227 h 3677827"/>
                  <a:gd name="connsiteX2" fmla="*/ 198120 w 1158240"/>
                  <a:gd name="connsiteY2" fmla="*/ 279307 h 3677827"/>
                  <a:gd name="connsiteX3" fmla="*/ 182880 w 1158240"/>
                  <a:gd name="connsiteY3" fmla="*/ 462187 h 3677827"/>
                  <a:gd name="connsiteX4" fmla="*/ 137160 w 1158240"/>
                  <a:gd name="connsiteY4" fmla="*/ 614587 h 3677827"/>
                  <a:gd name="connsiteX5" fmla="*/ 121920 w 1158240"/>
                  <a:gd name="connsiteY5" fmla="*/ 675547 h 3677827"/>
                  <a:gd name="connsiteX6" fmla="*/ 137160 w 1158240"/>
                  <a:gd name="connsiteY6" fmla="*/ 827947 h 3677827"/>
                  <a:gd name="connsiteX7" fmla="*/ 152400 w 1158240"/>
                  <a:gd name="connsiteY7" fmla="*/ 873667 h 3677827"/>
                  <a:gd name="connsiteX8" fmla="*/ 243840 w 1158240"/>
                  <a:gd name="connsiteY8" fmla="*/ 934627 h 3677827"/>
                  <a:gd name="connsiteX9" fmla="*/ 289560 w 1158240"/>
                  <a:gd name="connsiteY9" fmla="*/ 965107 h 3677827"/>
                  <a:gd name="connsiteX10" fmla="*/ 335280 w 1158240"/>
                  <a:gd name="connsiteY10" fmla="*/ 995587 h 3677827"/>
                  <a:gd name="connsiteX11" fmla="*/ 411480 w 1158240"/>
                  <a:gd name="connsiteY11" fmla="*/ 1087027 h 3677827"/>
                  <a:gd name="connsiteX12" fmla="*/ 457200 w 1158240"/>
                  <a:gd name="connsiteY12" fmla="*/ 1132747 h 3677827"/>
                  <a:gd name="connsiteX13" fmla="*/ 472440 w 1158240"/>
                  <a:gd name="connsiteY13" fmla="*/ 1178467 h 3677827"/>
                  <a:gd name="connsiteX14" fmla="*/ 502920 w 1158240"/>
                  <a:gd name="connsiteY14" fmla="*/ 1224187 h 3677827"/>
                  <a:gd name="connsiteX15" fmla="*/ 533400 w 1158240"/>
                  <a:gd name="connsiteY15" fmla="*/ 1315627 h 3677827"/>
                  <a:gd name="connsiteX16" fmla="*/ 518160 w 1158240"/>
                  <a:gd name="connsiteY16" fmla="*/ 1437547 h 3677827"/>
                  <a:gd name="connsiteX17" fmla="*/ 502920 w 1158240"/>
                  <a:gd name="connsiteY17" fmla="*/ 1528987 h 3677827"/>
                  <a:gd name="connsiteX18" fmla="*/ 518160 w 1158240"/>
                  <a:gd name="connsiteY18" fmla="*/ 2062387 h 3677827"/>
                  <a:gd name="connsiteX19" fmla="*/ 579120 w 1158240"/>
                  <a:gd name="connsiteY19" fmla="*/ 2123347 h 3677827"/>
                  <a:gd name="connsiteX20" fmla="*/ 822960 w 1158240"/>
                  <a:gd name="connsiteY20" fmla="*/ 2123347 h 3677827"/>
                  <a:gd name="connsiteX21" fmla="*/ 868680 w 1158240"/>
                  <a:gd name="connsiteY21" fmla="*/ 2153827 h 3677827"/>
                  <a:gd name="connsiteX22" fmla="*/ 838200 w 1158240"/>
                  <a:gd name="connsiteY22" fmla="*/ 2367187 h 3677827"/>
                  <a:gd name="connsiteX23" fmla="*/ 777240 w 1158240"/>
                  <a:gd name="connsiteY23" fmla="*/ 2458627 h 3677827"/>
                  <a:gd name="connsiteX24" fmla="*/ 731520 w 1158240"/>
                  <a:gd name="connsiteY24" fmla="*/ 2595787 h 3677827"/>
                  <a:gd name="connsiteX25" fmla="*/ 716280 w 1158240"/>
                  <a:gd name="connsiteY25" fmla="*/ 2641507 h 3677827"/>
                  <a:gd name="connsiteX26" fmla="*/ 731520 w 1158240"/>
                  <a:gd name="connsiteY26" fmla="*/ 2870107 h 3677827"/>
                  <a:gd name="connsiteX27" fmla="*/ 746760 w 1158240"/>
                  <a:gd name="connsiteY27" fmla="*/ 2915827 h 3677827"/>
                  <a:gd name="connsiteX28" fmla="*/ 807720 w 1158240"/>
                  <a:gd name="connsiteY28" fmla="*/ 3007267 h 3677827"/>
                  <a:gd name="connsiteX29" fmla="*/ 853440 w 1158240"/>
                  <a:gd name="connsiteY29" fmla="*/ 3037747 h 3677827"/>
                  <a:gd name="connsiteX30" fmla="*/ 975360 w 1158240"/>
                  <a:gd name="connsiteY30" fmla="*/ 3083467 h 3677827"/>
                  <a:gd name="connsiteX31" fmla="*/ 1036320 w 1158240"/>
                  <a:gd name="connsiteY31" fmla="*/ 3174907 h 3677827"/>
                  <a:gd name="connsiteX32" fmla="*/ 1066800 w 1158240"/>
                  <a:gd name="connsiteY32" fmla="*/ 3220627 h 3677827"/>
                  <a:gd name="connsiteX33" fmla="*/ 1082040 w 1158240"/>
                  <a:gd name="connsiteY33" fmla="*/ 3281587 h 3677827"/>
                  <a:gd name="connsiteX34" fmla="*/ 1112520 w 1158240"/>
                  <a:gd name="connsiteY34" fmla="*/ 3342547 h 3677827"/>
                  <a:gd name="connsiteX35" fmla="*/ 1143000 w 1158240"/>
                  <a:gd name="connsiteY35" fmla="*/ 3464467 h 3677827"/>
                  <a:gd name="connsiteX36" fmla="*/ 1158240 w 1158240"/>
                  <a:gd name="connsiteY36" fmla="*/ 3616867 h 3677827"/>
                  <a:gd name="connsiteX37" fmla="*/ 1143000 w 1158240"/>
                  <a:gd name="connsiteY37" fmla="*/ 3677827 h 36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58240" h="3677827">
                    <a:moveTo>
                      <a:pt x="0" y="4987"/>
                    </a:moveTo>
                    <a:cubicBezTo>
                      <a:pt x="25400" y="10067"/>
                      <a:pt x="60019" y="0"/>
                      <a:pt x="76200" y="20227"/>
                    </a:cubicBezTo>
                    <a:cubicBezTo>
                      <a:pt x="141265" y="101559"/>
                      <a:pt x="167594" y="187729"/>
                      <a:pt x="198120" y="279307"/>
                    </a:cubicBezTo>
                    <a:cubicBezTo>
                      <a:pt x="193040" y="340267"/>
                      <a:pt x="190467" y="401488"/>
                      <a:pt x="182880" y="462187"/>
                    </a:cubicBezTo>
                    <a:cubicBezTo>
                      <a:pt x="176833" y="510564"/>
                      <a:pt x="148209" y="570390"/>
                      <a:pt x="137160" y="614587"/>
                    </a:cubicBezTo>
                    <a:lnTo>
                      <a:pt x="121920" y="675547"/>
                    </a:lnTo>
                    <a:cubicBezTo>
                      <a:pt x="127000" y="726347"/>
                      <a:pt x="129397" y="777487"/>
                      <a:pt x="137160" y="827947"/>
                    </a:cubicBezTo>
                    <a:cubicBezTo>
                      <a:pt x="139603" y="843825"/>
                      <a:pt x="141041" y="862308"/>
                      <a:pt x="152400" y="873667"/>
                    </a:cubicBezTo>
                    <a:cubicBezTo>
                      <a:pt x="178303" y="899570"/>
                      <a:pt x="213360" y="914307"/>
                      <a:pt x="243840" y="934627"/>
                    </a:cubicBezTo>
                    <a:lnTo>
                      <a:pt x="289560" y="965107"/>
                    </a:lnTo>
                    <a:cubicBezTo>
                      <a:pt x="304800" y="975267"/>
                      <a:pt x="322328" y="982635"/>
                      <a:pt x="335280" y="995587"/>
                    </a:cubicBezTo>
                    <a:cubicBezTo>
                      <a:pt x="468852" y="1129159"/>
                      <a:pt x="305392" y="959721"/>
                      <a:pt x="411480" y="1087027"/>
                    </a:cubicBezTo>
                    <a:cubicBezTo>
                      <a:pt x="425278" y="1103584"/>
                      <a:pt x="441960" y="1117507"/>
                      <a:pt x="457200" y="1132747"/>
                    </a:cubicBezTo>
                    <a:cubicBezTo>
                      <a:pt x="462280" y="1147987"/>
                      <a:pt x="465256" y="1164099"/>
                      <a:pt x="472440" y="1178467"/>
                    </a:cubicBezTo>
                    <a:cubicBezTo>
                      <a:pt x="480631" y="1194850"/>
                      <a:pt x="495481" y="1207449"/>
                      <a:pt x="502920" y="1224187"/>
                    </a:cubicBezTo>
                    <a:cubicBezTo>
                      <a:pt x="515969" y="1253547"/>
                      <a:pt x="533400" y="1315627"/>
                      <a:pt x="533400" y="1315627"/>
                    </a:cubicBezTo>
                    <a:cubicBezTo>
                      <a:pt x="528320" y="1356267"/>
                      <a:pt x="523952" y="1397002"/>
                      <a:pt x="518160" y="1437547"/>
                    </a:cubicBezTo>
                    <a:cubicBezTo>
                      <a:pt x="513790" y="1468137"/>
                      <a:pt x="502920" y="1498087"/>
                      <a:pt x="502920" y="1528987"/>
                    </a:cubicBezTo>
                    <a:cubicBezTo>
                      <a:pt x="502920" y="1706860"/>
                      <a:pt x="508811" y="1884760"/>
                      <a:pt x="518160" y="2062387"/>
                    </a:cubicBezTo>
                    <a:cubicBezTo>
                      <a:pt x="521063" y="2117541"/>
                      <a:pt x="535577" y="2108833"/>
                      <a:pt x="579120" y="2123347"/>
                    </a:cubicBezTo>
                    <a:cubicBezTo>
                      <a:pt x="681301" y="2110574"/>
                      <a:pt x="720779" y="2095480"/>
                      <a:pt x="822960" y="2123347"/>
                    </a:cubicBezTo>
                    <a:cubicBezTo>
                      <a:pt x="840631" y="2128166"/>
                      <a:pt x="853440" y="2143667"/>
                      <a:pt x="868680" y="2153827"/>
                    </a:cubicBezTo>
                    <a:cubicBezTo>
                      <a:pt x="867013" y="2172168"/>
                      <a:pt x="866881" y="2315560"/>
                      <a:pt x="838200" y="2367187"/>
                    </a:cubicBezTo>
                    <a:cubicBezTo>
                      <a:pt x="820410" y="2399209"/>
                      <a:pt x="788824" y="2423874"/>
                      <a:pt x="777240" y="2458627"/>
                    </a:cubicBezTo>
                    <a:lnTo>
                      <a:pt x="731520" y="2595787"/>
                    </a:lnTo>
                    <a:lnTo>
                      <a:pt x="716280" y="2641507"/>
                    </a:lnTo>
                    <a:cubicBezTo>
                      <a:pt x="721360" y="2717707"/>
                      <a:pt x="723086" y="2794205"/>
                      <a:pt x="731520" y="2870107"/>
                    </a:cubicBezTo>
                    <a:cubicBezTo>
                      <a:pt x="733294" y="2886073"/>
                      <a:pt x="738958" y="2901784"/>
                      <a:pt x="746760" y="2915827"/>
                    </a:cubicBezTo>
                    <a:cubicBezTo>
                      <a:pt x="764550" y="2947849"/>
                      <a:pt x="777240" y="2986947"/>
                      <a:pt x="807720" y="3007267"/>
                    </a:cubicBezTo>
                    <a:cubicBezTo>
                      <a:pt x="822960" y="3017427"/>
                      <a:pt x="837057" y="3029556"/>
                      <a:pt x="853440" y="3037747"/>
                    </a:cubicBezTo>
                    <a:cubicBezTo>
                      <a:pt x="889886" y="3055970"/>
                      <a:pt x="935790" y="3070277"/>
                      <a:pt x="975360" y="3083467"/>
                    </a:cubicBezTo>
                    <a:lnTo>
                      <a:pt x="1036320" y="3174907"/>
                    </a:lnTo>
                    <a:lnTo>
                      <a:pt x="1066800" y="3220627"/>
                    </a:lnTo>
                    <a:cubicBezTo>
                      <a:pt x="1071880" y="3240947"/>
                      <a:pt x="1074686" y="3261975"/>
                      <a:pt x="1082040" y="3281587"/>
                    </a:cubicBezTo>
                    <a:cubicBezTo>
                      <a:pt x="1090017" y="3302859"/>
                      <a:pt x="1105336" y="3320994"/>
                      <a:pt x="1112520" y="3342547"/>
                    </a:cubicBezTo>
                    <a:cubicBezTo>
                      <a:pt x="1125767" y="3382288"/>
                      <a:pt x="1143000" y="3464467"/>
                      <a:pt x="1143000" y="3464467"/>
                    </a:cubicBezTo>
                    <a:cubicBezTo>
                      <a:pt x="1148080" y="3515267"/>
                      <a:pt x="1158240" y="3565814"/>
                      <a:pt x="1158240" y="3616867"/>
                    </a:cubicBezTo>
                    <a:cubicBezTo>
                      <a:pt x="1158240" y="3637812"/>
                      <a:pt x="1143000" y="3677827"/>
                      <a:pt x="1143000" y="3677827"/>
                    </a:cubicBezTo>
                  </a:path>
                </a:pathLst>
              </a:custGeom>
              <a:ln w="825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20" name="Vrije vorm 119"/>
              <p:cNvSpPr/>
              <p:nvPr/>
            </p:nvSpPr>
            <p:spPr>
              <a:xfrm rot="14358061" flipH="1">
                <a:off x="2314929" y="3732533"/>
                <a:ext cx="1938745" cy="4474976"/>
              </a:xfrm>
              <a:custGeom>
                <a:avLst/>
                <a:gdLst>
                  <a:gd name="connsiteX0" fmla="*/ 0 w 1158240"/>
                  <a:gd name="connsiteY0" fmla="*/ 4987 h 3677827"/>
                  <a:gd name="connsiteX1" fmla="*/ 76200 w 1158240"/>
                  <a:gd name="connsiteY1" fmla="*/ 20227 h 3677827"/>
                  <a:gd name="connsiteX2" fmla="*/ 198120 w 1158240"/>
                  <a:gd name="connsiteY2" fmla="*/ 279307 h 3677827"/>
                  <a:gd name="connsiteX3" fmla="*/ 182880 w 1158240"/>
                  <a:gd name="connsiteY3" fmla="*/ 462187 h 3677827"/>
                  <a:gd name="connsiteX4" fmla="*/ 137160 w 1158240"/>
                  <a:gd name="connsiteY4" fmla="*/ 614587 h 3677827"/>
                  <a:gd name="connsiteX5" fmla="*/ 121920 w 1158240"/>
                  <a:gd name="connsiteY5" fmla="*/ 675547 h 3677827"/>
                  <a:gd name="connsiteX6" fmla="*/ 137160 w 1158240"/>
                  <a:gd name="connsiteY6" fmla="*/ 827947 h 3677827"/>
                  <a:gd name="connsiteX7" fmla="*/ 152400 w 1158240"/>
                  <a:gd name="connsiteY7" fmla="*/ 873667 h 3677827"/>
                  <a:gd name="connsiteX8" fmla="*/ 243840 w 1158240"/>
                  <a:gd name="connsiteY8" fmla="*/ 934627 h 3677827"/>
                  <a:gd name="connsiteX9" fmla="*/ 289560 w 1158240"/>
                  <a:gd name="connsiteY9" fmla="*/ 965107 h 3677827"/>
                  <a:gd name="connsiteX10" fmla="*/ 335280 w 1158240"/>
                  <a:gd name="connsiteY10" fmla="*/ 995587 h 3677827"/>
                  <a:gd name="connsiteX11" fmla="*/ 411480 w 1158240"/>
                  <a:gd name="connsiteY11" fmla="*/ 1087027 h 3677827"/>
                  <a:gd name="connsiteX12" fmla="*/ 457200 w 1158240"/>
                  <a:gd name="connsiteY12" fmla="*/ 1132747 h 3677827"/>
                  <a:gd name="connsiteX13" fmla="*/ 472440 w 1158240"/>
                  <a:gd name="connsiteY13" fmla="*/ 1178467 h 3677827"/>
                  <a:gd name="connsiteX14" fmla="*/ 502920 w 1158240"/>
                  <a:gd name="connsiteY14" fmla="*/ 1224187 h 3677827"/>
                  <a:gd name="connsiteX15" fmla="*/ 533400 w 1158240"/>
                  <a:gd name="connsiteY15" fmla="*/ 1315627 h 3677827"/>
                  <a:gd name="connsiteX16" fmla="*/ 518160 w 1158240"/>
                  <a:gd name="connsiteY16" fmla="*/ 1437547 h 3677827"/>
                  <a:gd name="connsiteX17" fmla="*/ 502920 w 1158240"/>
                  <a:gd name="connsiteY17" fmla="*/ 1528987 h 3677827"/>
                  <a:gd name="connsiteX18" fmla="*/ 518160 w 1158240"/>
                  <a:gd name="connsiteY18" fmla="*/ 2062387 h 3677827"/>
                  <a:gd name="connsiteX19" fmla="*/ 579120 w 1158240"/>
                  <a:gd name="connsiteY19" fmla="*/ 2123347 h 3677827"/>
                  <a:gd name="connsiteX20" fmla="*/ 822960 w 1158240"/>
                  <a:gd name="connsiteY20" fmla="*/ 2123347 h 3677827"/>
                  <a:gd name="connsiteX21" fmla="*/ 868680 w 1158240"/>
                  <a:gd name="connsiteY21" fmla="*/ 2153827 h 3677827"/>
                  <a:gd name="connsiteX22" fmla="*/ 838200 w 1158240"/>
                  <a:gd name="connsiteY22" fmla="*/ 2367187 h 3677827"/>
                  <a:gd name="connsiteX23" fmla="*/ 777240 w 1158240"/>
                  <a:gd name="connsiteY23" fmla="*/ 2458627 h 3677827"/>
                  <a:gd name="connsiteX24" fmla="*/ 731520 w 1158240"/>
                  <a:gd name="connsiteY24" fmla="*/ 2595787 h 3677827"/>
                  <a:gd name="connsiteX25" fmla="*/ 716280 w 1158240"/>
                  <a:gd name="connsiteY25" fmla="*/ 2641507 h 3677827"/>
                  <a:gd name="connsiteX26" fmla="*/ 731520 w 1158240"/>
                  <a:gd name="connsiteY26" fmla="*/ 2870107 h 3677827"/>
                  <a:gd name="connsiteX27" fmla="*/ 746760 w 1158240"/>
                  <a:gd name="connsiteY27" fmla="*/ 2915827 h 3677827"/>
                  <a:gd name="connsiteX28" fmla="*/ 807720 w 1158240"/>
                  <a:gd name="connsiteY28" fmla="*/ 3007267 h 3677827"/>
                  <a:gd name="connsiteX29" fmla="*/ 853440 w 1158240"/>
                  <a:gd name="connsiteY29" fmla="*/ 3037747 h 3677827"/>
                  <a:gd name="connsiteX30" fmla="*/ 975360 w 1158240"/>
                  <a:gd name="connsiteY30" fmla="*/ 3083467 h 3677827"/>
                  <a:gd name="connsiteX31" fmla="*/ 1036320 w 1158240"/>
                  <a:gd name="connsiteY31" fmla="*/ 3174907 h 3677827"/>
                  <a:gd name="connsiteX32" fmla="*/ 1066800 w 1158240"/>
                  <a:gd name="connsiteY32" fmla="*/ 3220627 h 3677827"/>
                  <a:gd name="connsiteX33" fmla="*/ 1082040 w 1158240"/>
                  <a:gd name="connsiteY33" fmla="*/ 3281587 h 3677827"/>
                  <a:gd name="connsiteX34" fmla="*/ 1112520 w 1158240"/>
                  <a:gd name="connsiteY34" fmla="*/ 3342547 h 3677827"/>
                  <a:gd name="connsiteX35" fmla="*/ 1143000 w 1158240"/>
                  <a:gd name="connsiteY35" fmla="*/ 3464467 h 3677827"/>
                  <a:gd name="connsiteX36" fmla="*/ 1158240 w 1158240"/>
                  <a:gd name="connsiteY36" fmla="*/ 3616867 h 3677827"/>
                  <a:gd name="connsiteX37" fmla="*/ 1143000 w 1158240"/>
                  <a:gd name="connsiteY37" fmla="*/ 3677827 h 36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58240" h="3677827">
                    <a:moveTo>
                      <a:pt x="0" y="4987"/>
                    </a:moveTo>
                    <a:cubicBezTo>
                      <a:pt x="25400" y="10067"/>
                      <a:pt x="60019" y="0"/>
                      <a:pt x="76200" y="20227"/>
                    </a:cubicBezTo>
                    <a:cubicBezTo>
                      <a:pt x="141265" y="101559"/>
                      <a:pt x="167594" y="187729"/>
                      <a:pt x="198120" y="279307"/>
                    </a:cubicBezTo>
                    <a:cubicBezTo>
                      <a:pt x="193040" y="340267"/>
                      <a:pt x="190467" y="401488"/>
                      <a:pt x="182880" y="462187"/>
                    </a:cubicBezTo>
                    <a:cubicBezTo>
                      <a:pt x="176833" y="510564"/>
                      <a:pt x="148209" y="570390"/>
                      <a:pt x="137160" y="614587"/>
                    </a:cubicBezTo>
                    <a:lnTo>
                      <a:pt x="121920" y="675547"/>
                    </a:lnTo>
                    <a:cubicBezTo>
                      <a:pt x="127000" y="726347"/>
                      <a:pt x="129397" y="777487"/>
                      <a:pt x="137160" y="827947"/>
                    </a:cubicBezTo>
                    <a:cubicBezTo>
                      <a:pt x="139603" y="843825"/>
                      <a:pt x="141041" y="862308"/>
                      <a:pt x="152400" y="873667"/>
                    </a:cubicBezTo>
                    <a:cubicBezTo>
                      <a:pt x="178303" y="899570"/>
                      <a:pt x="213360" y="914307"/>
                      <a:pt x="243840" y="934627"/>
                    </a:cubicBezTo>
                    <a:lnTo>
                      <a:pt x="289560" y="965107"/>
                    </a:lnTo>
                    <a:cubicBezTo>
                      <a:pt x="304800" y="975267"/>
                      <a:pt x="322328" y="982635"/>
                      <a:pt x="335280" y="995587"/>
                    </a:cubicBezTo>
                    <a:cubicBezTo>
                      <a:pt x="468852" y="1129159"/>
                      <a:pt x="305392" y="959721"/>
                      <a:pt x="411480" y="1087027"/>
                    </a:cubicBezTo>
                    <a:cubicBezTo>
                      <a:pt x="425278" y="1103584"/>
                      <a:pt x="441960" y="1117507"/>
                      <a:pt x="457200" y="1132747"/>
                    </a:cubicBezTo>
                    <a:cubicBezTo>
                      <a:pt x="462280" y="1147987"/>
                      <a:pt x="465256" y="1164099"/>
                      <a:pt x="472440" y="1178467"/>
                    </a:cubicBezTo>
                    <a:cubicBezTo>
                      <a:pt x="480631" y="1194850"/>
                      <a:pt x="495481" y="1207449"/>
                      <a:pt x="502920" y="1224187"/>
                    </a:cubicBezTo>
                    <a:cubicBezTo>
                      <a:pt x="515969" y="1253547"/>
                      <a:pt x="533400" y="1315627"/>
                      <a:pt x="533400" y="1315627"/>
                    </a:cubicBezTo>
                    <a:cubicBezTo>
                      <a:pt x="528320" y="1356267"/>
                      <a:pt x="523952" y="1397002"/>
                      <a:pt x="518160" y="1437547"/>
                    </a:cubicBezTo>
                    <a:cubicBezTo>
                      <a:pt x="513790" y="1468137"/>
                      <a:pt x="502920" y="1498087"/>
                      <a:pt x="502920" y="1528987"/>
                    </a:cubicBezTo>
                    <a:cubicBezTo>
                      <a:pt x="502920" y="1706860"/>
                      <a:pt x="508811" y="1884760"/>
                      <a:pt x="518160" y="2062387"/>
                    </a:cubicBezTo>
                    <a:cubicBezTo>
                      <a:pt x="521063" y="2117541"/>
                      <a:pt x="535577" y="2108833"/>
                      <a:pt x="579120" y="2123347"/>
                    </a:cubicBezTo>
                    <a:cubicBezTo>
                      <a:pt x="681301" y="2110574"/>
                      <a:pt x="720779" y="2095480"/>
                      <a:pt x="822960" y="2123347"/>
                    </a:cubicBezTo>
                    <a:cubicBezTo>
                      <a:pt x="840631" y="2128166"/>
                      <a:pt x="853440" y="2143667"/>
                      <a:pt x="868680" y="2153827"/>
                    </a:cubicBezTo>
                    <a:cubicBezTo>
                      <a:pt x="867013" y="2172168"/>
                      <a:pt x="866881" y="2315560"/>
                      <a:pt x="838200" y="2367187"/>
                    </a:cubicBezTo>
                    <a:cubicBezTo>
                      <a:pt x="820410" y="2399209"/>
                      <a:pt x="788824" y="2423874"/>
                      <a:pt x="777240" y="2458627"/>
                    </a:cubicBezTo>
                    <a:lnTo>
                      <a:pt x="731520" y="2595787"/>
                    </a:lnTo>
                    <a:lnTo>
                      <a:pt x="716280" y="2641507"/>
                    </a:lnTo>
                    <a:cubicBezTo>
                      <a:pt x="721360" y="2717707"/>
                      <a:pt x="723086" y="2794205"/>
                      <a:pt x="731520" y="2870107"/>
                    </a:cubicBezTo>
                    <a:cubicBezTo>
                      <a:pt x="733294" y="2886073"/>
                      <a:pt x="738958" y="2901784"/>
                      <a:pt x="746760" y="2915827"/>
                    </a:cubicBezTo>
                    <a:cubicBezTo>
                      <a:pt x="764550" y="2947849"/>
                      <a:pt x="777240" y="2986947"/>
                      <a:pt x="807720" y="3007267"/>
                    </a:cubicBezTo>
                    <a:cubicBezTo>
                      <a:pt x="822960" y="3017427"/>
                      <a:pt x="837057" y="3029556"/>
                      <a:pt x="853440" y="3037747"/>
                    </a:cubicBezTo>
                    <a:cubicBezTo>
                      <a:pt x="889886" y="3055970"/>
                      <a:pt x="935790" y="3070277"/>
                      <a:pt x="975360" y="3083467"/>
                    </a:cubicBezTo>
                    <a:lnTo>
                      <a:pt x="1036320" y="3174907"/>
                    </a:lnTo>
                    <a:lnTo>
                      <a:pt x="1066800" y="3220627"/>
                    </a:lnTo>
                    <a:cubicBezTo>
                      <a:pt x="1071880" y="3240947"/>
                      <a:pt x="1074686" y="3261975"/>
                      <a:pt x="1082040" y="3281587"/>
                    </a:cubicBezTo>
                    <a:cubicBezTo>
                      <a:pt x="1090017" y="3302859"/>
                      <a:pt x="1105336" y="3320994"/>
                      <a:pt x="1112520" y="3342547"/>
                    </a:cubicBezTo>
                    <a:cubicBezTo>
                      <a:pt x="1125767" y="3382288"/>
                      <a:pt x="1143000" y="3464467"/>
                      <a:pt x="1143000" y="3464467"/>
                    </a:cubicBezTo>
                    <a:cubicBezTo>
                      <a:pt x="1148080" y="3515267"/>
                      <a:pt x="1158240" y="3565814"/>
                      <a:pt x="1158240" y="3616867"/>
                    </a:cubicBezTo>
                    <a:cubicBezTo>
                      <a:pt x="1158240" y="3637812"/>
                      <a:pt x="1143000" y="3677827"/>
                      <a:pt x="1143000" y="3677827"/>
                    </a:cubicBezTo>
                  </a:path>
                </a:pathLst>
              </a:custGeom>
              <a:ln w="825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pSp>
        <p:grpSp>
          <p:nvGrpSpPr>
            <p:cNvPr id="5" name="Groep 53"/>
            <p:cNvGrpSpPr/>
            <p:nvPr/>
          </p:nvGrpSpPr>
          <p:grpSpPr>
            <a:xfrm>
              <a:off x="5868144" y="5150430"/>
              <a:ext cx="3528392" cy="1326438"/>
              <a:chOff x="6012160" y="4509120"/>
              <a:chExt cx="3528392" cy="1326438"/>
            </a:xfrm>
          </p:grpSpPr>
          <p:sp>
            <p:nvSpPr>
              <p:cNvPr id="85" name="Rectangle 2"/>
              <p:cNvSpPr>
                <a:spLocks noChangeArrowheads="1"/>
              </p:cNvSpPr>
              <p:nvPr/>
            </p:nvSpPr>
            <p:spPr bwMode="auto">
              <a:xfrm>
                <a:off x="6012160" y="4630824"/>
                <a:ext cx="3528392" cy="311021"/>
              </a:xfrm>
              <a:prstGeom prst="rect">
                <a:avLst/>
              </a:prstGeom>
              <a:noFill/>
              <a:ln w="31750">
                <a:solidFill>
                  <a:schemeClr val="tx1"/>
                </a:solidFill>
                <a:miter lim="800000"/>
                <a:headEnd/>
                <a:tailEnd/>
              </a:ln>
            </p:spPr>
            <p:txBody>
              <a:bodyPr wrap="none" anchor="ctr"/>
              <a:lstStyle/>
              <a:p>
                <a:endParaRPr lang="nl-NL" sz="3200"/>
              </a:p>
            </p:txBody>
          </p:sp>
          <p:sp>
            <p:nvSpPr>
              <p:cNvPr id="86" name="Line 3"/>
              <p:cNvSpPr>
                <a:spLocks noChangeShapeType="1"/>
              </p:cNvSpPr>
              <p:nvPr/>
            </p:nvSpPr>
            <p:spPr bwMode="auto">
              <a:xfrm>
                <a:off x="6243127" y="4630824"/>
                <a:ext cx="0" cy="311021"/>
              </a:xfrm>
              <a:prstGeom prst="line">
                <a:avLst/>
              </a:prstGeom>
              <a:noFill/>
              <a:ln w="31750">
                <a:solidFill>
                  <a:schemeClr val="tx1"/>
                </a:solidFill>
                <a:round/>
                <a:headEnd/>
                <a:tailEnd/>
              </a:ln>
            </p:spPr>
            <p:txBody>
              <a:bodyPr wrap="none" anchor="ctr"/>
              <a:lstStyle/>
              <a:p>
                <a:endParaRPr lang="nl-NL" sz="3200"/>
              </a:p>
            </p:txBody>
          </p:sp>
          <p:sp>
            <p:nvSpPr>
              <p:cNvPr id="87" name="Line 4"/>
              <p:cNvSpPr>
                <a:spLocks noChangeShapeType="1"/>
              </p:cNvSpPr>
              <p:nvPr/>
            </p:nvSpPr>
            <p:spPr bwMode="auto">
              <a:xfrm>
                <a:off x="6479009" y="4630824"/>
                <a:ext cx="0" cy="311021"/>
              </a:xfrm>
              <a:prstGeom prst="line">
                <a:avLst/>
              </a:prstGeom>
              <a:noFill/>
              <a:ln w="31750">
                <a:solidFill>
                  <a:schemeClr val="tx1"/>
                </a:solidFill>
                <a:round/>
                <a:headEnd/>
                <a:tailEnd/>
              </a:ln>
            </p:spPr>
            <p:txBody>
              <a:bodyPr wrap="none" anchor="ctr"/>
              <a:lstStyle/>
              <a:p>
                <a:endParaRPr lang="nl-NL" sz="3200"/>
              </a:p>
            </p:txBody>
          </p:sp>
          <p:sp>
            <p:nvSpPr>
              <p:cNvPr id="88" name="Line 5"/>
              <p:cNvSpPr>
                <a:spLocks noChangeShapeType="1"/>
              </p:cNvSpPr>
              <p:nvPr/>
            </p:nvSpPr>
            <p:spPr bwMode="auto">
              <a:xfrm>
                <a:off x="6714890" y="4630824"/>
                <a:ext cx="0" cy="311021"/>
              </a:xfrm>
              <a:prstGeom prst="line">
                <a:avLst/>
              </a:prstGeom>
              <a:noFill/>
              <a:ln w="31750">
                <a:solidFill>
                  <a:schemeClr val="tx1"/>
                </a:solidFill>
                <a:round/>
                <a:headEnd/>
                <a:tailEnd/>
              </a:ln>
            </p:spPr>
            <p:txBody>
              <a:bodyPr wrap="none" anchor="ctr"/>
              <a:lstStyle/>
              <a:p>
                <a:endParaRPr lang="nl-NL" sz="3200"/>
              </a:p>
            </p:txBody>
          </p:sp>
          <p:sp>
            <p:nvSpPr>
              <p:cNvPr id="89" name="Line 6"/>
              <p:cNvSpPr>
                <a:spLocks noChangeShapeType="1"/>
              </p:cNvSpPr>
              <p:nvPr/>
            </p:nvSpPr>
            <p:spPr bwMode="auto">
              <a:xfrm>
                <a:off x="6950771" y="4630824"/>
                <a:ext cx="0" cy="311021"/>
              </a:xfrm>
              <a:prstGeom prst="line">
                <a:avLst/>
              </a:prstGeom>
              <a:noFill/>
              <a:ln w="31750">
                <a:solidFill>
                  <a:schemeClr val="tx1"/>
                </a:solidFill>
                <a:round/>
                <a:headEnd/>
                <a:tailEnd/>
              </a:ln>
            </p:spPr>
            <p:txBody>
              <a:bodyPr wrap="none" anchor="ctr"/>
              <a:lstStyle/>
              <a:p>
                <a:endParaRPr lang="nl-NL" sz="3200"/>
              </a:p>
            </p:txBody>
          </p:sp>
          <p:sp>
            <p:nvSpPr>
              <p:cNvPr id="90" name="Line 7"/>
              <p:cNvSpPr>
                <a:spLocks noChangeShapeType="1"/>
              </p:cNvSpPr>
              <p:nvPr/>
            </p:nvSpPr>
            <p:spPr bwMode="auto">
              <a:xfrm>
                <a:off x="7186653" y="4630824"/>
                <a:ext cx="0" cy="311021"/>
              </a:xfrm>
              <a:prstGeom prst="line">
                <a:avLst/>
              </a:prstGeom>
              <a:noFill/>
              <a:ln w="31750">
                <a:solidFill>
                  <a:schemeClr val="tx1"/>
                </a:solidFill>
                <a:round/>
                <a:headEnd/>
                <a:tailEnd/>
              </a:ln>
            </p:spPr>
            <p:txBody>
              <a:bodyPr wrap="none" anchor="ctr"/>
              <a:lstStyle/>
              <a:p>
                <a:endParaRPr lang="nl-NL" sz="3200"/>
              </a:p>
            </p:txBody>
          </p:sp>
          <p:sp>
            <p:nvSpPr>
              <p:cNvPr id="91" name="Line 8"/>
              <p:cNvSpPr>
                <a:spLocks noChangeShapeType="1"/>
              </p:cNvSpPr>
              <p:nvPr/>
            </p:nvSpPr>
            <p:spPr bwMode="auto">
              <a:xfrm>
                <a:off x="7422534" y="4630824"/>
                <a:ext cx="0" cy="311021"/>
              </a:xfrm>
              <a:prstGeom prst="line">
                <a:avLst/>
              </a:prstGeom>
              <a:noFill/>
              <a:ln w="31750">
                <a:solidFill>
                  <a:schemeClr val="tx1"/>
                </a:solidFill>
                <a:round/>
                <a:headEnd/>
                <a:tailEnd/>
              </a:ln>
            </p:spPr>
            <p:txBody>
              <a:bodyPr wrap="none" anchor="ctr"/>
              <a:lstStyle/>
              <a:p>
                <a:endParaRPr lang="nl-NL" sz="3200"/>
              </a:p>
            </p:txBody>
          </p:sp>
          <p:sp>
            <p:nvSpPr>
              <p:cNvPr id="92" name="Line 9"/>
              <p:cNvSpPr>
                <a:spLocks noChangeShapeType="1"/>
              </p:cNvSpPr>
              <p:nvPr/>
            </p:nvSpPr>
            <p:spPr bwMode="auto">
              <a:xfrm>
                <a:off x="7658415" y="4630824"/>
                <a:ext cx="0" cy="311021"/>
              </a:xfrm>
              <a:prstGeom prst="line">
                <a:avLst/>
              </a:prstGeom>
              <a:noFill/>
              <a:ln w="31750">
                <a:solidFill>
                  <a:schemeClr val="tx1"/>
                </a:solidFill>
                <a:round/>
                <a:headEnd/>
                <a:tailEnd/>
              </a:ln>
            </p:spPr>
            <p:txBody>
              <a:bodyPr wrap="none" anchor="ctr"/>
              <a:lstStyle/>
              <a:p>
                <a:endParaRPr lang="nl-NL" sz="3200"/>
              </a:p>
            </p:txBody>
          </p:sp>
          <p:sp>
            <p:nvSpPr>
              <p:cNvPr id="93" name="Line 10"/>
              <p:cNvSpPr>
                <a:spLocks noChangeShapeType="1"/>
              </p:cNvSpPr>
              <p:nvPr/>
            </p:nvSpPr>
            <p:spPr bwMode="auto">
              <a:xfrm>
                <a:off x="7894297" y="4630824"/>
                <a:ext cx="0" cy="311021"/>
              </a:xfrm>
              <a:prstGeom prst="line">
                <a:avLst/>
              </a:prstGeom>
              <a:noFill/>
              <a:ln w="31750">
                <a:solidFill>
                  <a:schemeClr val="tx1"/>
                </a:solidFill>
                <a:round/>
                <a:headEnd/>
                <a:tailEnd/>
              </a:ln>
            </p:spPr>
            <p:txBody>
              <a:bodyPr wrap="none" anchor="ctr"/>
              <a:lstStyle/>
              <a:p>
                <a:endParaRPr lang="nl-NL" sz="3200"/>
              </a:p>
            </p:txBody>
          </p:sp>
          <p:sp>
            <p:nvSpPr>
              <p:cNvPr id="94" name="Line 11"/>
              <p:cNvSpPr>
                <a:spLocks noChangeShapeType="1"/>
              </p:cNvSpPr>
              <p:nvPr/>
            </p:nvSpPr>
            <p:spPr bwMode="auto">
              <a:xfrm>
                <a:off x="8130178" y="4630824"/>
                <a:ext cx="0" cy="311021"/>
              </a:xfrm>
              <a:prstGeom prst="line">
                <a:avLst/>
              </a:prstGeom>
              <a:noFill/>
              <a:ln w="31750">
                <a:solidFill>
                  <a:schemeClr val="tx1"/>
                </a:solidFill>
                <a:round/>
                <a:headEnd/>
                <a:tailEnd/>
              </a:ln>
            </p:spPr>
            <p:txBody>
              <a:bodyPr wrap="none" anchor="ctr"/>
              <a:lstStyle/>
              <a:p>
                <a:endParaRPr lang="nl-NL" sz="3200"/>
              </a:p>
            </p:txBody>
          </p:sp>
          <p:sp>
            <p:nvSpPr>
              <p:cNvPr id="95" name="Line 14"/>
              <p:cNvSpPr>
                <a:spLocks noChangeShapeType="1"/>
              </p:cNvSpPr>
              <p:nvPr/>
            </p:nvSpPr>
            <p:spPr bwMode="auto">
              <a:xfrm flipH="1">
                <a:off x="6761424" y="4995647"/>
                <a:ext cx="14185" cy="275812"/>
              </a:xfrm>
              <a:prstGeom prst="line">
                <a:avLst/>
              </a:prstGeom>
              <a:noFill/>
              <a:ln w="31750" cmpd="dbl">
                <a:solidFill>
                  <a:schemeClr val="tx1"/>
                </a:solidFill>
                <a:round/>
                <a:headEnd/>
                <a:tailEnd/>
              </a:ln>
            </p:spPr>
            <p:txBody>
              <a:bodyPr wrap="none" anchor="ctr"/>
              <a:lstStyle/>
              <a:p>
                <a:endParaRPr lang="nl-NL" sz="3200"/>
              </a:p>
            </p:txBody>
          </p:sp>
          <p:sp>
            <p:nvSpPr>
              <p:cNvPr id="96" name="Line 15"/>
              <p:cNvSpPr>
                <a:spLocks noChangeShapeType="1"/>
              </p:cNvSpPr>
              <p:nvPr/>
            </p:nvSpPr>
            <p:spPr bwMode="auto">
              <a:xfrm>
                <a:off x="6890422" y="5008055"/>
                <a:ext cx="0" cy="121704"/>
              </a:xfrm>
              <a:prstGeom prst="line">
                <a:avLst/>
              </a:prstGeom>
              <a:noFill/>
              <a:ln w="31750" cmpd="dbl">
                <a:solidFill>
                  <a:schemeClr val="tx1"/>
                </a:solidFill>
                <a:round/>
                <a:headEnd/>
                <a:tailEnd/>
              </a:ln>
            </p:spPr>
            <p:txBody>
              <a:bodyPr wrap="none" anchor="ctr"/>
              <a:lstStyle/>
              <a:p>
                <a:endParaRPr lang="nl-NL" sz="3200"/>
              </a:p>
            </p:txBody>
          </p:sp>
          <p:sp>
            <p:nvSpPr>
              <p:cNvPr id="97" name="Line 16"/>
              <p:cNvSpPr>
                <a:spLocks noChangeShapeType="1"/>
              </p:cNvSpPr>
              <p:nvPr/>
            </p:nvSpPr>
            <p:spPr bwMode="auto">
              <a:xfrm>
                <a:off x="6894108" y="5144971"/>
                <a:ext cx="206396" cy="0"/>
              </a:xfrm>
              <a:prstGeom prst="line">
                <a:avLst/>
              </a:prstGeom>
              <a:noFill/>
              <a:ln w="31750" cmpd="dbl">
                <a:solidFill>
                  <a:schemeClr val="tx1"/>
                </a:solidFill>
                <a:round/>
                <a:headEnd/>
                <a:tailEnd/>
              </a:ln>
            </p:spPr>
            <p:txBody>
              <a:bodyPr wrap="none" anchor="ctr"/>
              <a:lstStyle/>
              <a:p>
                <a:endParaRPr lang="nl-NL" sz="3200"/>
              </a:p>
            </p:txBody>
          </p:sp>
          <p:sp>
            <p:nvSpPr>
              <p:cNvPr id="98" name="Rectangle 17"/>
              <p:cNvSpPr>
                <a:spLocks noChangeArrowheads="1"/>
              </p:cNvSpPr>
              <p:nvPr/>
            </p:nvSpPr>
            <p:spPr bwMode="auto">
              <a:xfrm>
                <a:off x="6374655" y="5244521"/>
                <a:ext cx="441049" cy="447973"/>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99" name="Rectangle 18"/>
              <p:cNvSpPr>
                <a:spLocks noChangeArrowheads="1"/>
              </p:cNvSpPr>
              <p:nvPr/>
            </p:nvSpPr>
            <p:spPr bwMode="auto">
              <a:xfrm>
                <a:off x="7049807" y="5163953"/>
                <a:ext cx="1050584" cy="312035"/>
              </a:xfrm>
              <a:prstGeom prst="rect">
                <a:avLst/>
              </a:prstGeom>
              <a:solidFill>
                <a:schemeClr val="tx2">
                  <a:lumMod val="60000"/>
                  <a:lumOff val="40000"/>
                </a:schemeClr>
              </a:solidFill>
              <a:ln w="31750">
                <a:solidFill>
                  <a:schemeClr val="tx1"/>
                </a:solidFill>
                <a:miter lim="800000"/>
                <a:headEnd/>
                <a:tailEnd/>
              </a:ln>
            </p:spPr>
            <p:txBody>
              <a:bodyPr wrap="none" anchor="ctr"/>
              <a:lstStyle/>
              <a:p>
                <a:endParaRPr lang="nl-NL" sz="3200"/>
              </a:p>
            </p:txBody>
          </p:sp>
          <p:sp>
            <p:nvSpPr>
              <p:cNvPr id="100" name="Rectangle 19"/>
              <p:cNvSpPr>
                <a:spLocks noChangeArrowheads="1"/>
              </p:cNvSpPr>
              <p:nvPr/>
            </p:nvSpPr>
            <p:spPr bwMode="auto">
              <a:xfrm>
                <a:off x="6374655" y="5300662"/>
                <a:ext cx="405561" cy="459100"/>
              </a:xfrm>
              <a:prstGeom prst="rect">
                <a:avLst/>
              </a:prstGeom>
              <a:noFill/>
              <a:ln w="0">
                <a:noFill/>
                <a:miter lim="800000"/>
                <a:headEnd/>
                <a:tailEnd/>
              </a:ln>
            </p:spPr>
            <p:txBody>
              <a:bodyPr wrap="none" lIns="90488" tIns="44450" rIns="90488" bIns="44450">
                <a:spAutoFit/>
              </a:bodyPr>
              <a:lstStyle/>
              <a:p>
                <a:pPr defTabSz="762000" eaLnBrk="0" hangingPunct="0"/>
                <a:r>
                  <a:rPr lang="en-US" sz="2400" dirty="0" smtClean="0">
                    <a:latin typeface="Times New Roman" charset="0"/>
                  </a:rPr>
                  <a:t>Y</a:t>
                </a:r>
                <a:endParaRPr lang="en-US" sz="2400" dirty="0">
                  <a:latin typeface="Times New Roman" charset="0"/>
                </a:endParaRPr>
              </a:p>
            </p:txBody>
          </p:sp>
          <p:sp>
            <p:nvSpPr>
              <p:cNvPr id="101" name="Rectangle 20"/>
              <p:cNvSpPr>
                <a:spLocks noChangeArrowheads="1"/>
              </p:cNvSpPr>
              <p:nvPr/>
            </p:nvSpPr>
            <p:spPr bwMode="auto">
              <a:xfrm>
                <a:off x="7164287" y="5091946"/>
                <a:ext cx="1080119" cy="743612"/>
              </a:xfrm>
              <a:prstGeom prst="rect">
                <a:avLst/>
              </a:prstGeom>
              <a:noFill/>
              <a:ln w="0">
                <a:noFill/>
                <a:miter lim="800000"/>
                <a:headEnd/>
                <a:tailEnd/>
              </a:ln>
            </p:spPr>
            <p:txBody>
              <a:bodyPr wrap="square" lIns="90488" tIns="44450" rIns="90488" bIns="44450">
                <a:spAutoFit/>
              </a:bodyPr>
              <a:lstStyle/>
              <a:p>
                <a:pPr defTabSz="762000" eaLnBrk="0" hangingPunct="0"/>
                <a:endParaRPr lang="en-US" sz="2400" dirty="0">
                  <a:latin typeface="Times New Roman" charset="0"/>
                </a:endParaRPr>
              </a:p>
            </p:txBody>
          </p:sp>
          <p:sp>
            <p:nvSpPr>
              <p:cNvPr id="102" name="Line 23"/>
              <p:cNvSpPr>
                <a:spLocks noChangeShapeType="1"/>
              </p:cNvSpPr>
              <p:nvPr/>
            </p:nvSpPr>
            <p:spPr bwMode="auto">
              <a:xfrm>
                <a:off x="8366059" y="4630824"/>
                <a:ext cx="0" cy="311021"/>
              </a:xfrm>
              <a:prstGeom prst="line">
                <a:avLst/>
              </a:prstGeom>
              <a:noFill/>
              <a:ln w="31750">
                <a:solidFill>
                  <a:schemeClr val="tx1"/>
                </a:solidFill>
                <a:round/>
                <a:headEnd/>
                <a:tailEnd/>
              </a:ln>
            </p:spPr>
            <p:txBody>
              <a:bodyPr wrap="none" anchor="ctr"/>
              <a:lstStyle/>
              <a:p>
                <a:endParaRPr lang="nl-NL" sz="3200"/>
              </a:p>
            </p:txBody>
          </p:sp>
          <p:sp>
            <p:nvSpPr>
              <p:cNvPr id="103" name="Line 24"/>
              <p:cNvSpPr>
                <a:spLocks noChangeShapeType="1"/>
              </p:cNvSpPr>
              <p:nvPr/>
            </p:nvSpPr>
            <p:spPr bwMode="auto">
              <a:xfrm>
                <a:off x="8601941" y="4630824"/>
                <a:ext cx="0" cy="311021"/>
              </a:xfrm>
              <a:prstGeom prst="line">
                <a:avLst/>
              </a:prstGeom>
              <a:noFill/>
              <a:ln w="31750">
                <a:solidFill>
                  <a:schemeClr val="tx1"/>
                </a:solidFill>
                <a:round/>
                <a:headEnd/>
                <a:tailEnd/>
              </a:ln>
            </p:spPr>
            <p:txBody>
              <a:bodyPr wrap="none" anchor="ctr"/>
              <a:lstStyle/>
              <a:p>
                <a:endParaRPr lang="nl-NL" sz="3200"/>
              </a:p>
            </p:txBody>
          </p:sp>
          <p:sp>
            <p:nvSpPr>
              <p:cNvPr id="104" name="Line 25"/>
              <p:cNvSpPr>
                <a:spLocks noChangeShapeType="1"/>
              </p:cNvSpPr>
              <p:nvPr/>
            </p:nvSpPr>
            <p:spPr bwMode="auto">
              <a:xfrm>
                <a:off x="8837822" y="4630824"/>
                <a:ext cx="0" cy="311021"/>
              </a:xfrm>
              <a:prstGeom prst="line">
                <a:avLst/>
              </a:prstGeom>
              <a:noFill/>
              <a:ln w="31750">
                <a:solidFill>
                  <a:schemeClr val="tx1"/>
                </a:solidFill>
                <a:round/>
                <a:headEnd/>
                <a:tailEnd/>
              </a:ln>
            </p:spPr>
            <p:txBody>
              <a:bodyPr wrap="none" anchor="ctr"/>
              <a:lstStyle/>
              <a:p>
                <a:endParaRPr lang="nl-NL" sz="3200"/>
              </a:p>
            </p:txBody>
          </p:sp>
          <p:sp>
            <p:nvSpPr>
              <p:cNvPr id="105" name="Line 26"/>
              <p:cNvSpPr>
                <a:spLocks noChangeShapeType="1"/>
              </p:cNvSpPr>
              <p:nvPr/>
            </p:nvSpPr>
            <p:spPr bwMode="auto">
              <a:xfrm>
                <a:off x="9073703" y="4630824"/>
                <a:ext cx="0" cy="311021"/>
              </a:xfrm>
              <a:prstGeom prst="line">
                <a:avLst/>
              </a:prstGeom>
              <a:noFill/>
              <a:ln w="31750">
                <a:solidFill>
                  <a:schemeClr val="tx1"/>
                </a:solidFill>
                <a:round/>
                <a:headEnd/>
                <a:tailEnd/>
              </a:ln>
            </p:spPr>
            <p:txBody>
              <a:bodyPr wrap="none" anchor="ctr"/>
              <a:lstStyle/>
              <a:p>
                <a:endParaRPr lang="nl-NL" sz="3200"/>
              </a:p>
            </p:txBody>
          </p:sp>
          <p:sp>
            <p:nvSpPr>
              <p:cNvPr id="106" name="Line 27"/>
              <p:cNvSpPr>
                <a:spLocks noChangeShapeType="1"/>
              </p:cNvSpPr>
              <p:nvPr/>
            </p:nvSpPr>
            <p:spPr bwMode="auto">
              <a:xfrm>
                <a:off x="9309585" y="4630824"/>
                <a:ext cx="0" cy="311021"/>
              </a:xfrm>
              <a:prstGeom prst="line">
                <a:avLst/>
              </a:prstGeom>
              <a:noFill/>
              <a:ln w="31750">
                <a:solidFill>
                  <a:schemeClr val="tx1"/>
                </a:solidFill>
                <a:round/>
                <a:headEnd/>
                <a:tailEnd/>
              </a:ln>
            </p:spPr>
            <p:txBody>
              <a:bodyPr wrap="none" anchor="ctr"/>
              <a:lstStyle/>
              <a:p>
                <a:endParaRPr lang="nl-NL" sz="3200"/>
              </a:p>
            </p:txBody>
          </p:sp>
          <p:sp>
            <p:nvSpPr>
              <p:cNvPr id="107" name="Rectangle 12"/>
              <p:cNvSpPr>
                <a:spLocks noChangeArrowheads="1"/>
              </p:cNvSpPr>
              <p:nvPr/>
            </p:nvSpPr>
            <p:spPr bwMode="auto">
              <a:xfrm>
                <a:off x="6663140" y="4509120"/>
                <a:ext cx="314508" cy="513860"/>
              </a:xfrm>
              <a:prstGeom prst="rect">
                <a:avLst/>
              </a:prstGeom>
              <a:noFill/>
              <a:ln w="31750">
                <a:solidFill>
                  <a:schemeClr val="hlink"/>
                </a:solidFill>
                <a:miter lim="800000"/>
                <a:headEnd/>
                <a:tailEnd/>
              </a:ln>
            </p:spPr>
            <p:txBody>
              <a:bodyPr wrap="none" anchor="ctr"/>
              <a:lstStyle/>
              <a:p>
                <a:endParaRPr lang="nl-NL" sz="3200"/>
              </a:p>
            </p:txBody>
          </p:sp>
        </p:grpSp>
        <p:sp>
          <p:nvSpPr>
            <p:cNvPr id="6" name="Rectangle 13"/>
            <p:cNvSpPr>
              <a:spLocks noChangeArrowheads="1"/>
            </p:cNvSpPr>
            <p:nvPr/>
          </p:nvSpPr>
          <p:spPr bwMode="auto">
            <a:xfrm>
              <a:off x="6804248" y="5229200"/>
              <a:ext cx="2088232" cy="360040"/>
            </a:xfrm>
            <a:prstGeom prst="rect">
              <a:avLst/>
            </a:prstGeom>
            <a:solidFill>
              <a:srgbClr val="FF0000"/>
            </a:solidFill>
            <a:ln w="9525">
              <a:solidFill>
                <a:schemeClr val="tx1"/>
              </a:solidFill>
              <a:miter lim="800000"/>
              <a:headEnd/>
              <a:tailEnd/>
            </a:ln>
          </p:spPr>
          <p:txBody>
            <a:bodyPr wrap="none" anchor="ctr"/>
            <a:lstStyle/>
            <a:p>
              <a:pPr algn="ctr"/>
              <a:r>
                <a:rPr lang="en-US" dirty="0">
                  <a:latin typeface="Calibri" pitchFamily="34" charset="0"/>
                </a:rPr>
                <a:t>Data D</a:t>
              </a:r>
              <a:endParaRPr lang="nl-NL" dirty="0">
                <a:latin typeface="Calibri" pitchFamily="34" charset="0"/>
              </a:endParaRPr>
            </a:p>
          </p:txBody>
        </p:sp>
        <p:grpSp>
          <p:nvGrpSpPr>
            <p:cNvPr id="7" name="Groep 107"/>
            <p:cNvGrpSpPr/>
            <p:nvPr/>
          </p:nvGrpSpPr>
          <p:grpSpPr>
            <a:xfrm>
              <a:off x="4139952" y="1556792"/>
              <a:ext cx="4608512" cy="771143"/>
              <a:chOff x="467544" y="1484783"/>
              <a:chExt cx="8997571" cy="1245692"/>
            </a:xfrm>
          </p:grpSpPr>
          <p:grpSp>
            <p:nvGrpSpPr>
              <p:cNvPr id="60" name="Groep 54"/>
              <p:cNvGrpSpPr/>
              <p:nvPr/>
            </p:nvGrpSpPr>
            <p:grpSpPr>
              <a:xfrm>
                <a:off x="467544" y="1484783"/>
                <a:ext cx="2952328" cy="1245692"/>
                <a:chOff x="6012160" y="4509120"/>
                <a:chExt cx="3528392" cy="1191944"/>
              </a:xfrm>
            </p:grpSpPr>
            <p:sp>
              <p:nvSpPr>
                <p:cNvPr id="62" name="Rectangle 2"/>
                <p:cNvSpPr>
                  <a:spLocks noChangeArrowheads="1"/>
                </p:cNvSpPr>
                <p:nvPr/>
              </p:nvSpPr>
              <p:spPr bwMode="auto">
                <a:xfrm>
                  <a:off x="6012160" y="4630824"/>
                  <a:ext cx="3528392" cy="311021"/>
                </a:xfrm>
                <a:prstGeom prst="rect">
                  <a:avLst/>
                </a:prstGeom>
                <a:noFill/>
                <a:ln w="31750">
                  <a:solidFill>
                    <a:schemeClr val="tx1"/>
                  </a:solidFill>
                  <a:miter lim="800000"/>
                  <a:headEnd/>
                  <a:tailEnd/>
                </a:ln>
              </p:spPr>
              <p:txBody>
                <a:bodyPr wrap="none" anchor="ctr"/>
                <a:lstStyle/>
                <a:p>
                  <a:endParaRPr lang="nl-NL" sz="3200"/>
                </a:p>
              </p:txBody>
            </p:sp>
            <p:sp>
              <p:nvSpPr>
                <p:cNvPr id="63" name="Line 3"/>
                <p:cNvSpPr>
                  <a:spLocks noChangeShapeType="1"/>
                </p:cNvSpPr>
                <p:nvPr/>
              </p:nvSpPr>
              <p:spPr bwMode="auto">
                <a:xfrm>
                  <a:off x="6243127" y="4630824"/>
                  <a:ext cx="0" cy="311021"/>
                </a:xfrm>
                <a:prstGeom prst="line">
                  <a:avLst/>
                </a:prstGeom>
                <a:noFill/>
                <a:ln w="31750">
                  <a:solidFill>
                    <a:schemeClr val="tx1"/>
                  </a:solidFill>
                  <a:round/>
                  <a:headEnd/>
                  <a:tailEnd/>
                </a:ln>
              </p:spPr>
              <p:txBody>
                <a:bodyPr wrap="none" anchor="ctr"/>
                <a:lstStyle/>
                <a:p>
                  <a:endParaRPr lang="nl-NL" sz="3200"/>
                </a:p>
              </p:txBody>
            </p:sp>
            <p:sp>
              <p:nvSpPr>
                <p:cNvPr id="64" name="Line 4"/>
                <p:cNvSpPr>
                  <a:spLocks noChangeShapeType="1"/>
                </p:cNvSpPr>
                <p:nvPr/>
              </p:nvSpPr>
              <p:spPr bwMode="auto">
                <a:xfrm>
                  <a:off x="6479009" y="4630824"/>
                  <a:ext cx="0" cy="311021"/>
                </a:xfrm>
                <a:prstGeom prst="line">
                  <a:avLst/>
                </a:prstGeom>
                <a:noFill/>
                <a:ln w="31750">
                  <a:solidFill>
                    <a:schemeClr val="tx1"/>
                  </a:solidFill>
                  <a:round/>
                  <a:headEnd/>
                  <a:tailEnd/>
                </a:ln>
              </p:spPr>
              <p:txBody>
                <a:bodyPr wrap="none" anchor="ctr"/>
                <a:lstStyle/>
                <a:p>
                  <a:endParaRPr lang="nl-NL" sz="3200"/>
                </a:p>
              </p:txBody>
            </p:sp>
            <p:sp>
              <p:nvSpPr>
                <p:cNvPr id="65" name="Line 5"/>
                <p:cNvSpPr>
                  <a:spLocks noChangeShapeType="1"/>
                </p:cNvSpPr>
                <p:nvPr/>
              </p:nvSpPr>
              <p:spPr bwMode="auto">
                <a:xfrm>
                  <a:off x="6714890" y="4630824"/>
                  <a:ext cx="0" cy="311021"/>
                </a:xfrm>
                <a:prstGeom prst="line">
                  <a:avLst/>
                </a:prstGeom>
                <a:noFill/>
                <a:ln w="31750">
                  <a:solidFill>
                    <a:schemeClr val="tx1"/>
                  </a:solidFill>
                  <a:round/>
                  <a:headEnd/>
                  <a:tailEnd/>
                </a:ln>
              </p:spPr>
              <p:txBody>
                <a:bodyPr wrap="none" anchor="ctr"/>
                <a:lstStyle/>
                <a:p>
                  <a:endParaRPr lang="nl-NL" sz="3200"/>
                </a:p>
              </p:txBody>
            </p:sp>
            <p:sp>
              <p:nvSpPr>
                <p:cNvPr id="66" name="Line 6"/>
                <p:cNvSpPr>
                  <a:spLocks noChangeShapeType="1"/>
                </p:cNvSpPr>
                <p:nvPr/>
              </p:nvSpPr>
              <p:spPr bwMode="auto">
                <a:xfrm>
                  <a:off x="6950771" y="4630824"/>
                  <a:ext cx="0" cy="311021"/>
                </a:xfrm>
                <a:prstGeom prst="line">
                  <a:avLst/>
                </a:prstGeom>
                <a:noFill/>
                <a:ln w="31750">
                  <a:solidFill>
                    <a:schemeClr val="tx1"/>
                  </a:solidFill>
                  <a:round/>
                  <a:headEnd/>
                  <a:tailEnd/>
                </a:ln>
              </p:spPr>
              <p:txBody>
                <a:bodyPr wrap="none" anchor="ctr"/>
                <a:lstStyle/>
                <a:p>
                  <a:endParaRPr lang="nl-NL" sz="3200"/>
                </a:p>
              </p:txBody>
            </p:sp>
            <p:sp>
              <p:nvSpPr>
                <p:cNvPr id="67" name="Line 7"/>
                <p:cNvSpPr>
                  <a:spLocks noChangeShapeType="1"/>
                </p:cNvSpPr>
                <p:nvPr/>
              </p:nvSpPr>
              <p:spPr bwMode="auto">
                <a:xfrm>
                  <a:off x="7186653" y="4630824"/>
                  <a:ext cx="0" cy="311021"/>
                </a:xfrm>
                <a:prstGeom prst="line">
                  <a:avLst/>
                </a:prstGeom>
                <a:noFill/>
                <a:ln w="31750">
                  <a:solidFill>
                    <a:schemeClr val="tx1"/>
                  </a:solidFill>
                  <a:round/>
                  <a:headEnd/>
                  <a:tailEnd/>
                </a:ln>
              </p:spPr>
              <p:txBody>
                <a:bodyPr wrap="none" anchor="ctr"/>
                <a:lstStyle/>
                <a:p>
                  <a:endParaRPr lang="nl-NL" sz="3200"/>
                </a:p>
              </p:txBody>
            </p:sp>
            <p:sp>
              <p:nvSpPr>
                <p:cNvPr id="68" name="Line 8"/>
                <p:cNvSpPr>
                  <a:spLocks noChangeShapeType="1"/>
                </p:cNvSpPr>
                <p:nvPr/>
              </p:nvSpPr>
              <p:spPr bwMode="auto">
                <a:xfrm>
                  <a:off x="7422534" y="4630824"/>
                  <a:ext cx="0" cy="311021"/>
                </a:xfrm>
                <a:prstGeom prst="line">
                  <a:avLst/>
                </a:prstGeom>
                <a:noFill/>
                <a:ln w="31750">
                  <a:solidFill>
                    <a:schemeClr val="tx1"/>
                  </a:solidFill>
                  <a:round/>
                  <a:headEnd/>
                  <a:tailEnd/>
                </a:ln>
              </p:spPr>
              <p:txBody>
                <a:bodyPr wrap="none" anchor="ctr"/>
                <a:lstStyle/>
                <a:p>
                  <a:endParaRPr lang="nl-NL" sz="3200"/>
                </a:p>
              </p:txBody>
            </p:sp>
            <p:sp>
              <p:nvSpPr>
                <p:cNvPr id="69" name="Line 9"/>
                <p:cNvSpPr>
                  <a:spLocks noChangeShapeType="1"/>
                </p:cNvSpPr>
                <p:nvPr/>
              </p:nvSpPr>
              <p:spPr bwMode="auto">
                <a:xfrm>
                  <a:off x="7658415" y="4630824"/>
                  <a:ext cx="0" cy="311021"/>
                </a:xfrm>
                <a:prstGeom prst="line">
                  <a:avLst/>
                </a:prstGeom>
                <a:noFill/>
                <a:ln w="31750">
                  <a:solidFill>
                    <a:schemeClr val="tx1"/>
                  </a:solidFill>
                  <a:round/>
                  <a:headEnd/>
                  <a:tailEnd/>
                </a:ln>
              </p:spPr>
              <p:txBody>
                <a:bodyPr wrap="none" anchor="ctr"/>
                <a:lstStyle/>
                <a:p>
                  <a:endParaRPr lang="nl-NL" sz="3200"/>
                </a:p>
              </p:txBody>
            </p:sp>
            <p:sp>
              <p:nvSpPr>
                <p:cNvPr id="70" name="Line 10"/>
                <p:cNvSpPr>
                  <a:spLocks noChangeShapeType="1"/>
                </p:cNvSpPr>
                <p:nvPr/>
              </p:nvSpPr>
              <p:spPr bwMode="auto">
                <a:xfrm>
                  <a:off x="7894297" y="4630824"/>
                  <a:ext cx="0" cy="311021"/>
                </a:xfrm>
                <a:prstGeom prst="line">
                  <a:avLst/>
                </a:prstGeom>
                <a:noFill/>
                <a:ln w="31750">
                  <a:solidFill>
                    <a:schemeClr val="tx1"/>
                  </a:solidFill>
                  <a:round/>
                  <a:headEnd/>
                  <a:tailEnd/>
                </a:ln>
              </p:spPr>
              <p:txBody>
                <a:bodyPr wrap="none" anchor="ctr"/>
                <a:lstStyle/>
                <a:p>
                  <a:endParaRPr lang="nl-NL" sz="3200"/>
                </a:p>
              </p:txBody>
            </p:sp>
            <p:sp>
              <p:nvSpPr>
                <p:cNvPr id="71" name="Line 11"/>
                <p:cNvSpPr>
                  <a:spLocks noChangeShapeType="1"/>
                </p:cNvSpPr>
                <p:nvPr/>
              </p:nvSpPr>
              <p:spPr bwMode="auto">
                <a:xfrm>
                  <a:off x="8130178" y="4630824"/>
                  <a:ext cx="0" cy="311021"/>
                </a:xfrm>
                <a:prstGeom prst="line">
                  <a:avLst/>
                </a:prstGeom>
                <a:noFill/>
                <a:ln w="31750">
                  <a:solidFill>
                    <a:schemeClr val="tx1"/>
                  </a:solidFill>
                  <a:round/>
                  <a:headEnd/>
                  <a:tailEnd/>
                </a:ln>
              </p:spPr>
              <p:txBody>
                <a:bodyPr wrap="none" anchor="ctr"/>
                <a:lstStyle/>
                <a:p>
                  <a:endParaRPr lang="nl-NL" sz="3200"/>
                </a:p>
              </p:txBody>
            </p:sp>
            <p:sp>
              <p:nvSpPr>
                <p:cNvPr id="72" name="Line 14"/>
                <p:cNvSpPr>
                  <a:spLocks noChangeShapeType="1"/>
                </p:cNvSpPr>
                <p:nvPr/>
              </p:nvSpPr>
              <p:spPr bwMode="auto">
                <a:xfrm flipH="1">
                  <a:off x="6761424" y="4995647"/>
                  <a:ext cx="14185" cy="275812"/>
                </a:xfrm>
                <a:prstGeom prst="line">
                  <a:avLst/>
                </a:prstGeom>
                <a:noFill/>
                <a:ln w="31750" cmpd="dbl">
                  <a:solidFill>
                    <a:schemeClr val="tx1"/>
                  </a:solidFill>
                  <a:round/>
                  <a:headEnd/>
                  <a:tailEnd/>
                </a:ln>
              </p:spPr>
              <p:txBody>
                <a:bodyPr wrap="none" anchor="ctr"/>
                <a:lstStyle/>
                <a:p>
                  <a:endParaRPr lang="nl-NL" sz="3200"/>
                </a:p>
              </p:txBody>
            </p:sp>
            <p:sp>
              <p:nvSpPr>
                <p:cNvPr id="73" name="Line 15"/>
                <p:cNvSpPr>
                  <a:spLocks noChangeShapeType="1"/>
                </p:cNvSpPr>
                <p:nvPr/>
              </p:nvSpPr>
              <p:spPr bwMode="auto">
                <a:xfrm>
                  <a:off x="6890422" y="5008055"/>
                  <a:ext cx="0" cy="121704"/>
                </a:xfrm>
                <a:prstGeom prst="line">
                  <a:avLst/>
                </a:prstGeom>
                <a:noFill/>
                <a:ln w="31750" cmpd="dbl">
                  <a:solidFill>
                    <a:schemeClr val="tx1"/>
                  </a:solidFill>
                  <a:round/>
                  <a:headEnd/>
                  <a:tailEnd/>
                </a:ln>
              </p:spPr>
              <p:txBody>
                <a:bodyPr wrap="none" anchor="ctr"/>
                <a:lstStyle/>
                <a:p>
                  <a:endParaRPr lang="nl-NL" sz="3200"/>
                </a:p>
              </p:txBody>
            </p:sp>
            <p:sp>
              <p:nvSpPr>
                <p:cNvPr id="74" name="Line 16"/>
                <p:cNvSpPr>
                  <a:spLocks noChangeShapeType="1"/>
                </p:cNvSpPr>
                <p:nvPr/>
              </p:nvSpPr>
              <p:spPr bwMode="auto">
                <a:xfrm>
                  <a:off x="6894108" y="5144971"/>
                  <a:ext cx="206396" cy="0"/>
                </a:xfrm>
                <a:prstGeom prst="line">
                  <a:avLst/>
                </a:prstGeom>
                <a:noFill/>
                <a:ln w="31750" cmpd="dbl">
                  <a:solidFill>
                    <a:schemeClr val="tx1"/>
                  </a:solidFill>
                  <a:round/>
                  <a:headEnd/>
                  <a:tailEnd/>
                </a:ln>
              </p:spPr>
              <p:txBody>
                <a:bodyPr wrap="none" anchor="ctr"/>
                <a:lstStyle/>
                <a:p>
                  <a:endParaRPr lang="nl-NL" sz="3200"/>
                </a:p>
              </p:txBody>
            </p:sp>
            <p:sp>
              <p:nvSpPr>
                <p:cNvPr id="75" name="Rectangle 17"/>
                <p:cNvSpPr>
                  <a:spLocks noChangeArrowheads="1"/>
                </p:cNvSpPr>
                <p:nvPr/>
              </p:nvSpPr>
              <p:spPr bwMode="auto">
                <a:xfrm>
                  <a:off x="6374655" y="5244521"/>
                  <a:ext cx="441049" cy="447973"/>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76" name="Rectangle 18"/>
                <p:cNvSpPr>
                  <a:spLocks noChangeArrowheads="1"/>
                </p:cNvSpPr>
                <p:nvPr/>
              </p:nvSpPr>
              <p:spPr bwMode="auto">
                <a:xfrm>
                  <a:off x="7120162" y="5117639"/>
                  <a:ext cx="1076241" cy="393196"/>
                </a:xfrm>
                <a:prstGeom prst="rect">
                  <a:avLst/>
                </a:prstGeom>
                <a:solidFill>
                  <a:schemeClr val="tx2">
                    <a:lumMod val="60000"/>
                    <a:lumOff val="40000"/>
                  </a:schemeClr>
                </a:solidFill>
                <a:ln w="31750">
                  <a:solidFill>
                    <a:schemeClr val="tx1"/>
                  </a:solidFill>
                  <a:miter lim="800000"/>
                  <a:headEnd/>
                  <a:tailEnd/>
                </a:ln>
              </p:spPr>
              <p:txBody>
                <a:bodyPr wrap="none" anchor="ctr"/>
                <a:lstStyle/>
                <a:p>
                  <a:endParaRPr lang="nl-NL" sz="3200"/>
                </a:p>
              </p:txBody>
            </p:sp>
            <p:sp>
              <p:nvSpPr>
                <p:cNvPr id="77" name="Rectangle 19"/>
                <p:cNvSpPr>
                  <a:spLocks noChangeArrowheads="1"/>
                </p:cNvSpPr>
                <p:nvPr/>
              </p:nvSpPr>
              <p:spPr bwMode="auto">
                <a:xfrm>
                  <a:off x="6374655" y="5300662"/>
                  <a:ext cx="609679" cy="400402"/>
                </a:xfrm>
                <a:prstGeom prst="rect">
                  <a:avLst/>
                </a:prstGeom>
                <a:noFill/>
                <a:ln w="0">
                  <a:noFill/>
                  <a:miter lim="800000"/>
                  <a:headEnd/>
                  <a:tailEnd/>
                </a:ln>
              </p:spPr>
              <p:txBody>
                <a:bodyPr wrap="none" lIns="90488" tIns="44450" rIns="90488" bIns="44450">
                  <a:spAutoFit/>
                </a:bodyPr>
                <a:lstStyle/>
                <a:p>
                  <a:pPr defTabSz="762000" eaLnBrk="0" hangingPunct="0"/>
                  <a:r>
                    <a:rPr lang="en-US" sz="1100" dirty="0" smtClean="0">
                      <a:latin typeface="Times New Roman" charset="0"/>
                    </a:rPr>
                    <a:t>S</a:t>
                  </a:r>
                  <a:endParaRPr lang="en-US" sz="1100" dirty="0">
                    <a:latin typeface="Times New Roman" charset="0"/>
                  </a:endParaRPr>
                </a:p>
              </p:txBody>
            </p:sp>
            <p:sp>
              <p:nvSpPr>
                <p:cNvPr id="78" name="Rectangle 20"/>
                <p:cNvSpPr>
                  <a:spLocks noChangeArrowheads="1"/>
                </p:cNvSpPr>
                <p:nvPr/>
              </p:nvSpPr>
              <p:spPr bwMode="auto">
                <a:xfrm>
                  <a:off x="7126336" y="5302888"/>
                  <a:ext cx="218478" cy="354812"/>
                </a:xfrm>
                <a:prstGeom prst="rect">
                  <a:avLst/>
                </a:prstGeom>
                <a:noFill/>
                <a:ln w="0">
                  <a:noFill/>
                  <a:miter lim="800000"/>
                  <a:headEnd/>
                  <a:tailEnd/>
                </a:ln>
              </p:spPr>
              <p:txBody>
                <a:bodyPr wrap="none" lIns="90488" tIns="44450" rIns="90488" bIns="44450">
                  <a:spAutoFit/>
                </a:bodyPr>
                <a:lstStyle/>
                <a:p>
                  <a:pPr defTabSz="762000" eaLnBrk="0" hangingPunct="0"/>
                  <a:endParaRPr lang="en-US" sz="2400" dirty="0">
                    <a:latin typeface="Times New Roman" charset="0"/>
                  </a:endParaRPr>
                </a:p>
              </p:txBody>
            </p:sp>
            <p:sp>
              <p:nvSpPr>
                <p:cNvPr id="79" name="Line 23"/>
                <p:cNvSpPr>
                  <a:spLocks noChangeShapeType="1"/>
                </p:cNvSpPr>
                <p:nvPr/>
              </p:nvSpPr>
              <p:spPr bwMode="auto">
                <a:xfrm>
                  <a:off x="8366059" y="4630824"/>
                  <a:ext cx="0" cy="311021"/>
                </a:xfrm>
                <a:prstGeom prst="line">
                  <a:avLst/>
                </a:prstGeom>
                <a:noFill/>
                <a:ln w="31750">
                  <a:solidFill>
                    <a:schemeClr val="tx1"/>
                  </a:solidFill>
                  <a:round/>
                  <a:headEnd/>
                  <a:tailEnd/>
                </a:ln>
              </p:spPr>
              <p:txBody>
                <a:bodyPr wrap="none" anchor="ctr"/>
                <a:lstStyle/>
                <a:p>
                  <a:endParaRPr lang="nl-NL" sz="3200"/>
                </a:p>
              </p:txBody>
            </p:sp>
            <p:sp>
              <p:nvSpPr>
                <p:cNvPr id="80" name="Line 24"/>
                <p:cNvSpPr>
                  <a:spLocks noChangeShapeType="1"/>
                </p:cNvSpPr>
                <p:nvPr/>
              </p:nvSpPr>
              <p:spPr bwMode="auto">
                <a:xfrm>
                  <a:off x="8601941" y="4630824"/>
                  <a:ext cx="0" cy="311021"/>
                </a:xfrm>
                <a:prstGeom prst="line">
                  <a:avLst/>
                </a:prstGeom>
                <a:noFill/>
                <a:ln w="31750">
                  <a:solidFill>
                    <a:schemeClr val="tx1"/>
                  </a:solidFill>
                  <a:round/>
                  <a:headEnd/>
                  <a:tailEnd/>
                </a:ln>
              </p:spPr>
              <p:txBody>
                <a:bodyPr wrap="none" anchor="ctr"/>
                <a:lstStyle/>
                <a:p>
                  <a:endParaRPr lang="nl-NL" sz="3200"/>
                </a:p>
              </p:txBody>
            </p:sp>
            <p:sp>
              <p:nvSpPr>
                <p:cNvPr id="81" name="Line 25"/>
                <p:cNvSpPr>
                  <a:spLocks noChangeShapeType="1"/>
                </p:cNvSpPr>
                <p:nvPr/>
              </p:nvSpPr>
              <p:spPr bwMode="auto">
                <a:xfrm>
                  <a:off x="8837822" y="4630824"/>
                  <a:ext cx="0" cy="311021"/>
                </a:xfrm>
                <a:prstGeom prst="line">
                  <a:avLst/>
                </a:prstGeom>
                <a:noFill/>
                <a:ln w="31750">
                  <a:solidFill>
                    <a:schemeClr val="tx1"/>
                  </a:solidFill>
                  <a:round/>
                  <a:headEnd/>
                  <a:tailEnd/>
                </a:ln>
              </p:spPr>
              <p:txBody>
                <a:bodyPr wrap="none" anchor="ctr"/>
                <a:lstStyle/>
                <a:p>
                  <a:endParaRPr lang="nl-NL" sz="3200"/>
                </a:p>
              </p:txBody>
            </p:sp>
            <p:sp>
              <p:nvSpPr>
                <p:cNvPr id="82" name="Line 26"/>
                <p:cNvSpPr>
                  <a:spLocks noChangeShapeType="1"/>
                </p:cNvSpPr>
                <p:nvPr/>
              </p:nvSpPr>
              <p:spPr bwMode="auto">
                <a:xfrm>
                  <a:off x="9073703" y="4630824"/>
                  <a:ext cx="0" cy="311021"/>
                </a:xfrm>
                <a:prstGeom prst="line">
                  <a:avLst/>
                </a:prstGeom>
                <a:noFill/>
                <a:ln w="31750">
                  <a:solidFill>
                    <a:schemeClr val="tx1"/>
                  </a:solidFill>
                  <a:round/>
                  <a:headEnd/>
                  <a:tailEnd/>
                </a:ln>
              </p:spPr>
              <p:txBody>
                <a:bodyPr wrap="none" anchor="ctr"/>
                <a:lstStyle/>
                <a:p>
                  <a:endParaRPr lang="nl-NL" sz="3200"/>
                </a:p>
              </p:txBody>
            </p:sp>
            <p:sp>
              <p:nvSpPr>
                <p:cNvPr id="83" name="Line 27"/>
                <p:cNvSpPr>
                  <a:spLocks noChangeShapeType="1"/>
                </p:cNvSpPr>
                <p:nvPr/>
              </p:nvSpPr>
              <p:spPr bwMode="auto">
                <a:xfrm>
                  <a:off x="9309585" y="4630824"/>
                  <a:ext cx="0" cy="311021"/>
                </a:xfrm>
                <a:prstGeom prst="line">
                  <a:avLst/>
                </a:prstGeom>
                <a:noFill/>
                <a:ln w="31750">
                  <a:solidFill>
                    <a:schemeClr val="tx1"/>
                  </a:solidFill>
                  <a:round/>
                  <a:headEnd/>
                  <a:tailEnd/>
                </a:ln>
              </p:spPr>
              <p:txBody>
                <a:bodyPr wrap="none" anchor="ctr"/>
                <a:lstStyle/>
                <a:p>
                  <a:endParaRPr lang="nl-NL" sz="3200"/>
                </a:p>
              </p:txBody>
            </p:sp>
            <p:sp>
              <p:nvSpPr>
                <p:cNvPr id="84" name="Rectangle 12"/>
                <p:cNvSpPr>
                  <a:spLocks noChangeArrowheads="1"/>
                </p:cNvSpPr>
                <p:nvPr/>
              </p:nvSpPr>
              <p:spPr bwMode="auto">
                <a:xfrm>
                  <a:off x="6663140" y="4509120"/>
                  <a:ext cx="314508" cy="513860"/>
                </a:xfrm>
                <a:prstGeom prst="rect">
                  <a:avLst/>
                </a:prstGeom>
                <a:noFill/>
                <a:ln w="31750">
                  <a:solidFill>
                    <a:schemeClr val="hlink"/>
                  </a:solidFill>
                  <a:miter lim="800000"/>
                  <a:headEnd/>
                  <a:tailEnd/>
                </a:ln>
              </p:spPr>
              <p:txBody>
                <a:bodyPr wrap="none" anchor="ctr"/>
                <a:lstStyle/>
                <a:p>
                  <a:endParaRPr lang="nl-NL" sz="3200"/>
                </a:p>
              </p:txBody>
            </p:sp>
          </p:grpSp>
          <p:sp>
            <p:nvSpPr>
              <p:cNvPr id="61" name="Rectangle 13"/>
              <p:cNvSpPr>
                <a:spLocks noChangeArrowheads="1"/>
              </p:cNvSpPr>
              <p:nvPr/>
            </p:nvSpPr>
            <p:spPr bwMode="auto">
              <a:xfrm>
                <a:off x="1187621" y="1601104"/>
                <a:ext cx="8277494" cy="315728"/>
              </a:xfrm>
              <a:prstGeom prst="rect">
                <a:avLst/>
              </a:prstGeom>
              <a:solidFill>
                <a:schemeClr val="accent6">
                  <a:lumMod val="75000"/>
                </a:schemeClr>
              </a:solidFill>
              <a:ln w="9525">
                <a:solidFill>
                  <a:schemeClr val="tx1"/>
                </a:solidFill>
                <a:miter lim="800000"/>
                <a:headEnd/>
                <a:tailEnd/>
              </a:ln>
            </p:spPr>
            <p:txBody>
              <a:bodyPr wrap="none" anchor="ctr"/>
              <a:lstStyle/>
              <a:p>
                <a:pPr algn="ctr"/>
                <a:endParaRPr lang="nl-NL" dirty="0">
                  <a:latin typeface="Calibri" pitchFamily="34" charset="0"/>
                </a:endParaRPr>
              </a:p>
            </p:txBody>
          </p:sp>
        </p:grpSp>
        <p:grpSp>
          <p:nvGrpSpPr>
            <p:cNvPr id="8" name="Groep 109"/>
            <p:cNvGrpSpPr/>
            <p:nvPr/>
          </p:nvGrpSpPr>
          <p:grpSpPr>
            <a:xfrm>
              <a:off x="764356" y="2564904"/>
              <a:ext cx="1935436" cy="771143"/>
              <a:chOff x="467544" y="1484783"/>
              <a:chExt cx="3778708" cy="1245692"/>
            </a:xfrm>
          </p:grpSpPr>
          <p:grpSp>
            <p:nvGrpSpPr>
              <p:cNvPr id="35" name="Groep 54"/>
              <p:cNvGrpSpPr/>
              <p:nvPr/>
            </p:nvGrpSpPr>
            <p:grpSpPr>
              <a:xfrm>
                <a:off x="467544" y="1484783"/>
                <a:ext cx="2952328" cy="1245692"/>
                <a:chOff x="6012160" y="4509120"/>
                <a:chExt cx="3528392" cy="1191944"/>
              </a:xfrm>
            </p:grpSpPr>
            <p:sp>
              <p:nvSpPr>
                <p:cNvPr id="37" name="Rectangle 2"/>
                <p:cNvSpPr>
                  <a:spLocks noChangeArrowheads="1"/>
                </p:cNvSpPr>
                <p:nvPr/>
              </p:nvSpPr>
              <p:spPr bwMode="auto">
                <a:xfrm>
                  <a:off x="6012160" y="4630824"/>
                  <a:ext cx="3528392" cy="311021"/>
                </a:xfrm>
                <a:prstGeom prst="rect">
                  <a:avLst/>
                </a:prstGeom>
                <a:noFill/>
                <a:ln w="31750">
                  <a:solidFill>
                    <a:schemeClr val="tx1"/>
                  </a:solidFill>
                  <a:miter lim="800000"/>
                  <a:headEnd/>
                  <a:tailEnd/>
                </a:ln>
              </p:spPr>
              <p:txBody>
                <a:bodyPr wrap="none" anchor="ctr"/>
                <a:lstStyle/>
                <a:p>
                  <a:endParaRPr lang="nl-NL" sz="3200"/>
                </a:p>
              </p:txBody>
            </p:sp>
            <p:sp>
              <p:nvSpPr>
                <p:cNvPr id="38" name="Line 3"/>
                <p:cNvSpPr>
                  <a:spLocks noChangeShapeType="1"/>
                </p:cNvSpPr>
                <p:nvPr/>
              </p:nvSpPr>
              <p:spPr bwMode="auto">
                <a:xfrm>
                  <a:off x="6243127" y="4630824"/>
                  <a:ext cx="0" cy="311021"/>
                </a:xfrm>
                <a:prstGeom prst="line">
                  <a:avLst/>
                </a:prstGeom>
                <a:noFill/>
                <a:ln w="31750">
                  <a:solidFill>
                    <a:schemeClr val="tx1"/>
                  </a:solidFill>
                  <a:round/>
                  <a:headEnd/>
                  <a:tailEnd/>
                </a:ln>
              </p:spPr>
              <p:txBody>
                <a:bodyPr wrap="none" anchor="ctr"/>
                <a:lstStyle/>
                <a:p>
                  <a:endParaRPr lang="nl-NL" sz="3200"/>
                </a:p>
              </p:txBody>
            </p:sp>
            <p:sp>
              <p:nvSpPr>
                <p:cNvPr id="39" name="Line 4"/>
                <p:cNvSpPr>
                  <a:spLocks noChangeShapeType="1"/>
                </p:cNvSpPr>
                <p:nvPr/>
              </p:nvSpPr>
              <p:spPr bwMode="auto">
                <a:xfrm>
                  <a:off x="6479009" y="4630824"/>
                  <a:ext cx="0" cy="311021"/>
                </a:xfrm>
                <a:prstGeom prst="line">
                  <a:avLst/>
                </a:prstGeom>
                <a:noFill/>
                <a:ln w="31750">
                  <a:solidFill>
                    <a:schemeClr val="tx1"/>
                  </a:solidFill>
                  <a:round/>
                  <a:headEnd/>
                  <a:tailEnd/>
                </a:ln>
              </p:spPr>
              <p:txBody>
                <a:bodyPr wrap="none" anchor="ctr"/>
                <a:lstStyle/>
                <a:p>
                  <a:endParaRPr lang="nl-NL" sz="3200"/>
                </a:p>
              </p:txBody>
            </p:sp>
            <p:sp>
              <p:nvSpPr>
                <p:cNvPr id="40" name="Line 5"/>
                <p:cNvSpPr>
                  <a:spLocks noChangeShapeType="1"/>
                </p:cNvSpPr>
                <p:nvPr/>
              </p:nvSpPr>
              <p:spPr bwMode="auto">
                <a:xfrm>
                  <a:off x="6714890" y="4630824"/>
                  <a:ext cx="0" cy="311021"/>
                </a:xfrm>
                <a:prstGeom prst="line">
                  <a:avLst/>
                </a:prstGeom>
                <a:noFill/>
                <a:ln w="31750">
                  <a:solidFill>
                    <a:schemeClr val="tx1"/>
                  </a:solidFill>
                  <a:round/>
                  <a:headEnd/>
                  <a:tailEnd/>
                </a:ln>
              </p:spPr>
              <p:txBody>
                <a:bodyPr wrap="none" anchor="ctr"/>
                <a:lstStyle/>
                <a:p>
                  <a:endParaRPr lang="nl-NL" sz="3200"/>
                </a:p>
              </p:txBody>
            </p:sp>
            <p:sp>
              <p:nvSpPr>
                <p:cNvPr id="41" name="Line 6"/>
                <p:cNvSpPr>
                  <a:spLocks noChangeShapeType="1"/>
                </p:cNvSpPr>
                <p:nvPr/>
              </p:nvSpPr>
              <p:spPr bwMode="auto">
                <a:xfrm>
                  <a:off x="6950771" y="4630824"/>
                  <a:ext cx="0" cy="311021"/>
                </a:xfrm>
                <a:prstGeom prst="line">
                  <a:avLst/>
                </a:prstGeom>
                <a:noFill/>
                <a:ln w="31750">
                  <a:solidFill>
                    <a:schemeClr val="tx1"/>
                  </a:solidFill>
                  <a:round/>
                  <a:headEnd/>
                  <a:tailEnd/>
                </a:ln>
              </p:spPr>
              <p:txBody>
                <a:bodyPr wrap="none" anchor="ctr"/>
                <a:lstStyle/>
                <a:p>
                  <a:endParaRPr lang="nl-NL" sz="3200"/>
                </a:p>
              </p:txBody>
            </p:sp>
            <p:sp>
              <p:nvSpPr>
                <p:cNvPr id="42" name="Line 7"/>
                <p:cNvSpPr>
                  <a:spLocks noChangeShapeType="1"/>
                </p:cNvSpPr>
                <p:nvPr/>
              </p:nvSpPr>
              <p:spPr bwMode="auto">
                <a:xfrm>
                  <a:off x="7186653" y="4630824"/>
                  <a:ext cx="0" cy="311021"/>
                </a:xfrm>
                <a:prstGeom prst="line">
                  <a:avLst/>
                </a:prstGeom>
                <a:noFill/>
                <a:ln w="31750">
                  <a:solidFill>
                    <a:schemeClr val="tx1"/>
                  </a:solidFill>
                  <a:round/>
                  <a:headEnd/>
                  <a:tailEnd/>
                </a:ln>
              </p:spPr>
              <p:txBody>
                <a:bodyPr wrap="none" anchor="ctr"/>
                <a:lstStyle/>
                <a:p>
                  <a:endParaRPr lang="nl-NL" sz="3200"/>
                </a:p>
              </p:txBody>
            </p:sp>
            <p:sp>
              <p:nvSpPr>
                <p:cNvPr id="43" name="Line 8"/>
                <p:cNvSpPr>
                  <a:spLocks noChangeShapeType="1"/>
                </p:cNvSpPr>
                <p:nvPr/>
              </p:nvSpPr>
              <p:spPr bwMode="auto">
                <a:xfrm>
                  <a:off x="7422534" y="4630824"/>
                  <a:ext cx="0" cy="311021"/>
                </a:xfrm>
                <a:prstGeom prst="line">
                  <a:avLst/>
                </a:prstGeom>
                <a:noFill/>
                <a:ln w="31750">
                  <a:solidFill>
                    <a:schemeClr val="tx1"/>
                  </a:solidFill>
                  <a:round/>
                  <a:headEnd/>
                  <a:tailEnd/>
                </a:ln>
              </p:spPr>
              <p:txBody>
                <a:bodyPr wrap="none" anchor="ctr"/>
                <a:lstStyle/>
                <a:p>
                  <a:endParaRPr lang="nl-NL" sz="3200"/>
                </a:p>
              </p:txBody>
            </p:sp>
            <p:sp>
              <p:nvSpPr>
                <p:cNvPr id="44" name="Line 9"/>
                <p:cNvSpPr>
                  <a:spLocks noChangeShapeType="1"/>
                </p:cNvSpPr>
                <p:nvPr/>
              </p:nvSpPr>
              <p:spPr bwMode="auto">
                <a:xfrm>
                  <a:off x="7658415" y="4630824"/>
                  <a:ext cx="0" cy="311021"/>
                </a:xfrm>
                <a:prstGeom prst="line">
                  <a:avLst/>
                </a:prstGeom>
                <a:noFill/>
                <a:ln w="31750">
                  <a:solidFill>
                    <a:schemeClr val="tx1"/>
                  </a:solidFill>
                  <a:round/>
                  <a:headEnd/>
                  <a:tailEnd/>
                </a:ln>
              </p:spPr>
              <p:txBody>
                <a:bodyPr wrap="none" anchor="ctr"/>
                <a:lstStyle/>
                <a:p>
                  <a:endParaRPr lang="nl-NL" sz="3200"/>
                </a:p>
              </p:txBody>
            </p:sp>
            <p:sp>
              <p:nvSpPr>
                <p:cNvPr id="45" name="Line 10"/>
                <p:cNvSpPr>
                  <a:spLocks noChangeShapeType="1"/>
                </p:cNvSpPr>
                <p:nvPr/>
              </p:nvSpPr>
              <p:spPr bwMode="auto">
                <a:xfrm>
                  <a:off x="7894297" y="4630824"/>
                  <a:ext cx="0" cy="311021"/>
                </a:xfrm>
                <a:prstGeom prst="line">
                  <a:avLst/>
                </a:prstGeom>
                <a:noFill/>
                <a:ln w="31750">
                  <a:solidFill>
                    <a:schemeClr val="tx1"/>
                  </a:solidFill>
                  <a:round/>
                  <a:headEnd/>
                  <a:tailEnd/>
                </a:ln>
              </p:spPr>
              <p:txBody>
                <a:bodyPr wrap="none" anchor="ctr"/>
                <a:lstStyle/>
                <a:p>
                  <a:endParaRPr lang="nl-NL" sz="3200"/>
                </a:p>
              </p:txBody>
            </p:sp>
            <p:sp>
              <p:nvSpPr>
                <p:cNvPr id="46" name="Line 11"/>
                <p:cNvSpPr>
                  <a:spLocks noChangeShapeType="1"/>
                </p:cNvSpPr>
                <p:nvPr/>
              </p:nvSpPr>
              <p:spPr bwMode="auto">
                <a:xfrm>
                  <a:off x="8130178" y="4630824"/>
                  <a:ext cx="0" cy="311021"/>
                </a:xfrm>
                <a:prstGeom prst="line">
                  <a:avLst/>
                </a:prstGeom>
                <a:noFill/>
                <a:ln w="31750">
                  <a:solidFill>
                    <a:schemeClr val="tx1"/>
                  </a:solidFill>
                  <a:round/>
                  <a:headEnd/>
                  <a:tailEnd/>
                </a:ln>
              </p:spPr>
              <p:txBody>
                <a:bodyPr wrap="none" anchor="ctr"/>
                <a:lstStyle/>
                <a:p>
                  <a:endParaRPr lang="nl-NL" sz="3200"/>
                </a:p>
              </p:txBody>
            </p:sp>
            <p:sp>
              <p:nvSpPr>
                <p:cNvPr id="47" name="Line 14"/>
                <p:cNvSpPr>
                  <a:spLocks noChangeShapeType="1"/>
                </p:cNvSpPr>
                <p:nvPr/>
              </p:nvSpPr>
              <p:spPr bwMode="auto">
                <a:xfrm flipH="1">
                  <a:off x="6761424" y="4995647"/>
                  <a:ext cx="14185" cy="275812"/>
                </a:xfrm>
                <a:prstGeom prst="line">
                  <a:avLst/>
                </a:prstGeom>
                <a:noFill/>
                <a:ln w="31750" cmpd="dbl">
                  <a:solidFill>
                    <a:schemeClr val="tx1"/>
                  </a:solidFill>
                  <a:round/>
                  <a:headEnd/>
                  <a:tailEnd/>
                </a:ln>
              </p:spPr>
              <p:txBody>
                <a:bodyPr wrap="none" anchor="ctr"/>
                <a:lstStyle/>
                <a:p>
                  <a:endParaRPr lang="nl-NL" sz="3200"/>
                </a:p>
              </p:txBody>
            </p:sp>
            <p:sp>
              <p:nvSpPr>
                <p:cNvPr id="48" name="Line 15"/>
                <p:cNvSpPr>
                  <a:spLocks noChangeShapeType="1"/>
                </p:cNvSpPr>
                <p:nvPr/>
              </p:nvSpPr>
              <p:spPr bwMode="auto">
                <a:xfrm>
                  <a:off x="6890422" y="5008055"/>
                  <a:ext cx="0" cy="121704"/>
                </a:xfrm>
                <a:prstGeom prst="line">
                  <a:avLst/>
                </a:prstGeom>
                <a:noFill/>
                <a:ln w="31750" cmpd="dbl">
                  <a:solidFill>
                    <a:schemeClr val="tx1"/>
                  </a:solidFill>
                  <a:round/>
                  <a:headEnd/>
                  <a:tailEnd/>
                </a:ln>
              </p:spPr>
              <p:txBody>
                <a:bodyPr wrap="none" anchor="ctr"/>
                <a:lstStyle/>
                <a:p>
                  <a:endParaRPr lang="nl-NL" sz="3200"/>
                </a:p>
              </p:txBody>
            </p:sp>
            <p:sp>
              <p:nvSpPr>
                <p:cNvPr id="49" name="Line 16"/>
                <p:cNvSpPr>
                  <a:spLocks noChangeShapeType="1"/>
                </p:cNvSpPr>
                <p:nvPr/>
              </p:nvSpPr>
              <p:spPr bwMode="auto">
                <a:xfrm>
                  <a:off x="6894108" y="5144971"/>
                  <a:ext cx="206396" cy="0"/>
                </a:xfrm>
                <a:prstGeom prst="line">
                  <a:avLst/>
                </a:prstGeom>
                <a:noFill/>
                <a:ln w="31750" cmpd="dbl">
                  <a:solidFill>
                    <a:schemeClr val="tx1"/>
                  </a:solidFill>
                  <a:round/>
                  <a:headEnd/>
                  <a:tailEnd/>
                </a:ln>
              </p:spPr>
              <p:txBody>
                <a:bodyPr wrap="none" anchor="ctr"/>
                <a:lstStyle/>
                <a:p>
                  <a:endParaRPr lang="nl-NL" sz="3200"/>
                </a:p>
              </p:txBody>
            </p:sp>
            <p:sp>
              <p:nvSpPr>
                <p:cNvPr id="50" name="Rectangle 17"/>
                <p:cNvSpPr>
                  <a:spLocks noChangeArrowheads="1"/>
                </p:cNvSpPr>
                <p:nvPr/>
              </p:nvSpPr>
              <p:spPr bwMode="auto">
                <a:xfrm>
                  <a:off x="6374655" y="5244521"/>
                  <a:ext cx="441049" cy="447973"/>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51" name="Rectangle 18"/>
                <p:cNvSpPr>
                  <a:spLocks noChangeArrowheads="1"/>
                </p:cNvSpPr>
                <p:nvPr/>
              </p:nvSpPr>
              <p:spPr bwMode="auto">
                <a:xfrm>
                  <a:off x="7120162" y="5117639"/>
                  <a:ext cx="1223773" cy="393196"/>
                </a:xfrm>
                <a:prstGeom prst="rect">
                  <a:avLst/>
                </a:prstGeom>
                <a:solidFill>
                  <a:schemeClr val="tx2">
                    <a:lumMod val="60000"/>
                    <a:lumOff val="40000"/>
                  </a:schemeClr>
                </a:solidFill>
                <a:ln w="31750">
                  <a:solidFill>
                    <a:schemeClr val="tx1"/>
                  </a:solidFill>
                  <a:miter lim="800000"/>
                  <a:headEnd/>
                  <a:tailEnd/>
                </a:ln>
              </p:spPr>
              <p:txBody>
                <a:bodyPr wrap="none" anchor="ctr"/>
                <a:lstStyle/>
                <a:p>
                  <a:endParaRPr lang="nl-NL" sz="3200"/>
                </a:p>
              </p:txBody>
            </p:sp>
            <p:sp>
              <p:nvSpPr>
                <p:cNvPr id="52" name="Rectangle 19"/>
                <p:cNvSpPr>
                  <a:spLocks noChangeArrowheads="1"/>
                </p:cNvSpPr>
                <p:nvPr/>
              </p:nvSpPr>
              <p:spPr bwMode="auto">
                <a:xfrm>
                  <a:off x="6374655" y="5300662"/>
                  <a:ext cx="609679" cy="400402"/>
                </a:xfrm>
                <a:prstGeom prst="rect">
                  <a:avLst/>
                </a:prstGeom>
                <a:noFill/>
                <a:ln w="0">
                  <a:noFill/>
                  <a:miter lim="800000"/>
                  <a:headEnd/>
                  <a:tailEnd/>
                </a:ln>
              </p:spPr>
              <p:txBody>
                <a:bodyPr wrap="none" lIns="90488" tIns="44450" rIns="90488" bIns="44450">
                  <a:spAutoFit/>
                </a:bodyPr>
                <a:lstStyle/>
                <a:p>
                  <a:pPr defTabSz="762000" eaLnBrk="0" hangingPunct="0"/>
                  <a:r>
                    <a:rPr lang="en-US" sz="1100" dirty="0" smtClean="0">
                      <a:latin typeface="Times New Roman" charset="0"/>
                    </a:rPr>
                    <a:t>S</a:t>
                  </a:r>
                  <a:endParaRPr lang="en-US" sz="1100" dirty="0">
                    <a:latin typeface="Times New Roman" charset="0"/>
                  </a:endParaRPr>
                </a:p>
              </p:txBody>
            </p:sp>
            <p:sp>
              <p:nvSpPr>
                <p:cNvPr id="53" name="Rectangle 20"/>
                <p:cNvSpPr>
                  <a:spLocks noChangeArrowheads="1"/>
                </p:cNvSpPr>
                <p:nvPr/>
              </p:nvSpPr>
              <p:spPr bwMode="auto">
                <a:xfrm>
                  <a:off x="7126336" y="5302888"/>
                  <a:ext cx="218478" cy="354812"/>
                </a:xfrm>
                <a:prstGeom prst="rect">
                  <a:avLst/>
                </a:prstGeom>
                <a:noFill/>
                <a:ln w="0">
                  <a:noFill/>
                  <a:miter lim="800000"/>
                  <a:headEnd/>
                  <a:tailEnd/>
                </a:ln>
              </p:spPr>
              <p:txBody>
                <a:bodyPr wrap="none" lIns="90488" tIns="44450" rIns="90488" bIns="44450">
                  <a:spAutoFit/>
                </a:bodyPr>
                <a:lstStyle/>
                <a:p>
                  <a:pPr defTabSz="762000" eaLnBrk="0" hangingPunct="0"/>
                  <a:endParaRPr lang="en-US" sz="2400" dirty="0">
                    <a:latin typeface="Times New Roman" charset="0"/>
                  </a:endParaRPr>
                </a:p>
              </p:txBody>
            </p:sp>
            <p:sp>
              <p:nvSpPr>
                <p:cNvPr id="54" name="Line 23"/>
                <p:cNvSpPr>
                  <a:spLocks noChangeShapeType="1"/>
                </p:cNvSpPr>
                <p:nvPr/>
              </p:nvSpPr>
              <p:spPr bwMode="auto">
                <a:xfrm>
                  <a:off x="8366059" y="4630824"/>
                  <a:ext cx="0" cy="311021"/>
                </a:xfrm>
                <a:prstGeom prst="line">
                  <a:avLst/>
                </a:prstGeom>
                <a:noFill/>
                <a:ln w="31750">
                  <a:solidFill>
                    <a:schemeClr val="tx1"/>
                  </a:solidFill>
                  <a:round/>
                  <a:headEnd/>
                  <a:tailEnd/>
                </a:ln>
              </p:spPr>
              <p:txBody>
                <a:bodyPr wrap="none" anchor="ctr"/>
                <a:lstStyle/>
                <a:p>
                  <a:endParaRPr lang="nl-NL" sz="3200"/>
                </a:p>
              </p:txBody>
            </p:sp>
            <p:sp>
              <p:nvSpPr>
                <p:cNvPr id="55" name="Line 24"/>
                <p:cNvSpPr>
                  <a:spLocks noChangeShapeType="1"/>
                </p:cNvSpPr>
                <p:nvPr/>
              </p:nvSpPr>
              <p:spPr bwMode="auto">
                <a:xfrm>
                  <a:off x="8601941" y="4630824"/>
                  <a:ext cx="0" cy="311021"/>
                </a:xfrm>
                <a:prstGeom prst="line">
                  <a:avLst/>
                </a:prstGeom>
                <a:noFill/>
                <a:ln w="31750">
                  <a:solidFill>
                    <a:schemeClr val="tx1"/>
                  </a:solidFill>
                  <a:round/>
                  <a:headEnd/>
                  <a:tailEnd/>
                </a:ln>
              </p:spPr>
              <p:txBody>
                <a:bodyPr wrap="none" anchor="ctr"/>
                <a:lstStyle/>
                <a:p>
                  <a:endParaRPr lang="nl-NL" sz="3200"/>
                </a:p>
              </p:txBody>
            </p:sp>
            <p:sp>
              <p:nvSpPr>
                <p:cNvPr id="56" name="Line 25"/>
                <p:cNvSpPr>
                  <a:spLocks noChangeShapeType="1"/>
                </p:cNvSpPr>
                <p:nvPr/>
              </p:nvSpPr>
              <p:spPr bwMode="auto">
                <a:xfrm>
                  <a:off x="8837822" y="4630824"/>
                  <a:ext cx="0" cy="311021"/>
                </a:xfrm>
                <a:prstGeom prst="line">
                  <a:avLst/>
                </a:prstGeom>
                <a:noFill/>
                <a:ln w="31750">
                  <a:solidFill>
                    <a:schemeClr val="tx1"/>
                  </a:solidFill>
                  <a:round/>
                  <a:headEnd/>
                  <a:tailEnd/>
                </a:ln>
              </p:spPr>
              <p:txBody>
                <a:bodyPr wrap="none" anchor="ctr"/>
                <a:lstStyle/>
                <a:p>
                  <a:endParaRPr lang="nl-NL" sz="3200"/>
                </a:p>
              </p:txBody>
            </p:sp>
            <p:sp>
              <p:nvSpPr>
                <p:cNvPr id="57" name="Line 26"/>
                <p:cNvSpPr>
                  <a:spLocks noChangeShapeType="1"/>
                </p:cNvSpPr>
                <p:nvPr/>
              </p:nvSpPr>
              <p:spPr bwMode="auto">
                <a:xfrm>
                  <a:off x="9073703" y="4630824"/>
                  <a:ext cx="0" cy="311021"/>
                </a:xfrm>
                <a:prstGeom prst="line">
                  <a:avLst/>
                </a:prstGeom>
                <a:noFill/>
                <a:ln w="31750">
                  <a:solidFill>
                    <a:schemeClr val="tx1"/>
                  </a:solidFill>
                  <a:round/>
                  <a:headEnd/>
                  <a:tailEnd/>
                </a:ln>
              </p:spPr>
              <p:txBody>
                <a:bodyPr wrap="none" anchor="ctr"/>
                <a:lstStyle/>
                <a:p>
                  <a:endParaRPr lang="nl-NL" sz="3200"/>
                </a:p>
              </p:txBody>
            </p:sp>
            <p:sp>
              <p:nvSpPr>
                <p:cNvPr id="58" name="Line 27"/>
                <p:cNvSpPr>
                  <a:spLocks noChangeShapeType="1"/>
                </p:cNvSpPr>
                <p:nvPr/>
              </p:nvSpPr>
              <p:spPr bwMode="auto">
                <a:xfrm>
                  <a:off x="9309585" y="4630824"/>
                  <a:ext cx="0" cy="311021"/>
                </a:xfrm>
                <a:prstGeom prst="line">
                  <a:avLst/>
                </a:prstGeom>
                <a:noFill/>
                <a:ln w="31750">
                  <a:solidFill>
                    <a:schemeClr val="tx1"/>
                  </a:solidFill>
                  <a:round/>
                  <a:headEnd/>
                  <a:tailEnd/>
                </a:ln>
              </p:spPr>
              <p:txBody>
                <a:bodyPr wrap="none" anchor="ctr"/>
                <a:lstStyle/>
                <a:p>
                  <a:endParaRPr lang="nl-NL" sz="3200"/>
                </a:p>
              </p:txBody>
            </p:sp>
            <p:sp>
              <p:nvSpPr>
                <p:cNvPr id="59" name="Rectangle 12"/>
                <p:cNvSpPr>
                  <a:spLocks noChangeArrowheads="1"/>
                </p:cNvSpPr>
                <p:nvPr/>
              </p:nvSpPr>
              <p:spPr bwMode="auto">
                <a:xfrm>
                  <a:off x="6663140" y="4509120"/>
                  <a:ext cx="314508" cy="513860"/>
                </a:xfrm>
                <a:prstGeom prst="rect">
                  <a:avLst/>
                </a:prstGeom>
                <a:noFill/>
                <a:ln w="31750">
                  <a:solidFill>
                    <a:schemeClr val="hlink"/>
                  </a:solidFill>
                  <a:miter lim="800000"/>
                  <a:headEnd/>
                  <a:tailEnd/>
                </a:ln>
              </p:spPr>
              <p:txBody>
                <a:bodyPr wrap="none" anchor="ctr"/>
                <a:lstStyle/>
                <a:p>
                  <a:endParaRPr lang="nl-NL" sz="3200"/>
                </a:p>
              </p:txBody>
            </p:sp>
          </p:grpSp>
          <p:sp>
            <p:nvSpPr>
              <p:cNvPr id="36" name="Rectangle 13"/>
              <p:cNvSpPr>
                <a:spLocks noChangeArrowheads="1"/>
              </p:cNvSpPr>
              <p:nvPr/>
            </p:nvSpPr>
            <p:spPr bwMode="auto">
              <a:xfrm>
                <a:off x="1170479" y="1601104"/>
                <a:ext cx="3075773" cy="348962"/>
              </a:xfrm>
              <a:prstGeom prst="rect">
                <a:avLst/>
              </a:prstGeom>
              <a:solidFill>
                <a:schemeClr val="accent6">
                  <a:lumMod val="75000"/>
                </a:schemeClr>
              </a:solidFill>
              <a:ln w="9525">
                <a:solidFill>
                  <a:schemeClr val="tx1"/>
                </a:solidFill>
                <a:miter lim="800000"/>
                <a:headEnd/>
                <a:tailEnd/>
              </a:ln>
            </p:spPr>
            <p:txBody>
              <a:bodyPr wrap="none" anchor="ctr"/>
              <a:lstStyle/>
              <a:p>
                <a:pPr algn="ctr"/>
                <a:endParaRPr lang="nl-NL" dirty="0">
                  <a:latin typeface="Calibri" pitchFamily="34" charset="0"/>
                </a:endParaRPr>
              </a:p>
            </p:txBody>
          </p:sp>
        </p:grpSp>
        <p:grpSp>
          <p:nvGrpSpPr>
            <p:cNvPr id="9" name="Groep 135"/>
            <p:cNvGrpSpPr/>
            <p:nvPr/>
          </p:nvGrpSpPr>
          <p:grpSpPr>
            <a:xfrm>
              <a:off x="323528" y="5229200"/>
              <a:ext cx="1512168" cy="771143"/>
              <a:chOff x="467544" y="1484783"/>
              <a:chExt cx="2952328" cy="1245692"/>
            </a:xfrm>
          </p:grpSpPr>
          <p:grpSp>
            <p:nvGrpSpPr>
              <p:cNvPr id="10" name="Groep 54"/>
              <p:cNvGrpSpPr/>
              <p:nvPr/>
            </p:nvGrpSpPr>
            <p:grpSpPr>
              <a:xfrm>
                <a:off x="467544" y="1484783"/>
                <a:ext cx="2952328" cy="1245692"/>
                <a:chOff x="6012160" y="4509120"/>
                <a:chExt cx="3528392" cy="1191944"/>
              </a:xfrm>
            </p:grpSpPr>
            <p:sp>
              <p:nvSpPr>
                <p:cNvPr id="12" name="Rectangle 2"/>
                <p:cNvSpPr>
                  <a:spLocks noChangeArrowheads="1"/>
                </p:cNvSpPr>
                <p:nvPr/>
              </p:nvSpPr>
              <p:spPr bwMode="auto">
                <a:xfrm>
                  <a:off x="6012160" y="4630824"/>
                  <a:ext cx="3528392" cy="311021"/>
                </a:xfrm>
                <a:prstGeom prst="rect">
                  <a:avLst/>
                </a:prstGeom>
                <a:noFill/>
                <a:ln w="31750">
                  <a:solidFill>
                    <a:schemeClr val="tx1"/>
                  </a:solidFill>
                  <a:miter lim="800000"/>
                  <a:headEnd/>
                  <a:tailEnd/>
                </a:ln>
              </p:spPr>
              <p:txBody>
                <a:bodyPr wrap="none" anchor="ctr"/>
                <a:lstStyle/>
                <a:p>
                  <a:endParaRPr lang="nl-NL" sz="3200"/>
                </a:p>
              </p:txBody>
            </p:sp>
            <p:sp>
              <p:nvSpPr>
                <p:cNvPr id="13" name="Line 3"/>
                <p:cNvSpPr>
                  <a:spLocks noChangeShapeType="1"/>
                </p:cNvSpPr>
                <p:nvPr/>
              </p:nvSpPr>
              <p:spPr bwMode="auto">
                <a:xfrm>
                  <a:off x="6243127" y="4630824"/>
                  <a:ext cx="0" cy="311021"/>
                </a:xfrm>
                <a:prstGeom prst="line">
                  <a:avLst/>
                </a:prstGeom>
                <a:noFill/>
                <a:ln w="31750">
                  <a:solidFill>
                    <a:schemeClr val="tx1"/>
                  </a:solidFill>
                  <a:round/>
                  <a:headEnd/>
                  <a:tailEnd/>
                </a:ln>
              </p:spPr>
              <p:txBody>
                <a:bodyPr wrap="none" anchor="ctr"/>
                <a:lstStyle/>
                <a:p>
                  <a:endParaRPr lang="nl-NL" sz="3200"/>
                </a:p>
              </p:txBody>
            </p:sp>
            <p:sp>
              <p:nvSpPr>
                <p:cNvPr id="14" name="Line 4"/>
                <p:cNvSpPr>
                  <a:spLocks noChangeShapeType="1"/>
                </p:cNvSpPr>
                <p:nvPr/>
              </p:nvSpPr>
              <p:spPr bwMode="auto">
                <a:xfrm>
                  <a:off x="6479009" y="4630824"/>
                  <a:ext cx="0" cy="311021"/>
                </a:xfrm>
                <a:prstGeom prst="line">
                  <a:avLst/>
                </a:prstGeom>
                <a:noFill/>
                <a:ln w="31750">
                  <a:solidFill>
                    <a:schemeClr val="tx1"/>
                  </a:solidFill>
                  <a:round/>
                  <a:headEnd/>
                  <a:tailEnd/>
                </a:ln>
              </p:spPr>
              <p:txBody>
                <a:bodyPr wrap="none" anchor="ctr"/>
                <a:lstStyle/>
                <a:p>
                  <a:endParaRPr lang="nl-NL" sz="3200"/>
                </a:p>
              </p:txBody>
            </p:sp>
            <p:sp>
              <p:nvSpPr>
                <p:cNvPr id="15" name="Line 5"/>
                <p:cNvSpPr>
                  <a:spLocks noChangeShapeType="1"/>
                </p:cNvSpPr>
                <p:nvPr/>
              </p:nvSpPr>
              <p:spPr bwMode="auto">
                <a:xfrm>
                  <a:off x="6714890" y="4630824"/>
                  <a:ext cx="0" cy="311021"/>
                </a:xfrm>
                <a:prstGeom prst="line">
                  <a:avLst/>
                </a:prstGeom>
                <a:noFill/>
                <a:ln w="31750">
                  <a:solidFill>
                    <a:schemeClr val="tx1"/>
                  </a:solidFill>
                  <a:round/>
                  <a:headEnd/>
                  <a:tailEnd/>
                </a:ln>
              </p:spPr>
              <p:txBody>
                <a:bodyPr wrap="none" anchor="ctr"/>
                <a:lstStyle/>
                <a:p>
                  <a:endParaRPr lang="nl-NL" sz="3200"/>
                </a:p>
              </p:txBody>
            </p:sp>
            <p:sp>
              <p:nvSpPr>
                <p:cNvPr id="16" name="Line 6"/>
                <p:cNvSpPr>
                  <a:spLocks noChangeShapeType="1"/>
                </p:cNvSpPr>
                <p:nvPr/>
              </p:nvSpPr>
              <p:spPr bwMode="auto">
                <a:xfrm>
                  <a:off x="6950771" y="4630824"/>
                  <a:ext cx="0" cy="311021"/>
                </a:xfrm>
                <a:prstGeom prst="line">
                  <a:avLst/>
                </a:prstGeom>
                <a:noFill/>
                <a:ln w="31750">
                  <a:solidFill>
                    <a:schemeClr val="tx1"/>
                  </a:solidFill>
                  <a:round/>
                  <a:headEnd/>
                  <a:tailEnd/>
                </a:ln>
              </p:spPr>
              <p:txBody>
                <a:bodyPr wrap="none" anchor="ctr"/>
                <a:lstStyle/>
                <a:p>
                  <a:endParaRPr lang="nl-NL" sz="3200"/>
                </a:p>
              </p:txBody>
            </p:sp>
            <p:sp>
              <p:nvSpPr>
                <p:cNvPr id="17" name="Line 7"/>
                <p:cNvSpPr>
                  <a:spLocks noChangeShapeType="1"/>
                </p:cNvSpPr>
                <p:nvPr/>
              </p:nvSpPr>
              <p:spPr bwMode="auto">
                <a:xfrm>
                  <a:off x="7186653" y="4630824"/>
                  <a:ext cx="0" cy="311021"/>
                </a:xfrm>
                <a:prstGeom prst="line">
                  <a:avLst/>
                </a:prstGeom>
                <a:noFill/>
                <a:ln w="31750">
                  <a:solidFill>
                    <a:schemeClr val="tx1"/>
                  </a:solidFill>
                  <a:round/>
                  <a:headEnd/>
                  <a:tailEnd/>
                </a:ln>
              </p:spPr>
              <p:txBody>
                <a:bodyPr wrap="none" anchor="ctr"/>
                <a:lstStyle/>
                <a:p>
                  <a:endParaRPr lang="nl-NL" sz="3200"/>
                </a:p>
              </p:txBody>
            </p:sp>
            <p:sp>
              <p:nvSpPr>
                <p:cNvPr id="18" name="Line 8"/>
                <p:cNvSpPr>
                  <a:spLocks noChangeShapeType="1"/>
                </p:cNvSpPr>
                <p:nvPr/>
              </p:nvSpPr>
              <p:spPr bwMode="auto">
                <a:xfrm>
                  <a:off x="7422534" y="4630824"/>
                  <a:ext cx="0" cy="311021"/>
                </a:xfrm>
                <a:prstGeom prst="line">
                  <a:avLst/>
                </a:prstGeom>
                <a:noFill/>
                <a:ln w="31750">
                  <a:solidFill>
                    <a:schemeClr val="tx1"/>
                  </a:solidFill>
                  <a:round/>
                  <a:headEnd/>
                  <a:tailEnd/>
                </a:ln>
              </p:spPr>
              <p:txBody>
                <a:bodyPr wrap="none" anchor="ctr"/>
                <a:lstStyle/>
                <a:p>
                  <a:endParaRPr lang="nl-NL" sz="3200"/>
                </a:p>
              </p:txBody>
            </p:sp>
            <p:sp>
              <p:nvSpPr>
                <p:cNvPr id="19" name="Line 9"/>
                <p:cNvSpPr>
                  <a:spLocks noChangeShapeType="1"/>
                </p:cNvSpPr>
                <p:nvPr/>
              </p:nvSpPr>
              <p:spPr bwMode="auto">
                <a:xfrm>
                  <a:off x="7658415" y="4630824"/>
                  <a:ext cx="0" cy="311021"/>
                </a:xfrm>
                <a:prstGeom prst="line">
                  <a:avLst/>
                </a:prstGeom>
                <a:noFill/>
                <a:ln w="31750">
                  <a:solidFill>
                    <a:schemeClr val="tx1"/>
                  </a:solidFill>
                  <a:round/>
                  <a:headEnd/>
                  <a:tailEnd/>
                </a:ln>
              </p:spPr>
              <p:txBody>
                <a:bodyPr wrap="none" anchor="ctr"/>
                <a:lstStyle/>
                <a:p>
                  <a:endParaRPr lang="nl-NL" sz="3200"/>
                </a:p>
              </p:txBody>
            </p:sp>
            <p:sp>
              <p:nvSpPr>
                <p:cNvPr id="20" name="Line 10"/>
                <p:cNvSpPr>
                  <a:spLocks noChangeShapeType="1"/>
                </p:cNvSpPr>
                <p:nvPr/>
              </p:nvSpPr>
              <p:spPr bwMode="auto">
                <a:xfrm>
                  <a:off x="7894297" y="4630824"/>
                  <a:ext cx="0" cy="311021"/>
                </a:xfrm>
                <a:prstGeom prst="line">
                  <a:avLst/>
                </a:prstGeom>
                <a:noFill/>
                <a:ln w="31750">
                  <a:solidFill>
                    <a:schemeClr val="tx1"/>
                  </a:solidFill>
                  <a:round/>
                  <a:headEnd/>
                  <a:tailEnd/>
                </a:ln>
              </p:spPr>
              <p:txBody>
                <a:bodyPr wrap="none" anchor="ctr"/>
                <a:lstStyle/>
                <a:p>
                  <a:endParaRPr lang="nl-NL" sz="3200"/>
                </a:p>
              </p:txBody>
            </p:sp>
            <p:sp>
              <p:nvSpPr>
                <p:cNvPr id="21" name="Line 11"/>
                <p:cNvSpPr>
                  <a:spLocks noChangeShapeType="1"/>
                </p:cNvSpPr>
                <p:nvPr/>
              </p:nvSpPr>
              <p:spPr bwMode="auto">
                <a:xfrm>
                  <a:off x="8130178" y="4630824"/>
                  <a:ext cx="0" cy="311021"/>
                </a:xfrm>
                <a:prstGeom prst="line">
                  <a:avLst/>
                </a:prstGeom>
                <a:noFill/>
                <a:ln w="31750">
                  <a:solidFill>
                    <a:schemeClr val="tx1"/>
                  </a:solidFill>
                  <a:round/>
                  <a:headEnd/>
                  <a:tailEnd/>
                </a:ln>
              </p:spPr>
              <p:txBody>
                <a:bodyPr wrap="none" anchor="ctr"/>
                <a:lstStyle/>
                <a:p>
                  <a:endParaRPr lang="nl-NL" sz="3200"/>
                </a:p>
              </p:txBody>
            </p:sp>
            <p:sp>
              <p:nvSpPr>
                <p:cNvPr id="22" name="Line 14"/>
                <p:cNvSpPr>
                  <a:spLocks noChangeShapeType="1"/>
                </p:cNvSpPr>
                <p:nvPr/>
              </p:nvSpPr>
              <p:spPr bwMode="auto">
                <a:xfrm flipH="1">
                  <a:off x="6761424" y="4995647"/>
                  <a:ext cx="14185" cy="275812"/>
                </a:xfrm>
                <a:prstGeom prst="line">
                  <a:avLst/>
                </a:prstGeom>
                <a:noFill/>
                <a:ln w="31750" cmpd="dbl">
                  <a:solidFill>
                    <a:schemeClr val="tx1"/>
                  </a:solidFill>
                  <a:round/>
                  <a:headEnd/>
                  <a:tailEnd/>
                </a:ln>
              </p:spPr>
              <p:txBody>
                <a:bodyPr wrap="none" anchor="ctr"/>
                <a:lstStyle/>
                <a:p>
                  <a:endParaRPr lang="nl-NL" sz="3200"/>
                </a:p>
              </p:txBody>
            </p:sp>
            <p:sp>
              <p:nvSpPr>
                <p:cNvPr id="23" name="Line 15"/>
                <p:cNvSpPr>
                  <a:spLocks noChangeShapeType="1"/>
                </p:cNvSpPr>
                <p:nvPr/>
              </p:nvSpPr>
              <p:spPr bwMode="auto">
                <a:xfrm>
                  <a:off x="6890422" y="5008055"/>
                  <a:ext cx="0" cy="121704"/>
                </a:xfrm>
                <a:prstGeom prst="line">
                  <a:avLst/>
                </a:prstGeom>
                <a:noFill/>
                <a:ln w="31750" cmpd="dbl">
                  <a:solidFill>
                    <a:schemeClr val="tx1"/>
                  </a:solidFill>
                  <a:round/>
                  <a:headEnd/>
                  <a:tailEnd/>
                </a:ln>
              </p:spPr>
              <p:txBody>
                <a:bodyPr wrap="none" anchor="ctr"/>
                <a:lstStyle/>
                <a:p>
                  <a:endParaRPr lang="nl-NL" sz="3200"/>
                </a:p>
              </p:txBody>
            </p:sp>
            <p:sp>
              <p:nvSpPr>
                <p:cNvPr id="24" name="Line 16"/>
                <p:cNvSpPr>
                  <a:spLocks noChangeShapeType="1"/>
                </p:cNvSpPr>
                <p:nvPr/>
              </p:nvSpPr>
              <p:spPr bwMode="auto">
                <a:xfrm>
                  <a:off x="6894108" y="5144971"/>
                  <a:ext cx="206396" cy="0"/>
                </a:xfrm>
                <a:prstGeom prst="line">
                  <a:avLst/>
                </a:prstGeom>
                <a:noFill/>
                <a:ln w="31750" cmpd="dbl">
                  <a:solidFill>
                    <a:schemeClr val="tx1"/>
                  </a:solidFill>
                  <a:round/>
                  <a:headEnd/>
                  <a:tailEnd/>
                </a:ln>
              </p:spPr>
              <p:txBody>
                <a:bodyPr wrap="none" anchor="ctr"/>
                <a:lstStyle/>
                <a:p>
                  <a:endParaRPr lang="nl-NL" sz="3200"/>
                </a:p>
              </p:txBody>
            </p:sp>
            <p:sp>
              <p:nvSpPr>
                <p:cNvPr id="25" name="Rectangle 17"/>
                <p:cNvSpPr>
                  <a:spLocks noChangeArrowheads="1"/>
                </p:cNvSpPr>
                <p:nvPr/>
              </p:nvSpPr>
              <p:spPr bwMode="auto">
                <a:xfrm>
                  <a:off x="6374655" y="5244521"/>
                  <a:ext cx="441049" cy="447973"/>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26" name="Rectangle 18"/>
                <p:cNvSpPr>
                  <a:spLocks noChangeArrowheads="1"/>
                </p:cNvSpPr>
                <p:nvPr/>
              </p:nvSpPr>
              <p:spPr bwMode="auto">
                <a:xfrm>
                  <a:off x="7120162" y="5176930"/>
                  <a:ext cx="1076241" cy="445207"/>
                </a:xfrm>
                <a:prstGeom prst="rect">
                  <a:avLst/>
                </a:prstGeom>
                <a:solidFill>
                  <a:schemeClr val="tx2">
                    <a:lumMod val="60000"/>
                    <a:lumOff val="40000"/>
                  </a:schemeClr>
                </a:solidFill>
                <a:ln w="31750">
                  <a:solidFill>
                    <a:schemeClr val="tx1"/>
                  </a:solidFill>
                  <a:miter lim="800000"/>
                  <a:headEnd/>
                  <a:tailEnd/>
                </a:ln>
              </p:spPr>
              <p:txBody>
                <a:bodyPr wrap="none" anchor="ctr"/>
                <a:lstStyle/>
                <a:p>
                  <a:endParaRPr lang="nl-NL" sz="3200"/>
                </a:p>
              </p:txBody>
            </p:sp>
            <p:sp>
              <p:nvSpPr>
                <p:cNvPr id="27" name="Rectangle 19"/>
                <p:cNvSpPr>
                  <a:spLocks noChangeArrowheads="1"/>
                </p:cNvSpPr>
                <p:nvPr/>
              </p:nvSpPr>
              <p:spPr bwMode="auto">
                <a:xfrm>
                  <a:off x="6374655" y="5300662"/>
                  <a:ext cx="609679" cy="400402"/>
                </a:xfrm>
                <a:prstGeom prst="rect">
                  <a:avLst/>
                </a:prstGeom>
                <a:noFill/>
                <a:ln w="0">
                  <a:noFill/>
                  <a:miter lim="800000"/>
                  <a:headEnd/>
                  <a:tailEnd/>
                </a:ln>
              </p:spPr>
              <p:txBody>
                <a:bodyPr wrap="none" lIns="90488" tIns="44450" rIns="90488" bIns="44450">
                  <a:spAutoFit/>
                </a:bodyPr>
                <a:lstStyle/>
                <a:p>
                  <a:pPr defTabSz="762000" eaLnBrk="0" hangingPunct="0"/>
                  <a:r>
                    <a:rPr lang="en-US" sz="1100" dirty="0" smtClean="0">
                      <a:latin typeface="Times New Roman" charset="0"/>
                    </a:rPr>
                    <a:t>S</a:t>
                  </a:r>
                  <a:endParaRPr lang="en-US" sz="1100" dirty="0">
                    <a:latin typeface="Times New Roman" charset="0"/>
                  </a:endParaRPr>
                </a:p>
              </p:txBody>
            </p:sp>
            <p:sp>
              <p:nvSpPr>
                <p:cNvPr id="28" name="Rectangle 20"/>
                <p:cNvSpPr>
                  <a:spLocks noChangeArrowheads="1"/>
                </p:cNvSpPr>
                <p:nvPr/>
              </p:nvSpPr>
              <p:spPr bwMode="auto">
                <a:xfrm>
                  <a:off x="7126336" y="5302888"/>
                  <a:ext cx="218478" cy="354812"/>
                </a:xfrm>
                <a:prstGeom prst="rect">
                  <a:avLst/>
                </a:prstGeom>
                <a:noFill/>
                <a:ln w="0">
                  <a:noFill/>
                  <a:miter lim="800000"/>
                  <a:headEnd/>
                  <a:tailEnd/>
                </a:ln>
              </p:spPr>
              <p:txBody>
                <a:bodyPr wrap="none" lIns="90488" tIns="44450" rIns="90488" bIns="44450">
                  <a:spAutoFit/>
                </a:bodyPr>
                <a:lstStyle/>
                <a:p>
                  <a:pPr defTabSz="762000" eaLnBrk="0" hangingPunct="0"/>
                  <a:endParaRPr lang="en-US" sz="2400" dirty="0">
                    <a:latin typeface="Times New Roman" charset="0"/>
                  </a:endParaRPr>
                </a:p>
              </p:txBody>
            </p:sp>
            <p:sp>
              <p:nvSpPr>
                <p:cNvPr id="29" name="Line 23"/>
                <p:cNvSpPr>
                  <a:spLocks noChangeShapeType="1"/>
                </p:cNvSpPr>
                <p:nvPr/>
              </p:nvSpPr>
              <p:spPr bwMode="auto">
                <a:xfrm>
                  <a:off x="8366059" y="4630824"/>
                  <a:ext cx="0" cy="311021"/>
                </a:xfrm>
                <a:prstGeom prst="line">
                  <a:avLst/>
                </a:prstGeom>
                <a:noFill/>
                <a:ln w="31750">
                  <a:solidFill>
                    <a:schemeClr val="tx1"/>
                  </a:solidFill>
                  <a:round/>
                  <a:headEnd/>
                  <a:tailEnd/>
                </a:ln>
              </p:spPr>
              <p:txBody>
                <a:bodyPr wrap="none" anchor="ctr"/>
                <a:lstStyle/>
                <a:p>
                  <a:endParaRPr lang="nl-NL" sz="3200"/>
                </a:p>
              </p:txBody>
            </p:sp>
            <p:sp>
              <p:nvSpPr>
                <p:cNvPr id="30" name="Line 24"/>
                <p:cNvSpPr>
                  <a:spLocks noChangeShapeType="1"/>
                </p:cNvSpPr>
                <p:nvPr/>
              </p:nvSpPr>
              <p:spPr bwMode="auto">
                <a:xfrm>
                  <a:off x="8601941" y="4630824"/>
                  <a:ext cx="0" cy="311021"/>
                </a:xfrm>
                <a:prstGeom prst="line">
                  <a:avLst/>
                </a:prstGeom>
                <a:noFill/>
                <a:ln w="31750">
                  <a:solidFill>
                    <a:schemeClr val="tx1"/>
                  </a:solidFill>
                  <a:round/>
                  <a:headEnd/>
                  <a:tailEnd/>
                </a:ln>
              </p:spPr>
              <p:txBody>
                <a:bodyPr wrap="none" anchor="ctr"/>
                <a:lstStyle/>
                <a:p>
                  <a:endParaRPr lang="nl-NL" sz="3200"/>
                </a:p>
              </p:txBody>
            </p:sp>
            <p:sp>
              <p:nvSpPr>
                <p:cNvPr id="31" name="Line 25"/>
                <p:cNvSpPr>
                  <a:spLocks noChangeShapeType="1"/>
                </p:cNvSpPr>
                <p:nvPr/>
              </p:nvSpPr>
              <p:spPr bwMode="auto">
                <a:xfrm>
                  <a:off x="8837822" y="4630824"/>
                  <a:ext cx="0" cy="311021"/>
                </a:xfrm>
                <a:prstGeom prst="line">
                  <a:avLst/>
                </a:prstGeom>
                <a:noFill/>
                <a:ln w="31750">
                  <a:solidFill>
                    <a:schemeClr val="tx1"/>
                  </a:solidFill>
                  <a:round/>
                  <a:headEnd/>
                  <a:tailEnd/>
                </a:ln>
              </p:spPr>
              <p:txBody>
                <a:bodyPr wrap="none" anchor="ctr"/>
                <a:lstStyle/>
                <a:p>
                  <a:endParaRPr lang="nl-NL" sz="3200"/>
                </a:p>
              </p:txBody>
            </p:sp>
            <p:sp>
              <p:nvSpPr>
                <p:cNvPr id="32" name="Line 26"/>
                <p:cNvSpPr>
                  <a:spLocks noChangeShapeType="1"/>
                </p:cNvSpPr>
                <p:nvPr/>
              </p:nvSpPr>
              <p:spPr bwMode="auto">
                <a:xfrm>
                  <a:off x="9073703" y="4630824"/>
                  <a:ext cx="0" cy="311021"/>
                </a:xfrm>
                <a:prstGeom prst="line">
                  <a:avLst/>
                </a:prstGeom>
                <a:noFill/>
                <a:ln w="31750">
                  <a:solidFill>
                    <a:schemeClr val="tx1"/>
                  </a:solidFill>
                  <a:round/>
                  <a:headEnd/>
                  <a:tailEnd/>
                </a:ln>
              </p:spPr>
              <p:txBody>
                <a:bodyPr wrap="none" anchor="ctr"/>
                <a:lstStyle/>
                <a:p>
                  <a:endParaRPr lang="nl-NL" sz="3200"/>
                </a:p>
              </p:txBody>
            </p:sp>
            <p:sp>
              <p:nvSpPr>
                <p:cNvPr id="33" name="Line 27"/>
                <p:cNvSpPr>
                  <a:spLocks noChangeShapeType="1"/>
                </p:cNvSpPr>
                <p:nvPr/>
              </p:nvSpPr>
              <p:spPr bwMode="auto">
                <a:xfrm>
                  <a:off x="9309585" y="4630824"/>
                  <a:ext cx="0" cy="311021"/>
                </a:xfrm>
                <a:prstGeom prst="line">
                  <a:avLst/>
                </a:prstGeom>
                <a:noFill/>
                <a:ln w="31750">
                  <a:solidFill>
                    <a:schemeClr val="tx1"/>
                  </a:solidFill>
                  <a:round/>
                  <a:headEnd/>
                  <a:tailEnd/>
                </a:ln>
              </p:spPr>
              <p:txBody>
                <a:bodyPr wrap="none" anchor="ctr"/>
                <a:lstStyle/>
                <a:p>
                  <a:endParaRPr lang="nl-NL" sz="3200"/>
                </a:p>
              </p:txBody>
            </p:sp>
            <p:sp>
              <p:nvSpPr>
                <p:cNvPr id="34" name="Rectangle 12"/>
                <p:cNvSpPr>
                  <a:spLocks noChangeArrowheads="1"/>
                </p:cNvSpPr>
                <p:nvPr/>
              </p:nvSpPr>
              <p:spPr bwMode="auto">
                <a:xfrm>
                  <a:off x="6663140" y="4509120"/>
                  <a:ext cx="314508" cy="513860"/>
                </a:xfrm>
                <a:prstGeom prst="rect">
                  <a:avLst/>
                </a:prstGeom>
                <a:noFill/>
                <a:ln w="31750">
                  <a:solidFill>
                    <a:schemeClr val="hlink"/>
                  </a:solidFill>
                  <a:miter lim="800000"/>
                  <a:headEnd/>
                  <a:tailEnd/>
                </a:ln>
              </p:spPr>
              <p:txBody>
                <a:bodyPr wrap="none" anchor="ctr"/>
                <a:lstStyle/>
                <a:p>
                  <a:endParaRPr lang="nl-NL" sz="3200"/>
                </a:p>
              </p:txBody>
            </p:sp>
          </p:grpSp>
          <p:sp>
            <p:nvSpPr>
              <p:cNvPr id="11" name="Rectangle 13"/>
              <p:cNvSpPr>
                <a:spLocks noChangeArrowheads="1"/>
              </p:cNvSpPr>
              <p:nvPr/>
            </p:nvSpPr>
            <p:spPr bwMode="auto">
              <a:xfrm>
                <a:off x="1170479" y="1601104"/>
                <a:ext cx="2108806" cy="348962"/>
              </a:xfrm>
              <a:prstGeom prst="rect">
                <a:avLst/>
              </a:prstGeom>
              <a:solidFill>
                <a:schemeClr val="accent6">
                  <a:lumMod val="75000"/>
                </a:schemeClr>
              </a:solidFill>
              <a:ln w="9525">
                <a:solidFill>
                  <a:schemeClr val="tx1"/>
                </a:solidFill>
                <a:miter lim="800000"/>
                <a:headEnd/>
                <a:tailEnd/>
              </a:ln>
            </p:spPr>
            <p:txBody>
              <a:bodyPr wrap="none" anchor="ctr"/>
              <a:lstStyle/>
              <a:p>
                <a:pPr algn="ctr"/>
                <a:endParaRPr lang="nl-NL" dirty="0">
                  <a:latin typeface="Calibri" pitchFamily="34" charset="0"/>
                </a:endParaRPr>
              </a:p>
            </p:txBody>
          </p:sp>
        </p:grpSp>
      </p:grpSp>
      <p:grpSp>
        <p:nvGrpSpPr>
          <p:cNvPr id="122" name="Groep 108"/>
          <p:cNvGrpSpPr/>
          <p:nvPr/>
        </p:nvGrpSpPr>
        <p:grpSpPr>
          <a:xfrm>
            <a:off x="5148064" y="2852936"/>
            <a:ext cx="3206134" cy="4795733"/>
            <a:chOff x="742644" y="1555488"/>
            <a:chExt cx="7141724" cy="9506361"/>
          </a:xfrm>
        </p:grpSpPr>
        <p:sp>
          <p:nvSpPr>
            <p:cNvPr id="236" name="Boog 235"/>
            <p:cNvSpPr/>
            <p:nvPr/>
          </p:nvSpPr>
          <p:spPr>
            <a:xfrm rot="16200000">
              <a:off x="-439675" y="2737807"/>
              <a:ext cx="9506361" cy="7141724"/>
            </a:xfrm>
            <a:prstGeom prst="arc">
              <a:avLst>
                <a:gd name="adj1" fmla="val 16226081"/>
                <a:gd name="adj2" fmla="val 0"/>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237" name="Vrije vorm 236"/>
            <p:cNvSpPr/>
            <p:nvPr/>
          </p:nvSpPr>
          <p:spPr>
            <a:xfrm rot="745952">
              <a:off x="5227786" y="1759481"/>
              <a:ext cx="1328152" cy="3701009"/>
            </a:xfrm>
            <a:custGeom>
              <a:avLst/>
              <a:gdLst>
                <a:gd name="connsiteX0" fmla="*/ 0 w 1158240"/>
                <a:gd name="connsiteY0" fmla="*/ 4987 h 3677827"/>
                <a:gd name="connsiteX1" fmla="*/ 76200 w 1158240"/>
                <a:gd name="connsiteY1" fmla="*/ 20227 h 3677827"/>
                <a:gd name="connsiteX2" fmla="*/ 198120 w 1158240"/>
                <a:gd name="connsiteY2" fmla="*/ 279307 h 3677827"/>
                <a:gd name="connsiteX3" fmla="*/ 182880 w 1158240"/>
                <a:gd name="connsiteY3" fmla="*/ 462187 h 3677827"/>
                <a:gd name="connsiteX4" fmla="*/ 137160 w 1158240"/>
                <a:gd name="connsiteY4" fmla="*/ 614587 h 3677827"/>
                <a:gd name="connsiteX5" fmla="*/ 121920 w 1158240"/>
                <a:gd name="connsiteY5" fmla="*/ 675547 h 3677827"/>
                <a:gd name="connsiteX6" fmla="*/ 137160 w 1158240"/>
                <a:gd name="connsiteY6" fmla="*/ 827947 h 3677827"/>
                <a:gd name="connsiteX7" fmla="*/ 152400 w 1158240"/>
                <a:gd name="connsiteY7" fmla="*/ 873667 h 3677827"/>
                <a:gd name="connsiteX8" fmla="*/ 243840 w 1158240"/>
                <a:gd name="connsiteY8" fmla="*/ 934627 h 3677827"/>
                <a:gd name="connsiteX9" fmla="*/ 289560 w 1158240"/>
                <a:gd name="connsiteY9" fmla="*/ 965107 h 3677827"/>
                <a:gd name="connsiteX10" fmla="*/ 335280 w 1158240"/>
                <a:gd name="connsiteY10" fmla="*/ 995587 h 3677827"/>
                <a:gd name="connsiteX11" fmla="*/ 411480 w 1158240"/>
                <a:gd name="connsiteY11" fmla="*/ 1087027 h 3677827"/>
                <a:gd name="connsiteX12" fmla="*/ 457200 w 1158240"/>
                <a:gd name="connsiteY12" fmla="*/ 1132747 h 3677827"/>
                <a:gd name="connsiteX13" fmla="*/ 472440 w 1158240"/>
                <a:gd name="connsiteY13" fmla="*/ 1178467 h 3677827"/>
                <a:gd name="connsiteX14" fmla="*/ 502920 w 1158240"/>
                <a:gd name="connsiteY14" fmla="*/ 1224187 h 3677827"/>
                <a:gd name="connsiteX15" fmla="*/ 533400 w 1158240"/>
                <a:gd name="connsiteY15" fmla="*/ 1315627 h 3677827"/>
                <a:gd name="connsiteX16" fmla="*/ 518160 w 1158240"/>
                <a:gd name="connsiteY16" fmla="*/ 1437547 h 3677827"/>
                <a:gd name="connsiteX17" fmla="*/ 502920 w 1158240"/>
                <a:gd name="connsiteY17" fmla="*/ 1528987 h 3677827"/>
                <a:gd name="connsiteX18" fmla="*/ 518160 w 1158240"/>
                <a:gd name="connsiteY18" fmla="*/ 2062387 h 3677827"/>
                <a:gd name="connsiteX19" fmla="*/ 579120 w 1158240"/>
                <a:gd name="connsiteY19" fmla="*/ 2123347 h 3677827"/>
                <a:gd name="connsiteX20" fmla="*/ 822960 w 1158240"/>
                <a:gd name="connsiteY20" fmla="*/ 2123347 h 3677827"/>
                <a:gd name="connsiteX21" fmla="*/ 868680 w 1158240"/>
                <a:gd name="connsiteY21" fmla="*/ 2153827 h 3677827"/>
                <a:gd name="connsiteX22" fmla="*/ 838200 w 1158240"/>
                <a:gd name="connsiteY22" fmla="*/ 2367187 h 3677827"/>
                <a:gd name="connsiteX23" fmla="*/ 777240 w 1158240"/>
                <a:gd name="connsiteY23" fmla="*/ 2458627 h 3677827"/>
                <a:gd name="connsiteX24" fmla="*/ 731520 w 1158240"/>
                <a:gd name="connsiteY24" fmla="*/ 2595787 h 3677827"/>
                <a:gd name="connsiteX25" fmla="*/ 716280 w 1158240"/>
                <a:gd name="connsiteY25" fmla="*/ 2641507 h 3677827"/>
                <a:gd name="connsiteX26" fmla="*/ 731520 w 1158240"/>
                <a:gd name="connsiteY26" fmla="*/ 2870107 h 3677827"/>
                <a:gd name="connsiteX27" fmla="*/ 746760 w 1158240"/>
                <a:gd name="connsiteY27" fmla="*/ 2915827 h 3677827"/>
                <a:gd name="connsiteX28" fmla="*/ 807720 w 1158240"/>
                <a:gd name="connsiteY28" fmla="*/ 3007267 h 3677827"/>
                <a:gd name="connsiteX29" fmla="*/ 853440 w 1158240"/>
                <a:gd name="connsiteY29" fmla="*/ 3037747 h 3677827"/>
                <a:gd name="connsiteX30" fmla="*/ 975360 w 1158240"/>
                <a:gd name="connsiteY30" fmla="*/ 3083467 h 3677827"/>
                <a:gd name="connsiteX31" fmla="*/ 1036320 w 1158240"/>
                <a:gd name="connsiteY31" fmla="*/ 3174907 h 3677827"/>
                <a:gd name="connsiteX32" fmla="*/ 1066800 w 1158240"/>
                <a:gd name="connsiteY32" fmla="*/ 3220627 h 3677827"/>
                <a:gd name="connsiteX33" fmla="*/ 1082040 w 1158240"/>
                <a:gd name="connsiteY33" fmla="*/ 3281587 h 3677827"/>
                <a:gd name="connsiteX34" fmla="*/ 1112520 w 1158240"/>
                <a:gd name="connsiteY34" fmla="*/ 3342547 h 3677827"/>
                <a:gd name="connsiteX35" fmla="*/ 1143000 w 1158240"/>
                <a:gd name="connsiteY35" fmla="*/ 3464467 h 3677827"/>
                <a:gd name="connsiteX36" fmla="*/ 1158240 w 1158240"/>
                <a:gd name="connsiteY36" fmla="*/ 3616867 h 3677827"/>
                <a:gd name="connsiteX37" fmla="*/ 1143000 w 1158240"/>
                <a:gd name="connsiteY37" fmla="*/ 3677827 h 36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58240" h="3677827">
                  <a:moveTo>
                    <a:pt x="0" y="4987"/>
                  </a:moveTo>
                  <a:cubicBezTo>
                    <a:pt x="25400" y="10067"/>
                    <a:pt x="60019" y="0"/>
                    <a:pt x="76200" y="20227"/>
                  </a:cubicBezTo>
                  <a:cubicBezTo>
                    <a:pt x="141265" y="101559"/>
                    <a:pt x="167594" y="187729"/>
                    <a:pt x="198120" y="279307"/>
                  </a:cubicBezTo>
                  <a:cubicBezTo>
                    <a:pt x="193040" y="340267"/>
                    <a:pt x="190467" y="401488"/>
                    <a:pt x="182880" y="462187"/>
                  </a:cubicBezTo>
                  <a:cubicBezTo>
                    <a:pt x="176833" y="510564"/>
                    <a:pt x="148209" y="570390"/>
                    <a:pt x="137160" y="614587"/>
                  </a:cubicBezTo>
                  <a:lnTo>
                    <a:pt x="121920" y="675547"/>
                  </a:lnTo>
                  <a:cubicBezTo>
                    <a:pt x="127000" y="726347"/>
                    <a:pt x="129397" y="777487"/>
                    <a:pt x="137160" y="827947"/>
                  </a:cubicBezTo>
                  <a:cubicBezTo>
                    <a:pt x="139603" y="843825"/>
                    <a:pt x="141041" y="862308"/>
                    <a:pt x="152400" y="873667"/>
                  </a:cubicBezTo>
                  <a:cubicBezTo>
                    <a:pt x="178303" y="899570"/>
                    <a:pt x="213360" y="914307"/>
                    <a:pt x="243840" y="934627"/>
                  </a:cubicBezTo>
                  <a:lnTo>
                    <a:pt x="289560" y="965107"/>
                  </a:lnTo>
                  <a:cubicBezTo>
                    <a:pt x="304800" y="975267"/>
                    <a:pt x="322328" y="982635"/>
                    <a:pt x="335280" y="995587"/>
                  </a:cubicBezTo>
                  <a:cubicBezTo>
                    <a:pt x="468852" y="1129159"/>
                    <a:pt x="305392" y="959721"/>
                    <a:pt x="411480" y="1087027"/>
                  </a:cubicBezTo>
                  <a:cubicBezTo>
                    <a:pt x="425278" y="1103584"/>
                    <a:pt x="441960" y="1117507"/>
                    <a:pt x="457200" y="1132747"/>
                  </a:cubicBezTo>
                  <a:cubicBezTo>
                    <a:pt x="462280" y="1147987"/>
                    <a:pt x="465256" y="1164099"/>
                    <a:pt x="472440" y="1178467"/>
                  </a:cubicBezTo>
                  <a:cubicBezTo>
                    <a:pt x="480631" y="1194850"/>
                    <a:pt x="495481" y="1207449"/>
                    <a:pt x="502920" y="1224187"/>
                  </a:cubicBezTo>
                  <a:cubicBezTo>
                    <a:pt x="515969" y="1253547"/>
                    <a:pt x="533400" y="1315627"/>
                    <a:pt x="533400" y="1315627"/>
                  </a:cubicBezTo>
                  <a:cubicBezTo>
                    <a:pt x="528320" y="1356267"/>
                    <a:pt x="523952" y="1397002"/>
                    <a:pt x="518160" y="1437547"/>
                  </a:cubicBezTo>
                  <a:cubicBezTo>
                    <a:pt x="513790" y="1468137"/>
                    <a:pt x="502920" y="1498087"/>
                    <a:pt x="502920" y="1528987"/>
                  </a:cubicBezTo>
                  <a:cubicBezTo>
                    <a:pt x="502920" y="1706860"/>
                    <a:pt x="508811" y="1884760"/>
                    <a:pt x="518160" y="2062387"/>
                  </a:cubicBezTo>
                  <a:cubicBezTo>
                    <a:pt x="521063" y="2117541"/>
                    <a:pt x="535577" y="2108833"/>
                    <a:pt x="579120" y="2123347"/>
                  </a:cubicBezTo>
                  <a:cubicBezTo>
                    <a:pt x="681301" y="2110574"/>
                    <a:pt x="720779" y="2095480"/>
                    <a:pt x="822960" y="2123347"/>
                  </a:cubicBezTo>
                  <a:cubicBezTo>
                    <a:pt x="840631" y="2128166"/>
                    <a:pt x="853440" y="2143667"/>
                    <a:pt x="868680" y="2153827"/>
                  </a:cubicBezTo>
                  <a:cubicBezTo>
                    <a:pt x="867013" y="2172168"/>
                    <a:pt x="866881" y="2315560"/>
                    <a:pt x="838200" y="2367187"/>
                  </a:cubicBezTo>
                  <a:cubicBezTo>
                    <a:pt x="820410" y="2399209"/>
                    <a:pt x="788824" y="2423874"/>
                    <a:pt x="777240" y="2458627"/>
                  </a:cubicBezTo>
                  <a:lnTo>
                    <a:pt x="731520" y="2595787"/>
                  </a:lnTo>
                  <a:lnTo>
                    <a:pt x="716280" y="2641507"/>
                  </a:lnTo>
                  <a:cubicBezTo>
                    <a:pt x="721360" y="2717707"/>
                    <a:pt x="723086" y="2794205"/>
                    <a:pt x="731520" y="2870107"/>
                  </a:cubicBezTo>
                  <a:cubicBezTo>
                    <a:pt x="733294" y="2886073"/>
                    <a:pt x="738958" y="2901784"/>
                    <a:pt x="746760" y="2915827"/>
                  </a:cubicBezTo>
                  <a:cubicBezTo>
                    <a:pt x="764550" y="2947849"/>
                    <a:pt x="777240" y="2986947"/>
                    <a:pt x="807720" y="3007267"/>
                  </a:cubicBezTo>
                  <a:cubicBezTo>
                    <a:pt x="822960" y="3017427"/>
                    <a:pt x="837057" y="3029556"/>
                    <a:pt x="853440" y="3037747"/>
                  </a:cubicBezTo>
                  <a:cubicBezTo>
                    <a:pt x="889886" y="3055970"/>
                    <a:pt x="935790" y="3070277"/>
                    <a:pt x="975360" y="3083467"/>
                  </a:cubicBezTo>
                  <a:lnTo>
                    <a:pt x="1036320" y="3174907"/>
                  </a:lnTo>
                  <a:lnTo>
                    <a:pt x="1066800" y="3220627"/>
                  </a:lnTo>
                  <a:cubicBezTo>
                    <a:pt x="1071880" y="3240947"/>
                    <a:pt x="1074686" y="3261975"/>
                    <a:pt x="1082040" y="3281587"/>
                  </a:cubicBezTo>
                  <a:cubicBezTo>
                    <a:pt x="1090017" y="3302859"/>
                    <a:pt x="1105336" y="3320994"/>
                    <a:pt x="1112520" y="3342547"/>
                  </a:cubicBezTo>
                  <a:cubicBezTo>
                    <a:pt x="1125767" y="3382288"/>
                    <a:pt x="1143000" y="3464467"/>
                    <a:pt x="1143000" y="3464467"/>
                  </a:cubicBezTo>
                  <a:cubicBezTo>
                    <a:pt x="1148080" y="3515267"/>
                    <a:pt x="1158240" y="3565814"/>
                    <a:pt x="1158240" y="3616867"/>
                  </a:cubicBezTo>
                  <a:cubicBezTo>
                    <a:pt x="1158240" y="3637812"/>
                    <a:pt x="1143000" y="3677827"/>
                    <a:pt x="1143000" y="3677827"/>
                  </a:cubicBezTo>
                </a:path>
              </a:pathLst>
            </a:custGeom>
            <a:ln w="825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238" name="Vrije vorm 237"/>
            <p:cNvSpPr/>
            <p:nvPr/>
          </p:nvSpPr>
          <p:spPr>
            <a:xfrm rot="13704126" flipH="1">
              <a:off x="2191840" y="4221135"/>
              <a:ext cx="1938746" cy="4474976"/>
            </a:xfrm>
            <a:custGeom>
              <a:avLst/>
              <a:gdLst>
                <a:gd name="connsiteX0" fmla="*/ 0 w 1158240"/>
                <a:gd name="connsiteY0" fmla="*/ 4987 h 3677827"/>
                <a:gd name="connsiteX1" fmla="*/ 76200 w 1158240"/>
                <a:gd name="connsiteY1" fmla="*/ 20227 h 3677827"/>
                <a:gd name="connsiteX2" fmla="*/ 198120 w 1158240"/>
                <a:gd name="connsiteY2" fmla="*/ 279307 h 3677827"/>
                <a:gd name="connsiteX3" fmla="*/ 182880 w 1158240"/>
                <a:gd name="connsiteY3" fmla="*/ 462187 h 3677827"/>
                <a:gd name="connsiteX4" fmla="*/ 137160 w 1158240"/>
                <a:gd name="connsiteY4" fmla="*/ 614587 h 3677827"/>
                <a:gd name="connsiteX5" fmla="*/ 121920 w 1158240"/>
                <a:gd name="connsiteY5" fmla="*/ 675547 h 3677827"/>
                <a:gd name="connsiteX6" fmla="*/ 137160 w 1158240"/>
                <a:gd name="connsiteY6" fmla="*/ 827947 h 3677827"/>
                <a:gd name="connsiteX7" fmla="*/ 152400 w 1158240"/>
                <a:gd name="connsiteY7" fmla="*/ 873667 h 3677827"/>
                <a:gd name="connsiteX8" fmla="*/ 243840 w 1158240"/>
                <a:gd name="connsiteY8" fmla="*/ 934627 h 3677827"/>
                <a:gd name="connsiteX9" fmla="*/ 289560 w 1158240"/>
                <a:gd name="connsiteY9" fmla="*/ 965107 h 3677827"/>
                <a:gd name="connsiteX10" fmla="*/ 335280 w 1158240"/>
                <a:gd name="connsiteY10" fmla="*/ 995587 h 3677827"/>
                <a:gd name="connsiteX11" fmla="*/ 411480 w 1158240"/>
                <a:gd name="connsiteY11" fmla="*/ 1087027 h 3677827"/>
                <a:gd name="connsiteX12" fmla="*/ 457200 w 1158240"/>
                <a:gd name="connsiteY12" fmla="*/ 1132747 h 3677827"/>
                <a:gd name="connsiteX13" fmla="*/ 472440 w 1158240"/>
                <a:gd name="connsiteY13" fmla="*/ 1178467 h 3677827"/>
                <a:gd name="connsiteX14" fmla="*/ 502920 w 1158240"/>
                <a:gd name="connsiteY14" fmla="*/ 1224187 h 3677827"/>
                <a:gd name="connsiteX15" fmla="*/ 533400 w 1158240"/>
                <a:gd name="connsiteY15" fmla="*/ 1315627 h 3677827"/>
                <a:gd name="connsiteX16" fmla="*/ 518160 w 1158240"/>
                <a:gd name="connsiteY16" fmla="*/ 1437547 h 3677827"/>
                <a:gd name="connsiteX17" fmla="*/ 502920 w 1158240"/>
                <a:gd name="connsiteY17" fmla="*/ 1528987 h 3677827"/>
                <a:gd name="connsiteX18" fmla="*/ 518160 w 1158240"/>
                <a:gd name="connsiteY18" fmla="*/ 2062387 h 3677827"/>
                <a:gd name="connsiteX19" fmla="*/ 579120 w 1158240"/>
                <a:gd name="connsiteY19" fmla="*/ 2123347 h 3677827"/>
                <a:gd name="connsiteX20" fmla="*/ 822960 w 1158240"/>
                <a:gd name="connsiteY20" fmla="*/ 2123347 h 3677827"/>
                <a:gd name="connsiteX21" fmla="*/ 868680 w 1158240"/>
                <a:gd name="connsiteY21" fmla="*/ 2153827 h 3677827"/>
                <a:gd name="connsiteX22" fmla="*/ 838200 w 1158240"/>
                <a:gd name="connsiteY22" fmla="*/ 2367187 h 3677827"/>
                <a:gd name="connsiteX23" fmla="*/ 777240 w 1158240"/>
                <a:gd name="connsiteY23" fmla="*/ 2458627 h 3677827"/>
                <a:gd name="connsiteX24" fmla="*/ 731520 w 1158240"/>
                <a:gd name="connsiteY24" fmla="*/ 2595787 h 3677827"/>
                <a:gd name="connsiteX25" fmla="*/ 716280 w 1158240"/>
                <a:gd name="connsiteY25" fmla="*/ 2641507 h 3677827"/>
                <a:gd name="connsiteX26" fmla="*/ 731520 w 1158240"/>
                <a:gd name="connsiteY26" fmla="*/ 2870107 h 3677827"/>
                <a:gd name="connsiteX27" fmla="*/ 746760 w 1158240"/>
                <a:gd name="connsiteY27" fmla="*/ 2915827 h 3677827"/>
                <a:gd name="connsiteX28" fmla="*/ 807720 w 1158240"/>
                <a:gd name="connsiteY28" fmla="*/ 3007267 h 3677827"/>
                <a:gd name="connsiteX29" fmla="*/ 853440 w 1158240"/>
                <a:gd name="connsiteY29" fmla="*/ 3037747 h 3677827"/>
                <a:gd name="connsiteX30" fmla="*/ 975360 w 1158240"/>
                <a:gd name="connsiteY30" fmla="*/ 3083467 h 3677827"/>
                <a:gd name="connsiteX31" fmla="*/ 1036320 w 1158240"/>
                <a:gd name="connsiteY31" fmla="*/ 3174907 h 3677827"/>
                <a:gd name="connsiteX32" fmla="*/ 1066800 w 1158240"/>
                <a:gd name="connsiteY32" fmla="*/ 3220627 h 3677827"/>
                <a:gd name="connsiteX33" fmla="*/ 1082040 w 1158240"/>
                <a:gd name="connsiteY33" fmla="*/ 3281587 h 3677827"/>
                <a:gd name="connsiteX34" fmla="*/ 1112520 w 1158240"/>
                <a:gd name="connsiteY34" fmla="*/ 3342547 h 3677827"/>
                <a:gd name="connsiteX35" fmla="*/ 1143000 w 1158240"/>
                <a:gd name="connsiteY35" fmla="*/ 3464467 h 3677827"/>
                <a:gd name="connsiteX36" fmla="*/ 1158240 w 1158240"/>
                <a:gd name="connsiteY36" fmla="*/ 3616867 h 3677827"/>
                <a:gd name="connsiteX37" fmla="*/ 1143000 w 1158240"/>
                <a:gd name="connsiteY37" fmla="*/ 3677827 h 36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58240" h="3677827">
                  <a:moveTo>
                    <a:pt x="0" y="4987"/>
                  </a:moveTo>
                  <a:cubicBezTo>
                    <a:pt x="25400" y="10067"/>
                    <a:pt x="60019" y="0"/>
                    <a:pt x="76200" y="20227"/>
                  </a:cubicBezTo>
                  <a:cubicBezTo>
                    <a:pt x="141265" y="101559"/>
                    <a:pt x="167594" y="187729"/>
                    <a:pt x="198120" y="279307"/>
                  </a:cubicBezTo>
                  <a:cubicBezTo>
                    <a:pt x="193040" y="340267"/>
                    <a:pt x="190467" y="401488"/>
                    <a:pt x="182880" y="462187"/>
                  </a:cubicBezTo>
                  <a:cubicBezTo>
                    <a:pt x="176833" y="510564"/>
                    <a:pt x="148209" y="570390"/>
                    <a:pt x="137160" y="614587"/>
                  </a:cubicBezTo>
                  <a:lnTo>
                    <a:pt x="121920" y="675547"/>
                  </a:lnTo>
                  <a:cubicBezTo>
                    <a:pt x="127000" y="726347"/>
                    <a:pt x="129397" y="777487"/>
                    <a:pt x="137160" y="827947"/>
                  </a:cubicBezTo>
                  <a:cubicBezTo>
                    <a:pt x="139603" y="843825"/>
                    <a:pt x="141041" y="862308"/>
                    <a:pt x="152400" y="873667"/>
                  </a:cubicBezTo>
                  <a:cubicBezTo>
                    <a:pt x="178303" y="899570"/>
                    <a:pt x="213360" y="914307"/>
                    <a:pt x="243840" y="934627"/>
                  </a:cubicBezTo>
                  <a:lnTo>
                    <a:pt x="289560" y="965107"/>
                  </a:lnTo>
                  <a:cubicBezTo>
                    <a:pt x="304800" y="975267"/>
                    <a:pt x="322328" y="982635"/>
                    <a:pt x="335280" y="995587"/>
                  </a:cubicBezTo>
                  <a:cubicBezTo>
                    <a:pt x="468852" y="1129159"/>
                    <a:pt x="305392" y="959721"/>
                    <a:pt x="411480" y="1087027"/>
                  </a:cubicBezTo>
                  <a:cubicBezTo>
                    <a:pt x="425278" y="1103584"/>
                    <a:pt x="441960" y="1117507"/>
                    <a:pt x="457200" y="1132747"/>
                  </a:cubicBezTo>
                  <a:cubicBezTo>
                    <a:pt x="462280" y="1147987"/>
                    <a:pt x="465256" y="1164099"/>
                    <a:pt x="472440" y="1178467"/>
                  </a:cubicBezTo>
                  <a:cubicBezTo>
                    <a:pt x="480631" y="1194850"/>
                    <a:pt x="495481" y="1207449"/>
                    <a:pt x="502920" y="1224187"/>
                  </a:cubicBezTo>
                  <a:cubicBezTo>
                    <a:pt x="515969" y="1253547"/>
                    <a:pt x="533400" y="1315627"/>
                    <a:pt x="533400" y="1315627"/>
                  </a:cubicBezTo>
                  <a:cubicBezTo>
                    <a:pt x="528320" y="1356267"/>
                    <a:pt x="523952" y="1397002"/>
                    <a:pt x="518160" y="1437547"/>
                  </a:cubicBezTo>
                  <a:cubicBezTo>
                    <a:pt x="513790" y="1468137"/>
                    <a:pt x="502920" y="1498087"/>
                    <a:pt x="502920" y="1528987"/>
                  </a:cubicBezTo>
                  <a:cubicBezTo>
                    <a:pt x="502920" y="1706860"/>
                    <a:pt x="508811" y="1884760"/>
                    <a:pt x="518160" y="2062387"/>
                  </a:cubicBezTo>
                  <a:cubicBezTo>
                    <a:pt x="521063" y="2117541"/>
                    <a:pt x="535577" y="2108833"/>
                    <a:pt x="579120" y="2123347"/>
                  </a:cubicBezTo>
                  <a:cubicBezTo>
                    <a:pt x="681301" y="2110574"/>
                    <a:pt x="720779" y="2095480"/>
                    <a:pt x="822960" y="2123347"/>
                  </a:cubicBezTo>
                  <a:cubicBezTo>
                    <a:pt x="840631" y="2128166"/>
                    <a:pt x="853440" y="2143667"/>
                    <a:pt x="868680" y="2153827"/>
                  </a:cubicBezTo>
                  <a:cubicBezTo>
                    <a:pt x="867013" y="2172168"/>
                    <a:pt x="866881" y="2315560"/>
                    <a:pt x="838200" y="2367187"/>
                  </a:cubicBezTo>
                  <a:cubicBezTo>
                    <a:pt x="820410" y="2399209"/>
                    <a:pt x="788824" y="2423874"/>
                    <a:pt x="777240" y="2458627"/>
                  </a:cubicBezTo>
                  <a:lnTo>
                    <a:pt x="731520" y="2595787"/>
                  </a:lnTo>
                  <a:lnTo>
                    <a:pt x="716280" y="2641507"/>
                  </a:lnTo>
                  <a:cubicBezTo>
                    <a:pt x="721360" y="2717707"/>
                    <a:pt x="723086" y="2794205"/>
                    <a:pt x="731520" y="2870107"/>
                  </a:cubicBezTo>
                  <a:cubicBezTo>
                    <a:pt x="733294" y="2886073"/>
                    <a:pt x="738958" y="2901784"/>
                    <a:pt x="746760" y="2915827"/>
                  </a:cubicBezTo>
                  <a:cubicBezTo>
                    <a:pt x="764550" y="2947849"/>
                    <a:pt x="777240" y="2986947"/>
                    <a:pt x="807720" y="3007267"/>
                  </a:cubicBezTo>
                  <a:cubicBezTo>
                    <a:pt x="822960" y="3017427"/>
                    <a:pt x="837057" y="3029556"/>
                    <a:pt x="853440" y="3037747"/>
                  </a:cubicBezTo>
                  <a:cubicBezTo>
                    <a:pt x="889886" y="3055970"/>
                    <a:pt x="935790" y="3070277"/>
                    <a:pt x="975360" y="3083467"/>
                  </a:cubicBezTo>
                  <a:lnTo>
                    <a:pt x="1036320" y="3174907"/>
                  </a:lnTo>
                  <a:lnTo>
                    <a:pt x="1066800" y="3220627"/>
                  </a:lnTo>
                  <a:cubicBezTo>
                    <a:pt x="1071880" y="3240947"/>
                    <a:pt x="1074686" y="3261975"/>
                    <a:pt x="1082040" y="3281587"/>
                  </a:cubicBezTo>
                  <a:cubicBezTo>
                    <a:pt x="1090017" y="3302859"/>
                    <a:pt x="1105336" y="3320994"/>
                    <a:pt x="1112520" y="3342547"/>
                  </a:cubicBezTo>
                  <a:cubicBezTo>
                    <a:pt x="1125767" y="3382288"/>
                    <a:pt x="1143000" y="3464467"/>
                    <a:pt x="1143000" y="3464467"/>
                  </a:cubicBezTo>
                  <a:cubicBezTo>
                    <a:pt x="1148080" y="3515267"/>
                    <a:pt x="1158240" y="3565814"/>
                    <a:pt x="1158240" y="3616867"/>
                  </a:cubicBezTo>
                  <a:cubicBezTo>
                    <a:pt x="1158240" y="3637812"/>
                    <a:pt x="1143000" y="3677827"/>
                    <a:pt x="1143000" y="3677827"/>
                  </a:cubicBezTo>
                </a:path>
              </a:pathLst>
            </a:custGeom>
            <a:ln w="825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pSp>
      <p:grpSp>
        <p:nvGrpSpPr>
          <p:cNvPr id="123" name="Groep 53"/>
          <p:cNvGrpSpPr/>
          <p:nvPr/>
        </p:nvGrpSpPr>
        <p:grpSpPr>
          <a:xfrm>
            <a:off x="7375804" y="4649079"/>
            <a:ext cx="1624180" cy="795863"/>
            <a:chOff x="6012160" y="4509120"/>
            <a:chExt cx="3528392" cy="1326438"/>
          </a:xfrm>
        </p:grpSpPr>
        <p:sp>
          <p:nvSpPr>
            <p:cNvPr id="203" name="Rectangle 2"/>
            <p:cNvSpPr>
              <a:spLocks noChangeArrowheads="1"/>
            </p:cNvSpPr>
            <p:nvPr/>
          </p:nvSpPr>
          <p:spPr bwMode="auto">
            <a:xfrm>
              <a:off x="6012160" y="4630824"/>
              <a:ext cx="3528392" cy="311021"/>
            </a:xfrm>
            <a:prstGeom prst="rect">
              <a:avLst/>
            </a:prstGeom>
            <a:noFill/>
            <a:ln w="31750">
              <a:solidFill>
                <a:schemeClr val="tx1"/>
              </a:solidFill>
              <a:miter lim="800000"/>
              <a:headEnd/>
              <a:tailEnd/>
            </a:ln>
          </p:spPr>
          <p:txBody>
            <a:bodyPr wrap="none" anchor="ctr"/>
            <a:lstStyle/>
            <a:p>
              <a:endParaRPr lang="nl-NL" sz="3200"/>
            </a:p>
          </p:txBody>
        </p:sp>
        <p:sp>
          <p:nvSpPr>
            <p:cNvPr id="204" name="Line 3"/>
            <p:cNvSpPr>
              <a:spLocks noChangeShapeType="1"/>
            </p:cNvSpPr>
            <p:nvPr/>
          </p:nvSpPr>
          <p:spPr bwMode="auto">
            <a:xfrm>
              <a:off x="6243127" y="4630824"/>
              <a:ext cx="0" cy="311021"/>
            </a:xfrm>
            <a:prstGeom prst="line">
              <a:avLst/>
            </a:prstGeom>
            <a:noFill/>
            <a:ln w="31750">
              <a:solidFill>
                <a:schemeClr val="tx1"/>
              </a:solidFill>
              <a:round/>
              <a:headEnd/>
              <a:tailEnd/>
            </a:ln>
          </p:spPr>
          <p:txBody>
            <a:bodyPr wrap="none" anchor="ctr"/>
            <a:lstStyle/>
            <a:p>
              <a:endParaRPr lang="nl-NL" sz="3200"/>
            </a:p>
          </p:txBody>
        </p:sp>
        <p:sp>
          <p:nvSpPr>
            <p:cNvPr id="205" name="Line 4"/>
            <p:cNvSpPr>
              <a:spLocks noChangeShapeType="1"/>
            </p:cNvSpPr>
            <p:nvPr/>
          </p:nvSpPr>
          <p:spPr bwMode="auto">
            <a:xfrm>
              <a:off x="6479009" y="4630824"/>
              <a:ext cx="0" cy="311021"/>
            </a:xfrm>
            <a:prstGeom prst="line">
              <a:avLst/>
            </a:prstGeom>
            <a:noFill/>
            <a:ln w="31750">
              <a:solidFill>
                <a:schemeClr val="tx1"/>
              </a:solidFill>
              <a:round/>
              <a:headEnd/>
              <a:tailEnd/>
            </a:ln>
          </p:spPr>
          <p:txBody>
            <a:bodyPr wrap="none" anchor="ctr"/>
            <a:lstStyle/>
            <a:p>
              <a:endParaRPr lang="nl-NL" sz="3200"/>
            </a:p>
          </p:txBody>
        </p:sp>
        <p:sp>
          <p:nvSpPr>
            <p:cNvPr id="206" name="Line 5"/>
            <p:cNvSpPr>
              <a:spLocks noChangeShapeType="1"/>
            </p:cNvSpPr>
            <p:nvPr/>
          </p:nvSpPr>
          <p:spPr bwMode="auto">
            <a:xfrm>
              <a:off x="6714890" y="4630824"/>
              <a:ext cx="0" cy="311021"/>
            </a:xfrm>
            <a:prstGeom prst="line">
              <a:avLst/>
            </a:prstGeom>
            <a:noFill/>
            <a:ln w="31750">
              <a:solidFill>
                <a:schemeClr val="tx1"/>
              </a:solidFill>
              <a:round/>
              <a:headEnd/>
              <a:tailEnd/>
            </a:ln>
          </p:spPr>
          <p:txBody>
            <a:bodyPr wrap="none" anchor="ctr"/>
            <a:lstStyle/>
            <a:p>
              <a:endParaRPr lang="nl-NL" sz="3200"/>
            </a:p>
          </p:txBody>
        </p:sp>
        <p:sp>
          <p:nvSpPr>
            <p:cNvPr id="207" name="Line 6"/>
            <p:cNvSpPr>
              <a:spLocks noChangeShapeType="1"/>
            </p:cNvSpPr>
            <p:nvPr/>
          </p:nvSpPr>
          <p:spPr bwMode="auto">
            <a:xfrm>
              <a:off x="6950771" y="4630824"/>
              <a:ext cx="0" cy="311021"/>
            </a:xfrm>
            <a:prstGeom prst="line">
              <a:avLst/>
            </a:prstGeom>
            <a:noFill/>
            <a:ln w="31750">
              <a:solidFill>
                <a:schemeClr val="tx1"/>
              </a:solidFill>
              <a:round/>
              <a:headEnd/>
              <a:tailEnd/>
            </a:ln>
          </p:spPr>
          <p:txBody>
            <a:bodyPr wrap="none" anchor="ctr"/>
            <a:lstStyle/>
            <a:p>
              <a:endParaRPr lang="nl-NL" sz="3200"/>
            </a:p>
          </p:txBody>
        </p:sp>
        <p:sp>
          <p:nvSpPr>
            <p:cNvPr id="208" name="Line 7"/>
            <p:cNvSpPr>
              <a:spLocks noChangeShapeType="1"/>
            </p:cNvSpPr>
            <p:nvPr/>
          </p:nvSpPr>
          <p:spPr bwMode="auto">
            <a:xfrm>
              <a:off x="7186653" y="4630824"/>
              <a:ext cx="0" cy="311021"/>
            </a:xfrm>
            <a:prstGeom prst="line">
              <a:avLst/>
            </a:prstGeom>
            <a:noFill/>
            <a:ln w="31750">
              <a:solidFill>
                <a:schemeClr val="tx1"/>
              </a:solidFill>
              <a:round/>
              <a:headEnd/>
              <a:tailEnd/>
            </a:ln>
          </p:spPr>
          <p:txBody>
            <a:bodyPr wrap="none" anchor="ctr"/>
            <a:lstStyle/>
            <a:p>
              <a:endParaRPr lang="nl-NL" sz="3200"/>
            </a:p>
          </p:txBody>
        </p:sp>
        <p:sp>
          <p:nvSpPr>
            <p:cNvPr id="209" name="Line 8"/>
            <p:cNvSpPr>
              <a:spLocks noChangeShapeType="1"/>
            </p:cNvSpPr>
            <p:nvPr/>
          </p:nvSpPr>
          <p:spPr bwMode="auto">
            <a:xfrm>
              <a:off x="7422534" y="4630824"/>
              <a:ext cx="0" cy="311021"/>
            </a:xfrm>
            <a:prstGeom prst="line">
              <a:avLst/>
            </a:prstGeom>
            <a:noFill/>
            <a:ln w="31750">
              <a:solidFill>
                <a:schemeClr val="tx1"/>
              </a:solidFill>
              <a:round/>
              <a:headEnd/>
              <a:tailEnd/>
            </a:ln>
          </p:spPr>
          <p:txBody>
            <a:bodyPr wrap="none" anchor="ctr"/>
            <a:lstStyle/>
            <a:p>
              <a:endParaRPr lang="nl-NL" sz="3200"/>
            </a:p>
          </p:txBody>
        </p:sp>
        <p:sp>
          <p:nvSpPr>
            <p:cNvPr id="210" name="Line 9"/>
            <p:cNvSpPr>
              <a:spLocks noChangeShapeType="1"/>
            </p:cNvSpPr>
            <p:nvPr/>
          </p:nvSpPr>
          <p:spPr bwMode="auto">
            <a:xfrm>
              <a:off x="7658415" y="4630824"/>
              <a:ext cx="0" cy="311021"/>
            </a:xfrm>
            <a:prstGeom prst="line">
              <a:avLst/>
            </a:prstGeom>
            <a:noFill/>
            <a:ln w="31750">
              <a:solidFill>
                <a:schemeClr val="tx1"/>
              </a:solidFill>
              <a:round/>
              <a:headEnd/>
              <a:tailEnd/>
            </a:ln>
          </p:spPr>
          <p:txBody>
            <a:bodyPr wrap="none" anchor="ctr"/>
            <a:lstStyle/>
            <a:p>
              <a:endParaRPr lang="nl-NL" sz="3200"/>
            </a:p>
          </p:txBody>
        </p:sp>
        <p:sp>
          <p:nvSpPr>
            <p:cNvPr id="211" name="Line 10"/>
            <p:cNvSpPr>
              <a:spLocks noChangeShapeType="1"/>
            </p:cNvSpPr>
            <p:nvPr/>
          </p:nvSpPr>
          <p:spPr bwMode="auto">
            <a:xfrm>
              <a:off x="7894297" y="4630824"/>
              <a:ext cx="0" cy="311021"/>
            </a:xfrm>
            <a:prstGeom prst="line">
              <a:avLst/>
            </a:prstGeom>
            <a:noFill/>
            <a:ln w="31750">
              <a:solidFill>
                <a:schemeClr val="tx1"/>
              </a:solidFill>
              <a:round/>
              <a:headEnd/>
              <a:tailEnd/>
            </a:ln>
          </p:spPr>
          <p:txBody>
            <a:bodyPr wrap="none" anchor="ctr"/>
            <a:lstStyle/>
            <a:p>
              <a:endParaRPr lang="nl-NL" sz="3200"/>
            </a:p>
          </p:txBody>
        </p:sp>
        <p:sp>
          <p:nvSpPr>
            <p:cNvPr id="212" name="Line 11"/>
            <p:cNvSpPr>
              <a:spLocks noChangeShapeType="1"/>
            </p:cNvSpPr>
            <p:nvPr/>
          </p:nvSpPr>
          <p:spPr bwMode="auto">
            <a:xfrm>
              <a:off x="8130178" y="4630824"/>
              <a:ext cx="0" cy="311021"/>
            </a:xfrm>
            <a:prstGeom prst="line">
              <a:avLst/>
            </a:prstGeom>
            <a:noFill/>
            <a:ln w="31750">
              <a:solidFill>
                <a:schemeClr val="tx1"/>
              </a:solidFill>
              <a:round/>
              <a:headEnd/>
              <a:tailEnd/>
            </a:ln>
          </p:spPr>
          <p:txBody>
            <a:bodyPr wrap="none" anchor="ctr"/>
            <a:lstStyle/>
            <a:p>
              <a:endParaRPr lang="nl-NL" sz="3200"/>
            </a:p>
          </p:txBody>
        </p:sp>
        <p:sp>
          <p:nvSpPr>
            <p:cNvPr id="213" name="Line 14"/>
            <p:cNvSpPr>
              <a:spLocks noChangeShapeType="1"/>
            </p:cNvSpPr>
            <p:nvPr/>
          </p:nvSpPr>
          <p:spPr bwMode="auto">
            <a:xfrm flipH="1">
              <a:off x="6761424" y="4995647"/>
              <a:ext cx="14185" cy="275812"/>
            </a:xfrm>
            <a:prstGeom prst="line">
              <a:avLst/>
            </a:prstGeom>
            <a:noFill/>
            <a:ln w="31750" cmpd="dbl">
              <a:solidFill>
                <a:schemeClr val="tx1"/>
              </a:solidFill>
              <a:round/>
              <a:headEnd/>
              <a:tailEnd/>
            </a:ln>
          </p:spPr>
          <p:txBody>
            <a:bodyPr wrap="none" anchor="ctr"/>
            <a:lstStyle/>
            <a:p>
              <a:endParaRPr lang="nl-NL" sz="3200"/>
            </a:p>
          </p:txBody>
        </p:sp>
        <p:sp>
          <p:nvSpPr>
            <p:cNvPr id="214" name="Line 15"/>
            <p:cNvSpPr>
              <a:spLocks noChangeShapeType="1"/>
            </p:cNvSpPr>
            <p:nvPr/>
          </p:nvSpPr>
          <p:spPr bwMode="auto">
            <a:xfrm>
              <a:off x="6890422" y="5008055"/>
              <a:ext cx="0" cy="121704"/>
            </a:xfrm>
            <a:prstGeom prst="line">
              <a:avLst/>
            </a:prstGeom>
            <a:noFill/>
            <a:ln w="31750" cmpd="dbl">
              <a:solidFill>
                <a:schemeClr val="tx1"/>
              </a:solidFill>
              <a:round/>
              <a:headEnd/>
              <a:tailEnd/>
            </a:ln>
          </p:spPr>
          <p:txBody>
            <a:bodyPr wrap="none" anchor="ctr"/>
            <a:lstStyle/>
            <a:p>
              <a:endParaRPr lang="nl-NL" sz="3200"/>
            </a:p>
          </p:txBody>
        </p:sp>
        <p:sp>
          <p:nvSpPr>
            <p:cNvPr id="215" name="Line 16"/>
            <p:cNvSpPr>
              <a:spLocks noChangeShapeType="1"/>
            </p:cNvSpPr>
            <p:nvPr/>
          </p:nvSpPr>
          <p:spPr bwMode="auto">
            <a:xfrm>
              <a:off x="6894108" y="5144971"/>
              <a:ext cx="206396" cy="0"/>
            </a:xfrm>
            <a:prstGeom prst="line">
              <a:avLst/>
            </a:prstGeom>
            <a:noFill/>
            <a:ln w="31750" cmpd="dbl">
              <a:solidFill>
                <a:schemeClr val="tx1"/>
              </a:solidFill>
              <a:round/>
              <a:headEnd/>
              <a:tailEnd/>
            </a:ln>
          </p:spPr>
          <p:txBody>
            <a:bodyPr wrap="none" anchor="ctr"/>
            <a:lstStyle/>
            <a:p>
              <a:endParaRPr lang="nl-NL" sz="3200"/>
            </a:p>
          </p:txBody>
        </p:sp>
        <p:sp>
          <p:nvSpPr>
            <p:cNvPr id="216" name="Rectangle 17"/>
            <p:cNvSpPr>
              <a:spLocks noChangeArrowheads="1"/>
            </p:cNvSpPr>
            <p:nvPr/>
          </p:nvSpPr>
          <p:spPr bwMode="auto">
            <a:xfrm>
              <a:off x="6374655" y="5244521"/>
              <a:ext cx="441049" cy="447973"/>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217" name="Rectangle 18"/>
            <p:cNvSpPr>
              <a:spLocks noChangeArrowheads="1"/>
            </p:cNvSpPr>
            <p:nvPr/>
          </p:nvSpPr>
          <p:spPr bwMode="auto">
            <a:xfrm>
              <a:off x="7049805" y="5163953"/>
              <a:ext cx="2490745" cy="312035"/>
            </a:xfrm>
            <a:prstGeom prst="rect">
              <a:avLst/>
            </a:prstGeom>
            <a:solidFill>
              <a:schemeClr val="tx2">
                <a:lumMod val="60000"/>
                <a:lumOff val="40000"/>
              </a:schemeClr>
            </a:solidFill>
            <a:ln w="31750">
              <a:solidFill>
                <a:schemeClr val="tx1"/>
              </a:solidFill>
              <a:miter lim="800000"/>
              <a:headEnd/>
              <a:tailEnd/>
            </a:ln>
          </p:spPr>
          <p:txBody>
            <a:bodyPr wrap="none" anchor="ctr"/>
            <a:lstStyle/>
            <a:p>
              <a:endParaRPr lang="nl-NL" sz="3200"/>
            </a:p>
          </p:txBody>
        </p:sp>
        <p:sp>
          <p:nvSpPr>
            <p:cNvPr id="218" name="Rectangle 19"/>
            <p:cNvSpPr>
              <a:spLocks noChangeArrowheads="1"/>
            </p:cNvSpPr>
            <p:nvPr/>
          </p:nvSpPr>
          <p:spPr bwMode="auto">
            <a:xfrm>
              <a:off x="6374655" y="5300662"/>
              <a:ext cx="405561" cy="459100"/>
            </a:xfrm>
            <a:prstGeom prst="rect">
              <a:avLst/>
            </a:prstGeom>
            <a:noFill/>
            <a:ln w="0">
              <a:noFill/>
              <a:miter lim="800000"/>
              <a:headEnd/>
              <a:tailEnd/>
            </a:ln>
          </p:spPr>
          <p:txBody>
            <a:bodyPr wrap="none" lIns="90488" tIns="44450" rIns="90488" bIns="44450">
              <a:spAutoFit/>
            </a:bodyPr>
            <a:lstStyle/>
            <a:p>
              <a:pPr defTabSz="762000" eaLnBrk="0" hangingPunct="0"/>
              <a:r>
                <a:rPr lang="en-US" sz="2400" dirty="0" smtClean="0">
                  <a:latin typeface="Times New Roman" charset="0"/>
                </a:rPr>
                <a:t>Y</a:t>
              </a:r>
              <a:endParaRPr lang="en-US" sz="2400" dirty="0">
                <a:latin typeface="Times New Roman" charset="0"/>
              </a:endParaRPr>
            </a:p>
          </p:txBody>
        </p:sp>
        <p:sp>
          <p:nvSpPr>
            <p:cNvPr id="219" name="Rectangle 20"/>
            <p:cNvSpPr>
              <a:spLocks noChangeArrowheads="1"/>
            </p:cNvSpPr>
            <p:nvPr/>
          </p:nvSpPr>
          <p:spPr bwMode="auto">
            <a:xfrm>
              <a:off x="7164287" y="5091946"/>
              <a:ext cx="1080119" cy="743612"/>
            </a:xfrm>
            <a:prstGeom prst="rect">
              <a:avLst/>
            </a:prstGeom>
            <a:noFill/>
            <a:ln w="0">
              <a:noFill/>
              <a:miter lim="800000"/>
              <a:headEnd/>
              <a:tailEnd/>
            </a:ln>
          </p:spPr>
          <p:txBody>
            <a:bodyPr wrap="square" lIns="90488" tIns="44450" rIns="90488" bIns="44450">
              <a:spAutoFit/>
            </a:bodyPr>
            <a:lstStyle/>
            <a:p>
              <a:pPr defTabSz="762000" eaLnBrk="0" hangingPunct="0"/>
              <a:endParaRPr lang="en-US" sz="2400" dirty="0">
                <a:latin typeface="Times New Roman" charset="0"/>
              </a:endParaRPr>
            </a:p>
          </p:txBody>
        </p:sp>
        <p:sp>
          <p:nvSpPr>
            <p:cNvPr id="220" name="Line 23"/>
            <p:cNvSpPr>
              <a:spLocks noChangeShapeType="1"/>
            </p:cNvSpPr>
            <p:nvPr/>
          </p:nvSpPr>
          <p:spPr bwMode="auto">
            <a:xfrm>
              <a:off x="8366059" y="4630824"/>
              <a:ext cx="0" cy="311021"/>
            </a:xfrm>
            <a:prstGeom prst="line">
              <a:avLst/>
            </a:prstGeom>
            <a:noFill/>
            <a:ln w="31750">
              <a:solidFill>
                <a:schemeClr val="tx1"/>
              </a:solidFill>
              <a:round/>
              <a:headEnd/>
              <a:tailEnd/>
            </a:ln>
          </p:spPr>
          <p:txBody>
            <a:bodyPr wrap="none" anchor="ctr"/>
            <a:lstStyle/>
            <a:p>
              <a:endParaRPr lang="nl-NL" sz="3200"/>
            </a:p>
          </p:txBody>
        </p:sp>
        <p:sp>
          <p:nvSpPr>
            <p:cNvPr id="221" name="Line 24"/>
            <p:cNvSpPr>
              <a:spLocks noChangeShapeType="1"/>
            </p:cNvSpPr>
            <p:nvPr/>
          </p:nvSpPr>
          <p:spPr bwMode="auto">
            <a:xfrm>
              <a:off x="8601941" y="4630824"/>
              <a:ext cx="0" cy="311021"/>
            </a:xfrm>
            <a:prstGeom prst="line">
              <a:avLst/>
            </a:prstGeom>
            <a:noFill/>
            <a:ln w="31750">
              <a:solidFill>
                <a:schemeClr val="tx1"/>
              </a:solidFill>
              <a:round/>
              <a:headEnd/>
              <a:tailEnd/>
            </a:ln>
          </p:spPr>
          <p:txBody>
            <a:bodyPr wrap="none" anchor="ctr"/>
            <a:lstStyle/>
            <a:p>
              <a:endParaRPr lang="nl-NL" sz="3200"/>
            </a:p>
          </p:txBody>
        </p:sp>
        <p:sp>
          <p:nvSpPr>
            <p:cNvPr id="222" name="Line 25"/>
            <p:cNvSpPr>
              <a:spLocks noChangeShapeType="1"/>
            </p:cNvSpPr>
            <p:nvPr/>
          </p:nvSpPr>
          <p:spPr bwMode="auto">
            <a:xfrm>
              <a:off x="8837822" y="4630824"/>
              <a:ext cx="0" cy="311021"/>
            </a:xfrm>
            <a:prstGeom prst="line">
              <a:avLst/>
            </a:prstGeom>
            <a:noFill/>
            <a:ln w="31750">
              <a:solidFill>
                <a:schemeClr val="tx1"/>
              </a:solidFill>
              <a:round/>
              <a:headEnd/>
              <a:tailEnd/>
            </a:ln>
          </p:spPr>
          <p:txBody>
            <a:bodyPr wrap="none" anchor="ctr"/>
            <a:lstStyle/>
            <a:p>
              <a:endParaRPr lang="nl-NL" sz="3200"/>
            </a:p>
          </p:txBody>
        </p:sp>
        <p:sp>
          <p:nvSpPr>
            <p:cNvPr id="223" name="Line 26"/>
            <p:cNvSpPr>
              <a:spLocks noChangeShapeType="1"/>
            </p:cNvSpPr>
            <p:nvPr/>
          </p:nvSpPr>
          <p:spPr bwMode="auto">
            <a:xfrm>
              <a:off x="9073703" y="4630824"/>
              <a:ext cx="0" cy="311021"/>
            </a:xfrm>
            <a:prstGeom prst="line">
              <a:avLst/>
            </a:prstGeom>
            <a:noFill/>
            <a:ln w="31750">
              <a:solidFill>
                <a:schemeClr val="tx1"/>
              </a:solidFill>
              <a:round/>
              <a:headEnd/>
              <a:tailEnd/>
            </a:ln>
          </p:spPr>
          <p:txBody>
            <a:bodyPr wrap="none" anchor="ctr"/>
            <a:lstStyle/>
            <a:p>
              <a:endParaRPr lang="nl-NL" sz="3200"/>
            </a:p>
          </p:txBody>
        </p:sp>
        <p:sp>
          <p:nvSpPr>
            <p:cNvPr id="224" name="Line 27"/>
            <p:cNvSpPr>
              <a:spLocks noChangeShapeType="1"/>
            </p:cNvSpPr>
            <p:nvPr/>
          </p:nvSpPr>
          <p:spPr bwMode="auto">
            <a:xfrm>
              <a:off x="9309585" y="4630824"/>
              <a:ext cx="0" cy="311021"/>
            </a:xfrm>
            <a:prstGeom prst="line">
              <a:avLst/>
            </a:prstGeom>
            <a:noFill/>
            <a:ln w="31750">
              <a:solidFill>
                <a:schemeClr val="tx1"/>
              </a:solidFill>
              <a:round/>
              <a:headEnd/>
              <a:tailEnd/>
            </a:ln>
          </p:spPr>
          <p:txBody>
            <a:bodyPr wrap="none" anchor="ctr"/>
            <a:lstStyle/>
            <a:p>
              <a:endParaRPr lang="nl-NL" sz="3200"/>
            </a:p>
          </p:txBody>
        </p:sp>
        <p:sp>
          <p:nvSpPr>
            <p:cNvPr id="225" name="Rectangle 12"/>
            <p:cNvSpPr>
              <a:spLocks noChangeArrowheads="1"/>
            </p:cNvSpPr>
            <p:nvPr/>
          </p:nvSpPr>
          <p:spPr bwMode="auto">
            <a:xfrm>
              <a:off x="6663140" y="4509120"/>
              <a:ext cx="314508" cy="513860"/>
            </a:xfrm>
            <a:prstGeom prst="rect">
              <a:avLst/>
            </a:prstGeom>
            <a:noFill/>
            <a:ln w="31750">
              <a:solidFill>
                <a:schemeClr val="hlink"/>
              </a:solidFill>
              <a:miter lim="800000"/>
              <a:headEnd/>
              <a:tailEnd/>
            </a:ln>
          </p:spPr>
          <p:txBody>
            <a:bodyPr wrap="none" anchor="ctr"/>
            <a:lstStyle/>
            <a:p>
              <a:endParaRPr lang="nl-NL" sz="3200"/>
            </a:p>
          </p:txBody>
        </p:sp>
      </p:grpSp>
      <p:sp>
        <p:nvSpPr>
          <p:cNvPr id="124" name="Rectangle 13"/>
          <p:cNvSpPr>
            <a:spLocks noChangeArrowheads="1"/>
          </p:cNvSpPr>
          <p:nvPr/>
        </p:nvSpPr>
        <p:spPr bwMode="auto">
          <a:xfrm>
            <a:off x="7806709" y="4696341"/>
            <a:ext cx="961250" cy="216024"/>
          </a:xfrm>
          <a:prstGeom prst="rect">
            <a:avLst/>
          </a:prstGeom>
          <a:solidFill>
            <a:srgbClr val="FF0000"/>
          </a:solidFill>
          <a:ln w="9525">
            <a:solidFill>
              <a:schemeClr val="tx1"/>
            </a:solidFill>
            <a:miter lim="800000"/>
            <a:headEnd/>
            <a:tailEnd/>
          </a:ln>
        </p:spPr>
        <p:txBody>
          <a:bodyPr wrap="none" anchor="ctr"/>
          <a:lstStyle/>
          <a:p>
            <a:pPr algn="ctr"/>
            <a:r>
              <a:rPr lang="en-US" dirty="0">
                <a:latin typeface="Calibri" pitchFamily="34" charset="0"/>
              </a:rPr>
              <a:t>Data D</a:t>
            </a:r>
            <a:endParaRPr lang="nl-NL" dirty="0">
              <a:latin typeface="Calibri" pitchFamily="34" charset="0"/>
            </a:endParaRPr>
          </a:p>
        </p:txBody>
      </p:sp>
      <p:grpSp>
        <p:nvGrpSpPr>
          <p:cNvPr id="125" name="Groep 107"/>
          <p:cNvGrpSpPr/>
          <p:nvPr/>
        </p:nvGrpSpPr>
        <p:grpSpPr>
          <a:xfrm>
            <a:off x="6724303" y="2390250"/>
            <a:ext cx="1232073" cy="462686"/>
            <a:chOff x="467544" y="1484783"/>
            <a:chExt cx="5225688" cy="1245692"/>
          </a:xfrm>
        </p:grpSpPr>
        <p:grpSp>
          <p:nvGrpSpPr>
            <p:cNvPr id="178" name="Groep 54"/>
            <p:cNvGrpSpPr/>
            <p:nvPr/>
          </p:nvGrpSpPr>
          <p:grpSpPr>
            <a:xfrm>
              <a:off x="467544" y="1484783"/>
              <a:ext cx="4309447" cy="1245692"/>
              <a:chOff x="6012160" y="4509120"/>
              <a:chExt cx="5150315" cy="1191944"/>
            </a:xfrm>
          </p:grpSpPr>
          <p:sp>
            <p:nvSpPr>
              <p:cNvPr id="180" name="Rectangle 2"/>
              <p:cNvSpPr>
                <a:spLocks noChangeArrowheads="1"/>
              </p:cNvSpPr>
              <p:nvPr/>
            </p:nvSpPr>
            <p:spPr bwMode="auto">
              <a:xfrm>
                <a:off x="6012160" y="4630824"/>
                <a:ext cx="3528392" cy="311021"/>
              </a:xfrm>
              <a:prstGeom prst="rect">
                <a:avLst/>
              </a:prstGeom>
              <a:noFill/>
              <a:ln w="31750">
                <a:solidFill>
                  <a:schemeClr val="tx1"/>
                </a:solidFill>
                <a:miter lim="800000"/>
                <a:headEnd/>
                <a:tailEnd/>
              </a:ln>
            </p:spPr>
            <p:txBody>
              <a:bodyPr wrap="none" anchor="ctr"/>
              <a:lstStyle/>
              <a:p>
                <a:endParaRPr lang="nl-NL" sz="3200"/>
              </a:p>
            </p:txBody>
          </p:sp>
          <p:sp>
            <p:nvSpPr>
              <p:cNvPr id="181" name="Line 3"/>
              <p:cNvSpPr>
                <a:spLocks noChangeShapeType="1"/>
              </p:cNvSpPr>
              <p:nvPr/>
            </p:nvSpPr>
            <p:spPr bwMode="auto">
              <a:xfrm>
                <a:off x="6243127" y="4630824"/>
                <a:ext cx="0" cy="311021"/>
              </a:xfrm>
              <a:prstGeom prst="line">
                <a:avLst/>
              </a:prstGeom>
              <a:noFill/>
              <a:ln w="31750">
                <a:solidFill>
                  <a:schemeClr val="tx1"/>
                </a:solidFill>
                <a:round/>
                <a:headEnd/>
                <a:tailEnd/>
              </a:ln>
            </p:spPr>
            <p:txBody>
              <a:bodyPr wrap="none" anchor="ctr"/>
              <a:lstStyle/>
              <a:p>
                <a:endParaRPr lang="nl-NL" sz="3200"/>
              </a:p>
            </p:txBody>
          </p:sp>
          <p:sp>
            <p:nvSpPr>
              <p:cNvPr id="182" name="Line 4"/>
              <p:cNvSpPr>
                <a:spLocks noChangeShapeType="1"/>
              </p:cNvSpPr>
              <p:nvPr/>
            </p:nvSpPr>
            <p:spPr bwMode="auto">
              <a:xfrm>
                <a:off x="6479009" y="4630824"/>
                <a:ext cx="0" cy="311021"/>
              </a:xfrm>
              <a:prstGeom prst="line">
                <a:avLst/>
              </a:prstGeom>
              <a:noFill/>
              <a:ln w="31750">
                <a:solidFill>
                  <a:schemeClr val="tx1"/>
                </a:solidFill>
                <a:round/>
                <a:headEnd/>
                <a:tailEnd/>
              </a:ln>
            </p:spPr>
            <p:txBody>
              <a:bodyPr wrap="none" anchor="ctr"/>
              <a:lstStyle/>
              <a:p>
                <a:endParaRPr lang="nl-NL" sz="3200"/>
              </a:p>
            </p:txBody>
          </p:sp>
          <p:sp>
            <p:nvSpPr>
              <p:cNvPr id="183" name="Line 5"/>
              <p:cNvSpPr>
                <a:spLocks noChangeShapeType="1"/>
              </p:cNvSpPr>
              <p:nvPr/>
            </p:nvSpPr>
            <p:spPr bwMode="auto">
              <a:xfrm>
                <a:off x="6714890" y="4630824"/>
                <a:ext cx="0" cy="311021"/>
              </a:xfrm>
              <a:prstGeom prst="line">
                <a:avLst/>
              </a:prstGeom>
              <a:noFill/>
              <a:ln w="31750">
                <a:solidFill>
                  <a:schemeClr val="tx1"/>
                </a:solidFill>
                <a:round/>
                <a:headEnd/>
                <a:tailEnd/>
              </a:ln>
            </p:spPr>
            <p:txBody>
              <a:bodyPr wrap="none" anchor="ctr"/>
              <a:lstStyle/>
              <a:p>
                <a:endParaRPr lang="nl-NL" sz="3200"/>
              </a:p>
            </p:txBody>
          </p:sp>
          <p:sp>
            <p:nvSpPr>
              <p:cNvPr id="184" name="Line 6"/>
              <p:cNvSpPr>
                <a:spLocks noChangeShapeType="1"/>
              </p:cNvSpPr>
              <p:nvPr/>
            </p:nvSpPr>
            <p:spPr bwMode="auto">
              <a:xfrm>
                <a:off x="6950771" y="4630824"/>
                <a:ext cx="0" cy="311021"/>
              </a:xfrm>
              <a:prstGeom prst="line">
                <a:avLst/>
              </a:prstGeom>
              <a:noFill/>
              <a:ln w="31750">
                <a:solidFill>
                  <a:schemeClr val="tx1"/>
                </a:solidFill>
                <a:round/>
                <a:headEnd/>
                <a:tailEnd/>
              </a:ln>
            </p:spPr>
            <p:txBody>
              <a:bodyPr wrap="none" anchor="ctr"/>
              <a:lstStyle/>
              <a:p>
                <a:endParaRPr lang="nl-NL" sz="3200"/>
              </a:p>
            </p:txBody>
          </p:sp>
          <p:sp>
            <p:nvSpPr>
              <p:cNvPr id="185" name="Line 7"/>
              <p:cNvSpPr>
                <a:spLocks noChangeShapeType="1"/>
              </p:cNvSpPr>
              <p:nvPr/>
            </p:nvSpPr>
            <p:spPr bwMode="auto">
              <a:xfrm>
                <a:off x="7186653" y="4630824"/>
                <a:ext cx="0" cy="311021"/>
              </a:xfrm>
              <a:prstGeom prst="line">
                <a:avLst/>
              </a:prstGeom>
              <a:noFill/>
              <a:ln w="31750">
                <a:solidFill>
                  <a:schemeClr val="tx1"/>
                </a:solidFill>
                <a:round/>
                <a:headEnd/>
                <a:tailEnd/>
              </a:ln>
            </p:spPr>
            <p:txBody>
              <a:bodyPr wrap="none" anchor="ctr"/>
              <a:lstStyle/>
              <a:p>
                <a:endParaRPr lang="nl-NL" sz="3200"/>
              </a:p>
            </p:txBody>
          </p:sp>
          <p:sp>
            <p:nvSpPr>
              <p:cNvPr id="186" name="Line 8"/>
              <p:cNvSpPr>
                <a:spLocks noChangeShapeType="1"/>
              </p:cNvSpPr>
              <p:nvPr/>
            </p:nvSpPr>
            <p:spPr bwMode="auto">
              <a:xfrm>
                <a:off x="7422534" y="4630824"/>
                <a:ext cx="0" cy="311021"/>
              </a:xfrm>
              <a:prstGeom prst="line">
                <a:avLst/>
              </a:prstGeom>
              <a:noFill/>
              <a:ln w="31750">
                <a:solidFill>
                  <a:schemeClr val="tx1"/>
                </a:solidFill>
                <a:round/>
                <a:headEnd/>
                <a:tailEnd/>
              </a:ln>
            </p:spPr>
            <p:txBody>
              <a:bodyPr wrap="none" anchor="ctr"/>
              <a:lstStyle/>
              <a:p>
                <a:endParaRPr lang="nl-NL" sz="3200"/>
              </a:p>
            </p:txBody>
          </p:sp>
          <p:sp>
            <p:nvSpPr>
              <p:cNvPr id="187" name="Line 9"/>
              <p:cNvSpPr>
                <a:spLocks noChangeShapeType="1"/>
              </p:cNvSpPr>
              <p:nvPr/>
            </p:nvSpPr>
            <p:spPr bwMode="auto">
              <a:xfrm>
                <a:off x="7658415" y="4630824"/>
                <a:ext cx="0" cy="311021"/>
              </a:xfrm>
              <a:prstGeom prst="line">
                <a:avLst/>
              </a:prstGeom>
              <a:noFill/>
              <a:ln w="31750">
                <a:solidFill>
                  <a:schemeClr val="tx1"/>
                </a:solidFill>
                <a:round/>
                <a:headEnd/>
                <a:tailEnd/>
              </a:ln>
            </p:spPr>
            <p:txBody>
              <a:bodyPr wrap="none" anchor="ctr"/>
              <a:lstStyle/>
              <a:p>
                <a:endParaRPr lang="nl-NL" sz="3200"/>
              </a:p>
            </p:txBody>
          </p:sp>
          <p:sp>
            <p:nvSpPr>
              <p:cNvPr id="188" name="Line 10"/>
              <p:cNvSpPr>
                <a:spLocks noChangeShapeType="1"/>
              </p:cNvSpPr>
              <p:nvPr/>
            </p:nvSpPr>
            <p:spPr bwMode="auto">
              <a:xfrm>
                <a:off x="7894297" y="4630824"/>
                <a:ext cx="0" cy="311021"/>
              </a:xfrm>
              <a:prstGeom prst="line">
                <a:avLst/>
              </a:prstGeom>
              <a:noFill/>
              <a:ln w="31750">
                <a:solidFill>
                  <a:schemeClr val="tx1"/>
                </a:solidFill>
                <a:round/>
                <a:headEnd/>
                <a:tailEnd/>
              </a:ln>
            </p:spPr>
            <p:txBody>
              <a:bodyPr wrap="none" anchor="ctr"/>
              <a:lstStyle/>
              <a:p>
                <a:endParaRPr lang="nl-NL" sz="3200"/>
              </a:p>
            </p:txBody>
          </p:sp>
          <p:sp>
            <p:nvSpPr>
              <p:cNvPr id="189" name="Line 11"/>
              <p:cNvSpPr>
                <a:spLocks noChangeShapeType="1"/>
              </p:cNvSpPr>
              <p:nvPr/>
            </p:nvSpPr>
            <p:spPr bwMode="auto">
              <a:xfrm>
                <a:off x="8130178" y="4630824"/>
                <a:ext cx="0" cy="311021"/>
              </a:xfrm>
              <a:prstGeom prst="line">
                <a:avLst/>
              </a:prstGeom>
              <a:noFill/>
              <a:ln w="31750">
                <a:solidFill>
                  <a:schemeClr val="tx1"/>
                </a:solidFill>
                <a:round/>
                <a:headEnd/>
                <a:tailEnd/>
              </a:ln>
            </p:spPr>
            <p:txBody>
              <a:bodyPr wrap="none" anchor="ctr"/>
              <a:lstStyle/>
              <a:p>
                <a:endParaRPr lang="nl-NL" sz="3200"/>
              </a:p>
            </p:txBody>
          </p:sp>
          <p:sp>
            <p:nvSpPr>
              <p:cNvPr id="190" name="Line 14"/>
              <p:cNvSpPr>
                <a:spLocks noChangeShapeType="1"/>
              </p:cNvSpPr>
              <p:nvPr/>
            </p:nvSpPr>
            <p:spPr bwMode="auto">
              <a:xfrm flipH="1">
                <a:off x="6761424" y="4995647"/>
                <a:ext cx="14185" cy="275812"/>
              </a:xfrm>
              <a:prstGeom prst="line">
                <a:avLst/>
              </a:prstGeom>
              <a:noFill/>
              <a:ln w="31750" cmpd="dbl">
                <a:solidFill>
                  <a:schemeClr val="tx1"/>
                </a:solidFill>
                <a:round/>
                <a:headEnd/>
                <a:tailEnd/>
              </a:ln>
            </p:spPr>
            <p:txBody>
              <a:bodyPr wrap="none" anchor="ctr"/>
              <a:lstStyle/>
              <a:p>
                <a:endParaRPr lang="nl-NL" sz="3200"/>
              </a:p>
            </p:txBody>
          </p:sp>
          <p:sp>
            <p:nvSpPr>
              <p:cNvPr id="191" name="Line 15"/>
              <p:cNvSpPr>
                <a:spLocks noChangeShapeType="1"/>
              </p:cNvSpPr>
              <p:nvPr/>
            </p:nvSpPr>
            <p:spPr bwMode="auto">
              <a:xfrm>
                <a:off x="6890422" y="5008055"/>
                <a:ext cx="0" cy="121704"/>
              </a:xfrm>
              <a:prstGeom prst="line">
                <a:avLst/>
              </a:prstGeom>
              <a:noFill/>
              <a:ln w="31750" cmpd="dbl">
                <a:solidFill>
                  <a:schemeClr val="tx1"/>
                </a:solidFill>
                <a:round/>
                <a:headEnd/>
                <a:tailEnd/>
              </a:ln>
            </p:spPr>
            <p:txBody>
              <a:bodyPr wrap="none" anchor="ctr"/>
              <a:lstStyle/>
              <a:p>
                <a:endParaRPr lang="nl-NL" sz="3200"/>
              </a:p>
            </p:txBody>
          </p:sp>
          <p:sp>
            <p:nvSpPr>
              <p:cNvPr id="192" name="Line 16"/>
              <p:cNvSpPr>
                <a:spLocks noChangeShapeType="1"/>
              </p:cNvSpPr>
              <p:nvPr/>
            </p:nvSpPr>
            <p:spPr bwMode="auto">
              <a:xfrm>
                <a:off x="6894108" y="5144971"/>
                <a:ext cx="206396" cy="0"/>
              </a:xfrm>
              <a:prstGeom prst="line">
                <a:avLst/>
              </a:prstGeom>
              <a:noFill/>
              <a:ln w="31750" cmpd="dbl">
                <a:solidFill>
                  <a:schemeClr val="tx1"/>
                </a:solidFill>
                <a:round/>
                <a:headEnd/>
                <a:tailEnd/>
              </a:ln>
            </p:spPr>
            <p:txBody>
              <a:bodyPr wrap="none" anchor="ctr"/>
              <a:lstStyle/>
              <a:p>
                <a:endParaRPr lang="nl-NL" sz="3200"/>
              </a:p>
            </p:txBody>
          </p:sp>
          <p:sp>
            <p:nvSpPr>
              <p:cNvPr id="193" name="Rectangle 17"/>
              <p:cNvSpPr>
                <a:spLocks noChangeArrowheads="1"/>
              </p:cNvSpPr>
              <p:nvPr/>
            </p:nvSpPr>
            <p:spPr bwMode="auto">
              <a:xfrm>
                <a:off x="6374655" y="5244521"/>
                <a:ext cx="441049" cy="447973"/>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194" name="Rectangle 18"/>
              <p:cNvSpPr>
                <a:spLocks noChangeArrowheads="1"/>
              </p:cNvSpPr>
              <p:nvPr/>
            </p:nvSpPr>
            <p:spPr bwMode="auto">
              <a:xfrm>
                <a:off x="7120159" y="5251128"/>
                <a:ext cx="4042316" cy="371008"/>
              </a:xfrm>
              <a:prstGeom prst="rect">
                <a:avLst/>
              </a:prstGeom>
              <a:solidFill>
                <a:schemeClr val="tx2">
                  <a:lumMod val="60000"/>
                  <a:lumOff val="40000"/>
                </a:schemeClr>
              </a:solidFill>
              <a:ln w="31750">
                <a:solidFill>
                  <a:schemeClr val="tx1"/>
                </a:solidFill>
                <a:miter lim="800000"/>
                <a:headEnd/>
                <a:tailEnd/>
              </a:ln>
            </p:spPr>
            <p:txBody>
              <a:bodyPr wrap="none" anchor="ctr"/>
              <a:lstStyle/>
              <a:p>
                <a:endParaRPr lang="nl-NL" sz="3200"/>
              </a:p>
            </p:txBody>
          </p:sp>
          <p:sp>
            <p:nvSpPr>
              <p:cNvPr id="195" name="Rectangle 19"/>
              <p:cNvSpPr>
                <a:spLocks noChangeArrowheads="1"/>
              </p:cNvSpPr>
              <p:nvPr/>
            </p:nvSpPr>
            <p:spPr bwMode="auto">
              <a:xfrm>
                <a:off x="6374655" y="5300662"/>
                <a:ext cx="609679" cy="400402"/>
              </a:xfrm>
              <a:prstGeom prst="rect">
                <a:avLst/>
              </a:prstGeom>
              <a:noFill/>
              <a:ln w="0">
                <a:noFill/>
                <a:miter lim="800000"/>
                <a:headEnd/>
                <a:tailEnd/>
              </a:ln>
            </p:spPr>
            <p:txBody>
              <a:bodyPr wrap="none" lIns="90488" tIns="44450" rIns="90488" bIns="44450">
                <a:spAutoFit/>
              </a:bodyPr>
              <a:lstStyle/>
              <a:p>
                <a:pPr defTabSz="762000" eaLnBrk="0" hangingPunct="0"/>
                <a:r>
                  <a:rPr lang="en-US" sz="1100" dirty="0" smtClean="0">
                    <a:latin typeface="Times New Roman" charset="0"/>
                  </a:rPr>
                  <a:t>S</a:t>
                </a:r>
                <a:endParaRPr lang="en-US" sz="1100" dirty="0">
                  <a:latin typeface="Times New Roman" charset="0"/>
                </a:endParaRPr>
              </a:p>
            </p:txBody>
          </p:sp>
          <p:sp>
            <p:nvSpPr>
              <p:cNvPr id="196" name="Rectangle 20"/>
              <p:cNvSpPr>
                <a:spLocks noChangeArrowheads="1"/>
              </p:cNvSpPr>
              <p:nvPr/>
            </p:nvSpPr>
            <p:spPr bwMode="auto">
              <a:xfrm>
                <a:off x="7126336" y="5302888"/>
                <a:ext cx="218478" cy="354812"/>
              </a:xfrm>
              <a:prstGeom prst="rect">
                <a:avLst/>
              </a:prstGeom>
              <a:noFill/>
              <a:ln w="0">
                <a:noFill/>
                <a:miter lim="800000"/>
                <a:headEnd/>
                <a:tailEnd/>
              </a:ln>
            </p:spPr>
            <p:txBody>
              <a:bodyPr wrap="none" lIns="90488" tIns="44450" rIns="90488" bIns="44450">
                <a:spAutoFit/>
              </a:bodyPr>
              <a:lstStyle/>
              <a:p>
                <a:pPr defTabSz="762000" eaLnBrk="0" hangingPunct="0"/>
                <a:endParaRPr lang="en-US" sz="2400" dirty="0">
                  <a:latin typeface="Times New Roman" charset="0"/>
                </a:endParaRPr>
              </a:p>
            </p:txBody>
          </p:sp>
          <p:sp>
            <p:nvSpPr>
              <p:cNvPr id="197" name="Line 23"/>
              <p:cNvSpPr>
                <a:spLocks noChangeShapeType="1"/>
              </p:cNvSpPr>
              <p:nvPr/>
            </p:nvSpPr>
            <p:spPr bwMode="auto">
              <a:xfrm>
                <a:off x="8366059" y="4630824"/>
                <a:ext cx="0" cy="311021"/>
              </a:xfrm>
              <a:prstGeom prst="line">
                <a:avLst/>
              </a:prstGeom>
              <a:noFill/>
              <a:ln w="31750">
                <a:solidFill>
                  <a:schemeClr val="tx1"/>
                </a:solidFill>
                <a:round/>
                <a:headEnd/>
                <a:tailEnd/>
              </a:ln>
            </p:spPr>
            <p:txBody>
              <a:bodyPr wrap="none" anchor="ctr"/>
              <a:lstStyle/>
              <a:p>
                <a:endParaRPr lang="nl-NL" sz="3200"/>
              </a:p>
            </p:txBody>
          </p:sp>
          <p:sp>
            <p:nvSpPr>
              <p:cNvPr id="198" name="Line 24"/>
              <p:cNvSpPr>
                <a:spLocks noChangeShapeType="1"/>
              </p:cNvSpPr>
              <p:nvPr/>
            </p:nvSpPr>
            <p:spPr bwMode="auto">
              <a:xfrm>
                <a:off x="8601941" y="4630824"/>
                <a:ext cx="0" cy="311021"/>
              </a:xfrm>
              <a:prstGeom prst="line">
                <a:avLst/>
              </a:prstGeom>
              <a:noFill/>
              <a:ln w="31750">
                <a:solidFill>
                  <a:schemeClr val="tx1"/>
                </a:solidFill>
                <a:round/>
                <a:headEnd/>
                <a:tailEnd/>
              </a:ln>
            </p:spPr>
            <p:txBody>
              <a:bodyPr wrap="none" anchor="ctr"/>
              <a:lstStyle/>
              <a:p>
                <a:endParaRPr lang="nl-NL" sz="3200"/>
              </a:p>
            </p:txBody>
          </p:sp>
          <p:sp>
            <p:nvSpPr>
              <p:cNvPr id="199" name="Line 25"/>
              <p:cNvSpPr>
                <a:spLocks noChangeShapeType="1"/>
              </p:cNvSpPr>
              <p:nvPr/>
            </p:nvSpPr>
            <p:spPr bwMode="auto">
              <a:xfrm>
                <a:off x="8837822" y="4630824"/>
                <a:ext cx="0" cy="311021"/>
              </a:xfrm>
              <a:prstGeom prst="line">
                <a:avLst/>
              </a:prstGeom>
              <a:noFill/>
              <a:ln w="31750">
                <a:solidFill>
                  <a:schemeClr val="tx1"/>
                </a:solidFill>
                <a:round/>
                <a:headEnd/>
                <a:tailEnd/>
              </a:ln>
            </p:spPr>
            <p:txBody>
              <a:bodyPr wrap="none" anchor="ctr"/>
              <a:lstStyle/>
              <a:p>
                <a:endParaRPr lang="nl-NL" sz="3200"/>
              </a:p>
            </p:txBody>
          </p:sp>
          <p:sp>
            <p:nvSpPr>
              <p:cNvPr id="200" name="Line 26"/>
              <p:cNvSpPr>
                <a:spLocks noChangeShapeType="1"/>
              </p:cNvSpPr>
              <p:nvPr/>
            </p:nvSpPr>
            <p:spPr bwMode="auto">
              <a:xfrm>
                <a:off x="9073703" y="4630824"/>
                <a:ext cx="0" cy="311021"/>
              </a:xfrm>
              <a:prstGeom prst="line">
                <a:avLst/>
              </a:prstGeom>
              <a:noFill/>
              <a:ln w="31750">
                <a:solidFill>
                  <a:schemeClr val="tx1"/>
                </a:solidFill>
                <a:round/>
                <a:headEnd/>
                <a:tailEnd/>
              </a:ln>
            </p:spPr>
            <p:txBody>
              <a:bodyPr wrap="none" anchor="ctr"/>
              <a:lstStyle/>
              <a:p>
                <a:endParaRPr lang="nl-NL" sz="3200"/>
              </a:p>
            </p:txBody>
          </p:sp>
          <p:sp>
            <p:nvSpPr>
              <p:cNvPr id="201" name="Line 27"/>
              <p:cNvSpPr>
                <a:spLocks noChangeShapeType="1"/>
              </p:cNvSpPr>
              <p:nvPr/>
            </p:nvSpPr>
            <p:spPr bwMode="auto">
              <a:xfrm>
                <a:off x="9309585" y="4630824"/>
                <a:ext cx="0" cy="311021"/>
              </a:xfrm>
              <a:prstGeom prst="line">
                <a:avLst/>
              </a:prstGeom>
              <a:noFill/>
              <a:ln w="31750">
                <a:solidFill>
                  <a:schemeClr val="tx1"/>
                </a:solidFill>
                <a:round/>
                <a:headEnd/>
                <a:tailEnd/>
              </a:ln>
            </p:spPr>
            <p:txBody>
              <a:bodyPr wrap="none" anchor="ctr"/>
              <a:lstStyle/>
              <a:p>
                <a:endParaRPr lang="nl-NL" sz="3200"/>
              </a:p>
            </p:txBody>
          </p:sp>
          <p:sp>
            <p:nvSpPr>
              <p:cNvPr id="202" name="Rectangle 12"/>
              <p:cNvSpPr>
                <a:spLocks noChangeArrowheads="1"/>
              </p:cNvSpPr>
              <p:nvPr/>
            </p:nvSpPr>
            <p:spPr bwMode="auto">
              <a:xfrm>
                <a:off x="6663140" y="4509120"/>
                <a:ext cx="314508" cy="513860"/>
              </a:xfrm>
              <a:prstGeom prst="rect">
                <a:avLst/>
              </a:prstGeom>
              <a:noFill/>
              <a:ln w="31750">
                <a:solidFill>
                  <a:schemeClr val="hlink"/>
                </a:solidFill>
                <a:miter lim="800000"/>
                <a:headEnd/>
                <a:tailEnd/>
              </a:ln>
            </p:spPr>
            <p:txBody>
              <a:bodyPr wrap="none" anchor="ctr"/>
              <a:lstStyle/>
              <a:p>
                <a:endParaRPr lang="nl-NL" sz="3200"/>
              </a:p>
            </p:txBody>
          </p:sp>
        </p:grpSp>
        <p:sp>
          <p:nvSpPr>
            <p:cNvPr id="179" name="Rectangle 13"/>
            <p:cNvSpPr>
              <a:spLocks noChangeArrowheads="1"/>
            </p:cNvSpPr>
            <p:nvPr/>
          </p:nvSpPr>
          <p:spPr bwMode="auto">
            <a:xfrm>
              <a:off x="1187620" y="1601104"/>
              <a:ext cx="4505612" cy="271414"/>
            </a:xfrm>
            <a:prstGeom prst="rect">
              <a:avLst/>
            </a:prstGeom>
            <a:solidFill>
              <a:schemeClr val="accent6">
                <a:lumMod val="75000"/>
              </a:schemeClr>
            </a:solidFill>
            <a:ln w="9525">
              <a:solidFill>
                <a:schemeClr val="tx1"/>
              </a:solidFill>
              <a:miter lim="800000"/>
              <a:headEnd/>
              <a:tailEnd/>
            </a:ln>
          </p:spPr>
          <p:txBody>
            <a:bodyPr wrap="none" anchor="ctr"/>
            <a:lstStyle/>
            <a:p>
              <a:pPr algn="ctr"/>
              <a:endParaRPr lang="nl-NL" dirty="0">
                <a:latin typeface="Calibri" pitchFamily="34" charset="0"/>
              </a:endParaRPr>
            </a:p>
          </p:txBody>
        </p:sp>
      </p:grpSp>
      <p:grpSp>
        <p:nvGrpSpPr>
          <p:cNvPr id="126" name="Groep 109"/>
          <p:cNvGrpSpPr/>
          <p:nvPr/>
        </p:nvGrpSpPr>
        <p:grpSpPr>
          <a:xfrm>
            <a:off x="5026441" y="3097763"/>
            <a:ext cx="985720" cy="462686"/>
            <a:chOff x="467544" y="1484783"/>
            <a:chExt cx="4180810" cy="1245692"/>
          </a:xfrm>
        </p:grpSpPr>
        <p:grpSp>
          <p:nvGrpSpPr>
            <p:cNvPr id="153" name="Groep 54"/>
            <p:cNvGrpSpPr/>
            <p:nvPr/>
          </p:nvGrpSpPr>
          <p:grpSpPr>
            <a:xfrm>
              <a:off x="467544" y="1484783"/>
              <a:ext cx="4180810" cy="1245692"/>
              <a:chOff x="6012160" y="4509120"/>
              <a:chExt cx="4996578" cy="1191944"/>
            </a:xfrm>
          </p:grpSpPr>
          <p:sp>
            <p:nvSpPr>
              <p:cNvPr id="155" name="Rectangle 2"/>
              <p:cNvSpPr>
                <a:spLocks noChangeArrowheads="1"/>
              </p:cNvSpPr>
              <p:nvPr/>
            </p:nvSpPr>
            <p:spPr bwMode="auto">
              <a:xfrm>
                <a:off x="6012160" y="4630824"/>
                <a:ext cx="3528392" cy="311021"/>
              </a:xfrm>
              <a:prstGeom prst="rect">
                <a:avLst/>
              </a:prstGeom>
              <a:noFill/>
              <a:ln w="31750">
                <a:solidFill>
                  <a:schemeClr val="tx1"/>
                </a:solidFill>
                <a:miter lim="800000"/>
                <a:headEnd/>
                <a:tailEnd/>
              </a:ln>
            </p:spPr>
            <p:txBody>
              <a:bodyPr wrap="none" anchor="ctr"/>
              <a:lstStyle/>
              <a:p>
                <a:endParaRPr lang="nl-NL" sz="3200"/>
              </a:p>
            </p:txBody>
          </p:sp>
          <p:sp>
            <p:nvSpPr>
              <p:cNvPr id="156" name="Line 3"/>
              <p:cNvSpPr>
                <a:spLocks noChangeShapeType="1"/>
              </p:cNvSpPr>
              <p:nvPr/>
            </p:nvSpPr>
            <p:spPr bwMode="auto">
              <a:xfrm>
                <a:off x="6243127" y="4630824"/>
                <a:ext cx="0" cy="311021"/>
              </a:xfrm>
              <a:prstGeom prst="line">
                <a:avLst/>
              </a:prstGeom>
              <a:noFill/>
              <a:ln w="31750">
                <a:solidFill>
                  <a:schemeClr val="tx1"/>
                </a:solidFill>
                <a:round/>
                <a:headEnd/>
                <a:tailEnd/>
              </a:ln>
            </p:spPr>
            <p:txBody>
              <a:bodyPr wrap="none" anchor="ctr"/>
              <a:lstStyle/>
              <a:p>
                <a:endParaRPr lang="nl-NL" sz="3200"/>
              </a:p>
            </p:txBody>
          </p:sp>
          <p:sp>
            <p:nvSpPr>
              <p:cNvPr id="157" name="Line 4"/>
              <p:cNvSpPr>
                <a:spLocks noChangeShapeType="1"/>
              </p:cNvSpPr>
              <p:nvPr/>
            </p:nvSpPr>
            <p:spPr bwMode="auto">
              <a:xfrm>
                <a:off x="6479009" y="4630824"/>
                <a:ext cx="0" cy="311021"/>
              </a:xfrm>
              <a:prstGeom prst="line">
                <a:avLst/>
              </a:prstGeom>
              <a:noFill/>
              <a:ln w="31750">
                <a:solidFill>
                  <a:schemeClr val="tx1"/>
                </a:solidFill>
                <a:round/>
                <a:headEnd/>
                <a:tailEnd/>
              </a:ln>
            </p:spPr>
            <p:txBody>
              <a:bodyPr wrap="none" anchor="ctr"/>
              <a:lstStyle/>
              <a:p>
                <a:endParaRPr lang="nl-NL" sz="3200"/>
              </a:p>
            </p:txBody>
          </p:sp>
          <p:sp>
            <p:nvSpPr>
              <p:cNvPr id="158" name="Line 5"/>
              <p:cNvSpPr>
                <a:spLocks noChangeShapeType="1"/>
              </p:cNvSpPr>
              <p:nvPr/>
            </p:nvSpPr>
            <p:spPr bwMode="auto">
              <a:xfrm>
                <a:off x="6714890" y="4630824"/>
                <a:ext cx="0" cy="311021"/>
              </a:xfrm>
              <a:prstGeom prst="line">
                <a:avLst/>
              </a:prstGeom>
              <a:noFill/>
              <a:ln w="31750">
                <a:solidFill>
                  <a:schemeClr val="tx1"/>
                </a:solidFill>
                <a:round/>
                <a:headEnd/>
                <a:tailEnd/>
              </a:ln>
            </p:spPr>
            <p:txBody>
              <a:bodyPr wrap="none" anchor="ctr"/>
              <a:lstStyle/>
              <a:p>
                <a:endParaRPr lang="nl-NL" sz="3200"/>
              </a:p>
            </p:txBody>
          </p:sp>
          <p:sp>
            <p:nvSpPr>
              <p:cNvPr id="159" name="Line 6"/>
              <p:cNvSpPr>
                <a:spLocks noChangeShapeType="1"/>
              </p:cNvSpPr>
              <p:nvPr/>
            </p:nvSpPr>
            <p:spPr bwMode="auto">
              <a:xfrm>
                <a:off x="6950771" y="4630824"/>
                <a:ext cx="0" cy="311021"/>
              </a:xfrm>
              <a:prstGeom prst="line">
                <a:avLst/>
              </a:prstGeom>
              <a:noFill/>
              <a:ln w="31750">
                <a:solidFill>
                  <a:schemeClr val="tx1"/>
                </a:solidFill>
                <a:round/>
                <a:headEnd/>
                <a:tailEnd/>
              </a:ln>
            </p:spPr>
            <p:txBody>
              <a:bodyPr wrap="none" anchor="ctr"/>
              <a:lstStyle/>
              <a:p>
                <a:endParaRPr lang="nl-NL" sz="3200"/>
              </a:p>
            </p:txBody>
          </p:sp>
          <p:sp>
            <p:nvSpPr>
              <p:cNvPr id="160" name="Line 7"/>
              <p:cNvSpPr>
                <a:spLocks noChangeShapeType="1"/>
              </p:cNvSpPr>
              <p:nvPr/>
            </p:nvSpPr>
            <p:spPr bwMode="auto">
              <a:xfrm>
                <a:off x="7186653" y="4630824"/>
                <a:ext cx="0" cy="311021"/>
              </a:xfrm>
              <a:prstGeom prst="line">
                <a:avLst/>
              </a:prstGeom>
              <a:noFill/>
              <a:ln w="31750">
                <a:solidFill>
                  <a:schemeClr val="tx1"/>
                </a:solidFill>
                <a:round/>
                <a:headEnd/>
                <a:tailEnd/>
              </a:ln>
            </p:spPr>
            <p:txBody>
              <a:bodyPr wrap="none" anchor="ctr"/>
              <a:lstStyle/>
              <a:p>
                <a:endParaRPr lang="nl-NL" sz="3200"/>
              </a:p>
            </p:txBody>
          </p:sp>
          <p:sp>
            <p:nvSpPr>
              <p:cNvPr id="161" name="Line 8"/>
              <p:cNvSpPr>
                <a:spLocks noChangeShapeType="1"/>
              </p:cNvSpPr>
              <p:nvPr/>
            </p:nvSpPr>
            <p:spPr bwMode="auto">
              <a:xfrm>
                <a:off x="7422534" y="4630824"/>
                <a:ext cx="0" cy="311021"/>
              </a:xfrm>
              <a:prstGeom prst="line">
                <a:avLst/>
              </a:prstGeom>
              <a:noFill/>
              <a:ln w="31750">
                <a:solidFill>
                  <a:schemeClr val="tx1"/>
                </a:solidFill>
                <a:round/>
                <a:headEnd/>
                <a:tailEnd/>
              </a:ln>
            </p:spPr>
            <p:txBody>
              <a:bodyPr wrap="none" anchor="ctr"/>
              <a:lstStyle/>
              <a:p>
                <a:endParaRPr lang="nl-NL" sz="3200"/>
              </a:p>
            </p:txBody>
          </p:sp>
          <p:sp>
            <p:nvSpPr>
              <p:cNvPr id="162" name="Line 9"/>
              <p:cNvSpPr>
                <a:spLocks noChangeShapeType="1"/>
              </p:cNvSpPr>
              <p:nvPr/>
            </p:nvSpPr>
            <p:spPr bwMode="auto">
              <a:xfrm>
                <a:off x="7658415" y="4630824"/>
                <a:ext cx="0" cy="311021"/>
              </a:xfrm>
              <a:prstGeom prst="line">
                <a:avLst/>
              </a:prstGeom>
              <a:noFill/>
              <a:ln w="31750">
                <a:solidFill>
                  <a:schemeClr val="tx1"/>
                </a:solidFill>
                <a:round/>
                <a:headEnd/>
                <a:tailEnd/>
              </a:ln>
            </p:spPr>
            <p:txBody>
              <a:bodyPr wrap="none" anchor="ctr"/>
              <a:lstStyle/>
              <a:p>
                <a:endParaRPr lang="nl-NL" sz="3200"/>
              </a:p>
            </p:txBody>
          </p:sp>
          <p:sp>
            <p:nvSpPr>
              <p:cNvPr id="163" name="Line 10"/>
              <p:cNvSpPr>
                <a:spLocks noChangeShapeType="1"/>
              </p:cNvSpPr>
              <p:nvPr/>
            </p:nvSpPr>
            <p:spPr bwMode="auto">
              <a:xfrm>
                <a:off x="7894297" y="4630824"/>
                <a:ext cx="0" cy="311021"/>
              </a:xfrm>
              <a:prstGeom prst="line">
                <a:avLst/>
              </a:prstGeom>
              <a:noFill/>
              <a:ln w="31750">
                <a:solidFill>
                  <a:schemeClr val="tx1"/>
                </a:solidFill>
                <a:round/>
                <a:headEnd/>
                <a:tailEnd/>
              </a:ln>
            </p:spPr>
            <p:txBody>
              <a:bodyPr wrap="none" anchor="ctr"/>
              <a:lstStyle/>
              <a:p>
                <a:endParaRPr lang="nl-NL" sz="3200"/>
              </a:p>
            </p:txBody>
          </p:sp>
          <p:sp>
            <p:nvSpPr>
              <p:cNvPr id="164" name="Line 11"/>
              <p:cNvSpPr>
                <a:spLocks noChangeShapeType="1"/>
              </p:cNvSpPr>
              <p:nvPr/>
            </p:nvSpPr>
            <p:spPr bwMode="auto">
              <a:xfrm>
                <a:off x="8130178" y="4630824"/>
                <a:ext cx="0" cy="311021"/>
              </a:xfrm>
              <a:prstGeom prst="line">
                <a:avLst/>
              </a:prstGeom>
              <a:noFill/>
              <a:ln w="31750">
                <a:solidFill>
                  <a:schemeClr val="tx1"/>
                </a:solidFill>
                <a:round/>
                <a:headEnd/>
                <a:tailEnd/>
              </a:ln>
            </p:spPr>
            <p:txBody>
              <a:bodyPr wrap="none" anchor="ctr"/>
              <a:lstStyle/>
              <a:p>
                <a:endParaRPr lang="nl-NL" sz="3200"/>
              </a:p>
            </p:txBody>
          </p:sp>
          <p:sp>
            <p:nvSpPr>
              <p:cNvPr id="165" name="Line 14"/>
              <p:cNvSpPr>
                <a:spLocks noChangeShapeType="1"/>
              </p:cNvSpPr>
              <p:nvPr/>
            </p:nvSpPr>
            <p:spPr bwMode="auto">
              <a:xfrm flipH="1">
                <a:off x="6761424" y="4995647"/>
                <a:ext cx="14185" cy="275812"/>
              </a:xfrm>
              <a:prstGeom prst="line">
                <a:avLst/>
              </a:prstGeom>
              <a:noFill/>
              <a:ln w="31750" cmpd="dbl">
                <a:solidFill>
                  <a:schemeClr val="tx1"/>
                </a:solidFill>
                <a:round/>
                <a:headEnd/>
                <a:tailEnd/>
              </a:ln>
            </p:spPr>
            <p:txBody>
              <a:bodyPr wrap="none" anchor="ctr"/>
              <a:lstStyle/>
              <a:p>
                <a:endParaRPr lang="nl-NL" sz="3200"/>
              </a:p>
            </p:txBody>
          </p:sp>
          <p:sp>
            <p:nvSpPr>
              <p:cNvPr id="166" name="Line 15"/>
              <p:cNvSpPr>
                <a:spLocks noChangeShapeType="1"/>
              </p:cNvSpPr>
              <p:nvPr/>
            </p:nvSpPr>
            <p:spPr bwMode="auto">
              <a:xfrm>
                <a:off x="6890422" y="5008055"/>
                <a:ext cx="0" cy="121704"/>
              </a:xfrm>
              <a:prstGeom prst="line">
                <a:avLst/>
              </a:prstGeom>
              <a:noFill/>
              <a:ln w="31750" cmpd="dbl">
                <a:solidFill>
                  <a:schemeClr val="tx1"/>
                </a:solidFill>
                <a:round/>
                <a:headEnd/>
                <a:tailEnd/>
              </a:ln>
            </p:spPr>
            <p:txBody>
              <a:bodyPr wrap="none" anchor="ctr"/>
              <a:lstStyle/>
              <a:p>
                <a:endParaRPr lang="nl-NL" sz="3200"/>
              </a:p>
            </p:txBody>
          </p:sp>
          <p:sp>
            <p:nvSpPr>
              <p:cNvPr id="167" name="Line 16"/>
              <p:cNvSpPr>
                <a:spLocks noChangeShapeType="1"/>
              </p:cNvSpPr>
              <p:nvPr/>
            </p:nvSpPr>
            <p:spPr bwMode="auto">
              <a:xfrm>
                <a:off x="6894108" y="5144971"/>
                <a:ext cx="206396" cy="0"/>
              </a:xfrm>
              <a:prstGeom prst="line">
                <a:avLst/>
              </a:prstGeom>
              <a:noFill/>
              <a:ln w="31750" cmpd="dbl">
                <a:solidFill>
                  <a:schemeClr val="tx1"/>
                </a:solidFill>
                <a:round/>
                <a:headEnd/>
                <a:tailEnd/>
              </a:ln>
            </p:spPr>
            <p:txBody>
              <a:bodyPr wrap="none" anchor="ctr"/>
              <a:lstStyle/>
              <a:p>
                <a:endParaRPr lang="nl-NL" sz="3200"/>
              </a:p>
            </p:txBody>
          </p:sp>
          <p:sp>
            <p:nvSpPr>
              <p:cNvPr id="168" name="Rectangle 17"/>
              <p:cNvSpPr>
                <a:spLocks noChangeArrowheads="1"/>
              </p:cNvSpPr>
              <p:nvPr/>
            </p:nvSpPr>
            <p:spPr bwMode="auto">
              <a:xfrm>
                <a:off x="6374655" y="5244521"/>
                <a:ext cx="441049" cy="447973"/>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169" name="Rectangle 18"/>
              <p:cNvSpPr>
                <a:spLocks noChangeArrowheads="1"/>
              </p:cNvSpPr>
              <p:nvPr/>
            </p:nvSpPr>
            <p:spPr bwMode="auto">
              <a:xfrm>
                <a:off x="7120159" y="5117638"/>
                <a:ext cx="3888579" cy="430298"/>
              </a:xfrm>
              <a:prstGeom prst="rect">
                <a:avLst/>
              </a:prstGeom>
              <a:solidFill>
                <a:schemeClr val="tx2">
                  <a:lumMod val="60000"/>
                  <a:lumOff val="40000"/>
                </a:schemeClr>
              </a:solidFill>
              <a:ln w="31750">
                <a:solidFill>
                  <a:schemeClr val="tx1"/>
                </a:solidFill>
                <a:miter lim="800000"/>
                <a:headEnd/>
                <a:tailEnd/>
              </a:ln>
            </p:spPr>
            <p:txBody>
              <a:bodyPr wrap="none" anchor="ctr"/>
              <a:lstStyle/>
              <a:p>
                <a:endParaRPr lang="nl-NL" sz="3200"/>
              </a:p>
            </p:txBody>
          </p:sp>
          <p:sp>
            <p:nvSpPr>
              <p:cNvPr id="170" name="Rectangle 19"/>
              <p:cNvSpPr>
                <a:spLocks noChangeArrowheads="1"/>
              </p:cNvSpPr>
              <p:nvPr/>
            </p:nvSpPr>
            <p:spPr bwMode="auto">
              <a:xfrm>
                <a:off x="6374655" y="5300662"/>
                <a:ext cx="609679" cy="400402"/>
              </a:xfrm>
              <a:prstGeom prst="rect">
                <a:avLst/>
              </a:prstGeom>
              <a:noFill/>
              <a:ln w="0">
                <a:noFill/>
                <a:miter lim="800000"/>
                <a:headEnd/>
                <a:tailEnd/>
              </a:ln>
            </p:spPr>
            <p:txBody>
              <a:bodyPr wrap="none" lIns="90488" tIns="44450" rIns="90488" bIns="44450">
                <a:spAutoFit/>
              </a:bodyPr>
              <a:lstStyle/>
              <a:p>
                <a:pPr defTabSz="762000" eaLnBrk="0" hangingPunct="0"/>
                <a:r>
                  <a:rPr lang="en-US" sz="1100" dirty="0" smtClean="0">
                    <a:latin typeface="Times New Roman" charset="0"/>
                  </a:rPr>
                  <a:t>S</a:t>
                </a:r>
                <a:endParaRPr lang="en-US" sz="1100" dirty="0">
                  <a:latin typeface="Times New Roman" charset="0"/>
                </a:endParaRPr>
              </a:p>
            </p:txBody>
          </p:sp>
          <p:sp>
            <p:nvSpPr>
              <p:cNvPr id="171" name="Rectangle 20"/>
              <p:cNvSpPr>
                <a:spLocks noChangeArrowheads="1"/>
              </p:cNvSpPr>
              <p:nvPr/>
            </p:nvSpPr>
            <p:spPr bwMode="auto">
              <a:xfrm>
                <a:off x="7126336" y="5302888"/>
                <a:ext cx="218478" cy="354812"/>
              </a:xfrm>
              <a:prstGeom prst="rect">
                <a:avLst/>
              </a:prstGeom>
              <a:noFill/>
              <a:ln w="0">
                <a:noFill/>
                <a:miter lim="800000"/>
                <a:headEnd/>
                <a:tailEnd/>
              </a:ln>
            </p:spPr>
            <p:txBody>
              <a:bodyPr wrap="none" lIns="90488" tIns="44450" rIns="90488" bIns="44450">
                <a:spAutoFit/>
              </a:bodyPr>
              <a:lstStyle/>
              <a:p>
                <a:pPr defTabSz="762000" eaLnBrk="0" hangingPunct="0"/>
                <a:endParaRPr lang="en-US" sz="2400" dirty="0">
                  <a:latin typeface="Times New Roman" charset="0"/>
                </a:endParaRPr>
              </a:p>
            </p:txBody>
          </p:sp>
          <p:sp>
            <p:nvSpPr>
              <p:cNvPr id="172" name="Line 23"/>
              <p:cNvSpPr>
                <a:spLocks noChangeShapeType="1"/>
              </p:cNvSpPr>
              <p:nvPr/>
            </p:nvSpPr>
            <p:spPr bwMode="auto">
              <a:xfrm>
                <a:off x="8366059" y="4630824"/>
                <a:ext cx="0" cy="311021"/>
              </a:xfrm>
              <a:prstGeom prst="line">
                <a:avLst/>
              </a:prstGeom>
              <a:noFill/>
              <a:ln w="31750">
                <a:solidFill>
                  <a:schemeClr val="tx1"/>
                </a:solidFill>
                <a:round/>
                <a:headEnd/>
                <a:tailEnd/>
              </a:ln>
            </p:spPr>
            <p:txBody>
              <a:bodyPr wrap="none" anchor="ctr"/>
              <a:lstStyle/>
              <a:p>
                <a:endParaRPr lang="nl-NL" sz="3200"/>
              </a:p>
            </p:txBody>
          </p:sp>
          <p:sp>
            <p:nvSpPr>
              <p:cNvPr id="173" name="Line 24"/>
              <p:cNvSpPr>
                <a:spLocks noChangeShapeType="1"/>
              </p:cNvSpPr>
              <p:nvPr/>
            </p:nvSpPr>
            <p:spPr bwMode="auto">
              <a:xfrm>
                <a:off x="8601941" y="4630824"/>
                <a:ext cx="0" cy="311021"/>
              </a:xfrm>
              <a:prstGeom prst="line">
                <a:avLst/>
              </a:prstGeom>
              <a:noFill/>
              <a:ln w="31750">
                <a:solidFill>
                  <a:schemeClr val="tx1"/>
                </a:solidFill>
                <a:round/>
                <a:headEnd/>
                <a:tailEnd/>
              </a:ln>
            </p:spPr>
            <p:txBody>
              <a:bodyPr wrap="none" anchor="ctr"/>
              <a:lstStyle/>
              <a:p>
                <a:endParaRPr lang="nl-NL" sz="3200"/>
              </a:p>
            </p:txBody>
          </p:sp>
          <p:sp>
            <p:nvSpPr>
              <p:cNvPr id="174" name="Line 25"/>
              <p:cNvSpPr>
                <a:spLocks noChangeShapeType="1"/>
              </p:cNvSpPr>
              <p:nvPr/>
            </p:nvSpPr>
            <p:spPr bwMode="auto">
              <a:xfrm>
                <a:off x="8837822" y="4630824"/>
                <a:ext cx="0" cy="311021"/>
              </a:xfrm>
              <a:prstGeom prst="line">
                <a:avLst/>
              </a:prstGeom>
              <a:noFill/>
              <a:ln w="31750">
                <a:solidFill>
                  <a:schemeClr val="tx1"/>
                </a:solidFill>
                <a:round/>
                <a:headEnd/>
                <a:tailEnd/>
              </a:ln>
            </p:spPr>
            <p:txBody>
              <a:bodyPr wrap="none" anchor="ctr"/>
              <a:lstStyle/>
              <a:p>
                <a:endParaRPr lang="nl-NL" sz="3200"/>
              </a:p>
            </p:txBody>
          </p:sp>
          <p:sp>
            <p:nvSpPr>
              <p:cNvPr id="175" name="Line 26"/>
              <p:cNvSpPr>
                <a:spLocks noChangeShapeType="1"/>
              </p:cNvSpPr>
              <p:nvPr/>
            </p:nvSpPr>
            <p:spPr bwMode="auto">
              <a:xfrm>
                <a:off x="9073703" y="4630824"/>
                <a:ext cx="0" cy="311021"/>
              </a:xfrm>
              <a:prstGeom prst="line">
                <a:avLst/>
              </a:prstGeom>
              <a:noFill/>
              <a:ln w="31750">
                <a:solidFill>
                  <a:schemeClr val="tx1"/>
                </a:solidFill>
                <a:round/>
                <a:headEnd/>
                <a:tailEnd/>
              </a:ln>
            </p:spPr>
            <p:txBody>
              <a:bodyPr wrap="none" anchor="ctr"/>
              <a:lstStyle/>
              <a:p>
                <a:endParaRPr lang="nl-NL" sz="3200"/>
              </a:p>
            </p:txBody>
          </p:sp>
          <p:sp>
            <p:nvSpPr>
              <p:cNvPr id="176" name="Line 27"/>
              <p:cNvSpPr>
                <a:spLocks noChangeShapeType="1"/>
              </p:cNvSpPr>
              <p:nvPr/>
            </p:nvSpPr>
            <p:spPr bwMode="auto">
              <a:xfrm>
                <a:off x="9309585" y="4630824"/>
                <a:ext cx="0" cy="311021"/>
              </a:xfrm>
              <a:prstGeom prst="line">
                <a:avLst/>
              </a:prstGeom>
              <a:noFill/>
              <a:ln w="31750">
                <a:solidFill>
                  <a:schemeClr val="tx1"/>
                </a:solidFill>
                <a:round/>
                <a:headEnd/>
                <a:tailEnd/>
              </a:ln>
            </p:spPr>
            <p:txBody>
              <a:bodyPr wrap="none" anchor="ctr"/>
              <a:lstStyle/>
              <a:p>
                <a:endParaRPr lang="nl-NL" sz="3200"/>
              </a:p>
            </p:txBody>
          </p:sp>
          <p:sp>
            <p:nvSpPr>
              <p:cNvPr id="177" name="Rectangle 12"/>
              <p:cNvSpPr>
                <a:spLocks noChangeArrowheads="1"/>
              </p:cNvSpPr>
              <p:nvPr/>
            </p:nvSpPr>
            <p:spPr bwMode="auto">
              <a:xfrm>
                <a:off x="6663140" y="4509120"/>
                <a:ext cx="314508" cy="513860"/>
              </a:xfrm>
              <a:prstGeom prst="rect">
                <a:avLst/>
              </a:prstGeom>
              <a:noFill/>
              <a:ln w="31750">
                <a:solidFill>
                  <a:schemeClr val="hlink"/>
                </a:solidFill>
                <a:miter lim="800000"/>
                <a:headEnd/>
                <a:tailEnd/>
              </a:ln>
            </p:spPr>
            <p:txBody>
              <a:bodyPr wrap="none" anchor="ctr"/>
              <a:lstStyle/>
              <a:p>
                <a:endParaRPr lang="nl-NL" sz="3200"/>
              </a:p>
            </p:txBody>
          </p:sp>
        </p:grpSp>
        <p:sp>
          <p:nvSpPr>
            <p:cNvPr id="154" name="Rectangle 13"/>
            <p:cNvSpPr>
              <a:spLocks noChangeArrowheads="1"/>
            </p:cNvSpPr>
            <p:nvPr/>
          </p:nvSpPr>
          <p:spPr bwMode="auto">
            <a:xfrm>
              <a:off x="1170484" y="1601104"/>
              <a:ext cx="1645387" cy="387732"/>
            </a:xfrm>
            <a:prstGeom prst="rect">
              <a:avLst/>
            </a:prstGeom>
            <a:solidFill>
              <a:schemeClr val="accent6">
                <a:lumMod val="75000"/>
              </a:schemeClr>
            </a:solidFill>
            <a:ln w="9525">
              <a:solidFill>
                <a:schemeClr val="tx1"/>
              </a:solidFill>
              <a:miter lim="800000"/>
              <a:headEnd/>
              <a:tailEnd/>
            </a:ln>
          </p:spPr>
          <p:txBody>
            <a:bodyPr wrap="none" anchor="ctr"/>
            <a:lstStyle/>
            <a:p>
              <a:pPr algn="ctr"/>
              <a:endParaRPr lang="nl-NL" dirty="0">
                <a:latin typeface="Calibri" pitchFamily="34" charset="0"/>
              </a:endParaRPr>
            </a:p>
          </p:txBody>
        </p:sp>
      </p:grpSp>
      <p:grpSp>
        <p:nvGrpSpPr>
          <p:cNvPr id="127" name="Groep 135"/>
          <p:cNvGrpSpPr/>
          <p:nvPr/>
        </p:nvGrpSpPr>
        <p:grpSpPr>
          <a:xfrm>
            <a:off x="4751513" y="5229200"/>
            <a:ext cx="1044623" cy="462686"/>
            <a:chOff x="467544" y="1484783"/>
            <a:chExt cx="4430644" cy="1245692"/>
          </a:xfrm>
        </p:grpSpPr>
        <p:grpSp>
          <p:nvGrpSpPr>
            <p:cNvPr id="128" name="Groep 54"/>
            <p:cNvGrpSpPr/>
            <p:nvPr/>
          </p:nvGrpSpPr>
          <p:grpSpPr>
            <a:xfrm>
              <a:off x="467544" y="1484783"/>
              <a:ext cx="4430644" cy="1245692"/>
              <a:chOff x="6012160" y="4509120"/>
              <a:chExt cx="5295160" cy="1191944"/>
            </a:xfrm>
          </p:grpSpPr>
          <p:sp>
            <p:nvSpPr>
              <p:cNvPr id="130" name="Rectangle 2"/>
              <p:cNvSpPr>
                <a:spLocks noChangeArrowheads="1"/>
              </p:cNvSpPr>
              <p:nvPr/>
            </p:nvSpPr>
            <p:spPr bwMode="auto">
              <a:xfrm>
                <a:off x="6012160" y="4630824"/>
                <a:ext cx="3528392" cy="311021"/>
              </a:xfrm>
              <a:prstGeom prst="rect">
                <a:avLst/>
              </a:prstGeom>
              <a:noFill/>
              <a:ln w="31750">
                <a:solidFill>
                  <a:schemeClr val="tx1"/>
                </a:solidFill>
                <a:miter lim="800000"/>
                <a:headEnd/>
                <a:tailEnd/>
              </a:ln>
            </p:spPr>
            <p:txBody>
              <a:bodyPr wrap="none" anchor="ctr"/>
              <a:lstStyle/>
              <a:p>
                <a:endParaRPr lang="nl-NL" sz="3200"/>
              </a:p>
            </p:txBody>
          </p:sp>
          <p:sp>
            <p:nvSpPr>
              <p:cNvPr id="131" name="Line 3"/>
              <p:cNvSpPr>
                <a:spLocks noChangeShapeType="1"/>
              </p:cNvSpPr>
              <p:nvPr/>
            </p:nvSpPr>
            <p:spPr bwMode="auto">
              <a:xfrm>
                <a:off x="6243127" y="4630824"/>
                <a:ext cx="0" cy="311021"/>
              </a:xfrm>
              <a:prstGeom prst="line">
                <a:avLst/>
              </a:prstGeom>
              <a:noFill/>
              <a:ln w="31750">
                <a:solidFill>
                  <a:schemeClr val="tx1"/>
                </a:solidFill>
                <a:round/>
                <a:headEnd/>
                <a:tailEnd/>
              </a:ln>
            </p:spPr>
            <p:txBody>
              <a:bodyPr wrap="none" anchor="ctr"/>
              <a:lstStyle/>
              <a:p>
                <a:endParaRPr lang="nl-NL" sz="3200"/>
              </a:p>
            </p:txBody>
          </p:sp>
          <p:sp>
            <p:nvSpPr>
              <p:cNvPr id="132" name="Line 4"/>
              <p:cNvSpPr>
                <a:spLocks noChangeShapeType="1"/>
              </p:cNvSpPr>
              <p:nvPr/>
            </p:nvSpPr>
            <p:spPr bwMode="auto">
              <a:xfrm>
                <a:off x="6479009" y="4630824"/>
                <a:ext cx="0" cy="311021"/>
              </a:xfrm>
              <a:prstGeom prst="line">
                <a:avLst/>
              </a:prstGeom>
              <a:noFill/>
              <a:ln w="31750">
                <a:solidFill>
                  <a:schemeClr val="tx1"/>
                </a:solidFill>
                <a:round/>
                <a:headEnd/>
                <a:tailEnd/>
              </a:ln>
            </p:spPr>
            <p:txBody>
              <a:bodyPr wrap="none" anchor="ctr"/>
              <a:lstStyle/>
              <a:p>
                <a:endParaRPr lang="nl-NL" sz="3200"/>
              </a:p>
            </p:txBody>
          </p:sp>
          <p:sp>
            <p:nvSpPr>
              <p:cNvPr id="133" name="Line 5"/>
              <p:cNvSpPr>
                <a:spLocks noChangeShapeType="1"/>
              </p:cNvSpPr>
              <p:nvPr/>
            </p:nvSpPr>
            <p:spPr bwMode="auto">
              <a:xfrm>
                <a:off x="6714890" y="4630824"/>
                <a:ext cx="0" cy="311021"/>
              </a:xfrm>
              <a:prstGeom prst="line">
                <a:avLst/>
              </a:prstGeom>
              <a:noFill/>
              <a:ln w="31750">
                <a:solidFill>
                  <a:schemeClr val="tx1"/>
                </a:solidFill>
                <a:round/>
                <a:headEnd/>
                <a:tailEnd/>
              </a:ln>
            </p:spPr>
            <p:txBody>
              <a:bodyPr wrap="none" anchor="ctr"/>
              <a:lstStyle/>
              <a:p>
                <a:endParaRPr lang="nl-NL" sz="3200"/>
              </a:p>
            </p:txBody>
          </p:sp>
          <p:sp>
            <p:nvSpPr>
              <p:cNvPr id="134" name="Line 6"/>
              <p:cNvSpPr>
                <a:spLocks noChangeShapeType="1"/>
              </p:cNvSpPr>
              <p:nvPr/>
            </p:nvSpPr>
            <p:spPr bwMode="auto">
              <a:xfrm>
                <a:off x="6950771" y="4630824"/>
                <a:ext cx="0" cy="311021"/>
              </a:xfrm>
              <a:prstGeom prst="line">
                <a:avLst/>
              </a:prstGeom>
              <a:noFill/>
              <a:ln w="31750">
                <a:solidFill>
                  <a:schemeClr val="tx1"/>
                </a:solidFill>
                <a:round/>
                <a:headEnd/>
                <a:tailEnd/>
              </a:ln>
            </p:spPr>
            <p:txBody>
              <a:bodyPr wrap="none" anchor="ctr"/>
              <a:lstStyle/>
              <a:p>
                <a:endParaRPr lang="nl-NL" sz="3200"/>
              </a:p>
            </p:txBody>
          </p:sp>
          <p:sp>
            <p:nvSpPr>
              <p:cNvPr id="135" name="Line 7"/>
              <p:cNvSpPr>
                <a:spLocks noChangeShapeType="1"/>
              </p:cNvSpPr>
              <p:nvPr/>
            </p:nvSpPr>
            <p:spPr bwMode="auto">
              <a:xfrm>
                <a:off x="7186653" y="4630824"/>
                <a:ext cx="0" cy="311021"/>
              </a:xfrm>
              <a:prstGeom prst="line">
                <a:avLst/>
              </a:prstGeom>
              <a:noFill/>
              <a:ln w="31750">
                <a:solidFill>
                  <a:schemeClr val="tx1"/>
                </a:solidFill>
                <a:round/>
                <a:headEnd/>
                <a:tailEnd/>
              </a:ln>
            </p:spPr>
            <p:txBody>
              <a:bodyPr wrap="none" anchor="ctr"/>
              <a:lstStyle/>
              <a:p>
                <a:endParaRPr lang="nl-NL" sz="3200"/>
              </a:p>
            </p:txBody>
          </p:sp>
          <p:sp>
            <p:nvSpPr>
              <p:cNvPr id="136" name="Line 8"/>
              <p:cNvSpPr>
                <a:spLocks noChangeShapeType="1"/>
              </p:cNvSpPr>
              <p:nvPr/>
            </p:nvSpPr>
            <p:spPr bwMode="auto">
              <a:xfrm>
                <a:off x="7422534" y="4630824"/>
                <a:ext cx="0" cy="311021"/>
              </a:xfrm>
              <a:prstGeom prst="line">
                <a:avLst/>
              </a:prstGeom>
              <a:noFill/>
              <a:ln w="31750">
                <a:solidFill>
                  <a:schemeClr val="tx1"/>
                </a:solidFill>
                <a:round/>
                <a:headEnd/>
                <a:tailEnd/>
              </a:ln>
            </p:spPr>
            <p:txBody>
              <a:bodyPr wrap="none" anchor="ctr"/>
              <a:lstStyle/>
              <a:p>
                <a:endParaRPr lang="nl-NL" sz="3200"/>
              </a:p>
            </p:txBody>
          </p:sp>
          <p:sp>
            <p:nvSpPr>
              <p:cNvPr id="137" name="Line 9"/>
              <p:cNvSpPr>
                <a:spLocks noChangeShapeType="1"/>
              </p:cNvSpPr>
              <p:nvPr/>
            </p:nvSpPr>
            <p:spPr bwMode="auto">
              <a:xfrm>
                <a:off x="7658415" y="4630824"/>
                <a:ext cx="0" cy="311021"/>
              </a:xfrm>
              <a:prstGeom prst="line">
                <a:avLst/>
              </a:prstGeom>
              <a:noFill/>
              <a:ln w="31750">
                <a:solidFill>
                  <a:schemeClr val="tx1"/>
                </a:solidFill>
                <a:round/>
                <a:headEnd/>
                <a:tailEnd/>
              </a:ln>
            </p:spPr>
            <p:txBody>
              <a:bodyPr wrap="none" anchor="ctr"/>
              <a:lstStyle/>
              <a:p>
                <a:endParaRPr lang="nl-NL" sz="3200"/>
              </a:p>
            </p:txBody>
          </p:sp>
          <p:sp>
            <p:nvSpPr>
              <p:cNvPr id="138" name="Line 10"/>
              <p:cNvSpPr>
                <a:spLocks noChangeShapeType="1"/>
              </p:cNvSpPr>
              <p:nvPr/>
            </p:nvSpPr>
            <p:spPr bwMode="auto">
              <a:xfrm>
                <a:off x="7894297" y="4630824"/>
                <a:ext cx="0" cy="311021"/>
              </a:xfrm>
              <a:prstGeom prst="line">
                <a:avLst/>
              </a:prstGeom>
              <a:noFill/>
              <a:ln w="31750">
                <a:solidFill>
                  <a:schemeClr val="tx1"/>
                </a:solidFill>
                <a:round/>
                <a:headEnd/>
                <a:tailEnd/>
              </a:ln>
            </p:spPr>
            <p:txBody>
              <a:bodyPr wrap="none" anchor="ctr"/>
              <a:lstStyle/>
              <a:p>
                <a:endParaRPr lang="nl-NL" sz="3200"/>
              </a:p>
            </p:txBody>
          </p:sp>
          <p:sp>
            <p:nvSpPr>
              <p:cNvPr id="139" name="Line 11"/>
              <p:cNvSpPr>
                <a:spLocks noChangeShapeType="1"/>
              </p:cNvSpPr>
              <p:nvPr/>
            </p:nvSpPr>
            <p:spPr bwMode="auto">
              <a:xfrm>
                <a:off x="8130178" y="4630824"/>
                <a:ext cx="0" cy="311021"/>
              </a:xfrm>
              <a:prstGeom prst="line">
                <a:avLst/>
              </a:prstGeom>
              <a:noFill/>
              <a:ln w="31750">
                <a:solidFill>
                  <a:schemeClr val="tx1"/>
                </a:solidFill>
                <a:round/>
                <a:headEnd/>
                <a:tailEnd/>
              </a:ln>
            </p:spPr>
            <p:txBody>
              <a:bodyPr wrap="none" anchor="ctr"/>
              <a:lstStyle/>
              <a:p>
                <a:endParaRPr lang="nl-NL" sz="3200"/>
              </a:p>
            </p:txBody>
          </p:sp>
          <p:sp>
            <p:nvSpPr>
              <p:cNvPr id="140" name="Line 14"/>
              <p:cNvSpPr>
                <a:spLocks noChangeShapeType="1"/>
              </p:cNvSpPr>
              <p:nvPr/>
            </p:nvSpPr>
            <p:spPr bwMode="auto">
              <a:xfrm flipH="1">
                <a:off x="6761424" y="4995647"/>
                <a:ext cx="14185" cy="275812"/>
              </a:xfrm>
              <a:prstGeom prst="line">
                <a:avLst/>
              </a:prstGeom>
              <a:noFill/>
              <a:ln w="31750" cmpd="dbl">
                <a:solidFill>
                  <a:schemeClr val="tx1"/>
                </a:solidFill>
                <a:round/>
                <a:headEnd/>
                <a:tailEnd/>
              </a:ln>
            </p:spPr>
            <p:txBody>
              <a:bodyPr wrap="none" anchor="ctr"/>
              <a:lstStyle/>
              <a:p>
                <a:endParaRPr lang="nl-NL" sz="3200"/>
              </a:p>
            </p:txBody>
          </p:sp>
          <p:sp>
            <p:nvSpPr>
              <p:cNvPr id="141" name="Line 15"/>
              <p:cNvSpPr>
                <a:spLocks noChangeShapeType="1"/>
              </p:cNvSpPr>
              <p:nvPr/>
            </p:nvSpPr>
            <p:spPr bwMode="auto">
              <a:xfrm>
                <a:off x="6890422" y="5008055"/>
                <a:ext cx="0" cy="121704"/>
              </a:xfrm>
              <a:prstGeom prst="line">
                <a:avLst/>
              </a:prstGeom>
              <a:noFill/>
              <a:ln w="31750" cmpd="dbl">
                <a:solidFill>
                  <a:schemeClr val="tx1"/>
                </a:solidFill>
                <a:round/>
                <a:headEnd/>
                <a:tailEnd/>
              </a:ln>
            </p:spPr>
            <p:txBody>
              <a:bodyPr wrap="none" anchor="ctr"/>
              <a:lstStyle/>
              <a:p>
                <a:endParaRPr lang="nl-NL" sz="3200"/>
              </a:p>
            </p:txBody>
          </p:sp>
          <p:sp>
            <p:nvSpPr>
              <p:cNvPr id="142" name="Line 16"/>
              <p:cNvSpPr>
                <a:spLocks noChangeShapeType="1"/>
              </p:cNvSpPr>
              <p:nvPr/>
            </p:nvSpPr>
            <p:spPr bwMode="auto">
              <a:xfrm>
                <a:off x="6894108" y="5144971"/>
                <a:ext cx="206396" cy="0"/>
              </a:xfrm>
              <a:prstGeom prst="line">
                <a:avLst/>
              </a:prstGeom>
              <a:noFill/>
              <a:ln w="31750" cmpd="dbl">
                <a:solidFill>
                  <a:schemeClr val="tx1"/>
                </a:solidFill>
                <a:round/>
                <a:headEnd/>
                <a:tailEnd/>
              </a:ln>
            </p:spPr>
            <p:txBody>
              <a:bodyPr wrap="none" anchor="ctr"/>
              <a:lstStyle/>
              <a:p>
                <a:endParaRPr lang="nl-NL" sz="3200"/>
              </a:p>
            </p:txBody>
          </p:sp>
          <p:sp>
            <p:nvSpPr>
              <p:cNvPr id="143" name="Rectangle 17"/>
              <p:cNvSpPr>
                <a:spLocks noChangeArrowheads="1"/>
              </p:cNvSpPr>
              <p:nvPr/>
            </p:nvSpPr>
            <p:spPr bwMode="auto">
              <a:xfrm>
                <a:off x="6374655" y="5244521"/>
                <a:ext cx="441049" cy="447973"/>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144" name="Rectangle 18"/>
              <p:cNvSpPr>
                <a:spLocks noChangeArrowheads="1"/>
              </p:cNvSpPr>
              <p:nvPr/>
            </p:nvSpPr>
            <p:spPr bwMode="auto">
              <a:xfrm>
                <a:off x="7120155" y="5176930"/>
                <a:ext cx="4187165" cy="333901"/>
              </a:xfrm>
              <a:prstGeom prst="rect">
                <a:avLst/>
              </a:prstGeom>
              <a:solidFill>
                <a:schemeClr val="tx2">
                  <a:lumMod val="60000"/>
                  <a:lumOff val="40000"/>
                </a:schemeClr>
              </a:solidFill>
              <a:ln w="31750">
                <a:solidFill>
                  <a:schemeClr val="tx1"/>
                </a:solidFill>
                <a:miter lim="800000"/>
                <a:headEnd/>
                <a:tailEnd/>
              </a:ln>
            </p:spPr>
            <p:txBody>
              <a:bodyPr wrap="none" anchor="ctr"/>
              <a:lstStyle/>
              <a:p>
                <a:endParaRPr lang="nl-NL" sz="3200"/>
              </a:p>
            </p:txBody>
          </p:sp>
          <p:sp>
            <p:nvSpPr>
              <p:cNvPr id="145" name="Rectangle 19"/>
              <p:cNvSpPr>
                <a:spLocks noChangeArrowheads="1"/>
              </p:cNvSpPr>
              <p:nvPr/>
            </p:nvSpPr>
            <p:spPr bwMode="auto">
              <a:xfrm>
                <a:off x="6374655" y="5300662"/>
                <a:ext cx="609679" cy="400402"/>
              </a:xfrm>
              <a:prstGeom prst="rect">
                <a:avLst/>
              </a:prstGeom>
              <a:noFill/>
              <a:ln w="0">
                <a:noFill/>
                <a:miter lim="800000"/>
                <a:headEnd/>
                <a:tailEnd/>
              </a:ln>
            </p:spPr>
            <p:txBody>
              <a:bodyPr wrap="none" lIns="90488" tIns="44450" rIns="90488" bIns="44450">
                <a:spAutoFit/>
              </a:bodyPr>
              <a:lstStyle/>
              <a:p>
                <a:pPr defTabSz="762000" eaLnBrk="0" hangingPunct="0"/>
                <a:r>
                  <a:rPr lang="en-US" sz="1100" dirty="0" smtClean="0">
                    <a:latin typeface="Times New Roman" charset="0"/>
                  </a:rPr>
                  <a:t>S</a:t>
                </a:r>
                <a:endParaRPr lang="en-US" sz="1100" dirty="0">
                  <a:latin typeface="Times New Roman" charset="0"/>
                </a:endParaRPr>
              </a:p>
            </p:txBody>
          </p:sp>
          <p:sp>
            <p:nvSpPr>
              <p:cNvPr id="146" name="Rectangle 20"/>
              <p:cNvSpPr>
                <a:spLocks noChangeArrowheads="1"/>
              </p:cNvSpPr>
              <p:nvPr/>
            </p:nvSpPr>
            <p:spPr bwMode="auto">
              <a:xfrm>
                <a:off x="7126336" y="5302888"/>
                <a:ext cx="218478" cy="354812"/>
              </a:xfrm>
              <a:prstGeom prst="rect">
                <a:avLst/>
              </a:prstGeom>
              <a:noFill/>
              <a:ln w="0">
                <a:noFill/>
                <a:miter lim="800000"/>
                <a:headEnd/>
                <a:tailEnd/>
              </a:ln>
            </p:spPr>
            <p:txBody>
              <a:bodyPr wrap="none" lIns="90488" tIns="44450" rIns="90488" bIns="44450">
                <a:spAutoFit/>
              </a:bodyPr>
              <a:lstStyle/>
              <a:p>
                <a:pPr defTabSz="762000" eaLnBrk="0" hangingPunct="0"/>
                <a:endParaRPr lang="en-US" sz="2400" dirty="0">
                  <a:latin typeface="Times New Roman" charset="0"/>
                </a:endParaRPr>
              </a:p>
            </p:txBody>
          </p:sp>
          <p:sp>
            <p:nvSpPr>
              <p:cNvPr id="147" name="Line 23"/>
              <p:cNvSpPr>
                <a:spLocks noChangeShapeType="1"/>
              </p:cNvSpPr>
              <p:nvPr/>
            </p:nvSpPr>
            <p:spPr bwMode="auto">
              <a:xfrm>
                <a:off x="8366059" y="4630824"/>
                <a:ext cx="0" cy="311021"/>
              </a:xfrm>
              <a:prstGeom prst="line">
                <a:avLst/>
              </a:prstGeom>
              <a:noFill/>
              <a:ln w="31750">
                <a:solidFill>
                  <a:schemeClr val="tx1"/>
                </a:solidFill>
                <a:round/>
                <a:headEnd/>
                <a:tailEnd/>
              </a:ln>
            </p:spPr>
            <p:txBody>
              <a:bodyPr wrap="none" anchor="ctr"/>
              <a:lstStyle/>
              <a:p>
                <a:endParaRPr lang="nl-NL" sz="3200"/>
              </a:p>
            </p:txBody>
          </p:sp>
          <p:sp>
            <p:nvSpPr>
              <p:cNvPr id="148" name="Line 24"/>
              <p:cNvSpPr>
                <a:spLocks noChangeShapeType="1"/>
              </p:cNvSpPr>
              <p:nvPr/>
            </p:nvSpPr>
            <p:spPr bwMode="auto">
              <a:xfrm>
                <a:off x="8601941" y="4630824"/>
                <a:ext cx="0" cy="311021"/>
              </a:xfrm>
              <a:prstGeom prst="line">
                <a:avLst/>
              </a:prstGeom>
              <a:noFill/>
              <a:ln w="31750">
                <a:solidFill>
                  <a:schemeClr val="tx1"/>
                </a:solidFill>
                <a:round/>
                <a:headEnd/>
                <a:tailEnd/>
              </a:ln>
            </p:spPr>
            <p:txBody>
              <a:bodyPr wrap="none" anchor="ctr"/>
              <a:lstStyle/>
              <a:p>
                <a:endParaRPr lang="nl-NL" sz="3200"/>
              </a:p>
            </p:txBody>
          </p:sp>
          <p:sp>
            <p:nvSpPr>
              <p:cNvPr id="149" name="Line 25"/>
              <p:cNvSpPr>
                <a:spLocks noChangeShapeType="1"/>
              </p:cNvSpPr>
              <p:nvPr/>
            </p:nvSpPr>
            <p:spPr bwMode="auto">
              <a:xfrm>
                <a:off x="8837822" y="4630824"/>
                <a:ext cx="0" cy="311021"/>
              </a:xfrm>
              <a:prstGeom prst="line">
                <a:avLst/>
              </a:prstGeom>
              <a:noFill/>
              <a:ln w="31750">
                <a:solidFill>
                  <a:schemeClr val="tx1"/>
                </a:solidFill>
                <a:round/>
                <a:headEnd/>
                <a:tailEnd/>
              </a:ln>
            </p:spPr>
            <p:txBody>
              <a:bodyPr wrap="none" anchor="ctr"/>
              <a:lstStyle/>
              <a:p>
                <a:endParaRPr lang="nl-NL" sz="3200"/>
              </a:p>
            </p:txBody>
          </p:sp>
          <p:sp>
            <p:nvSpPr>
              <p:cNvPr id="150" name="Line 26"/>
              <p:cNvSpPr>
                <a:spLocks noChangeShapeType="1"/>
              </p:cNvSpPr>
              <p:nvPr/>
            </p:nvSpPr>
            <p:spPr bwMode="auto">
              <a:xfrm>
                <a:off x="9073703" y="4630824"/>
                <a:ext cx="0" cy="311021"/>
              </a:xfrm>
              <a:prstGeom prst="line">
                <a:avLst/>
              </a:prstGeom>
              <a:noFill/>
              <a:ln w="31750">
                <a:solidFill>
                  <a:schemeClr val="tx1"/>
                </a:solidFill>
                <a:round/>
                <a:headEnd/>
                <a:tailEnd/>
              </a:ln>
            </p:spPr>
            <p:txBody>
              <a:bodyPr wrap="none" anchor="ctr"/>
              <a:lstStyle/>
              <a:p>
                <a:endParaRPr lang="nl-NL" sz="3200"/>
              </a:p>
            </p:txBody>
          </p:sp>
          <p:sp>
            <p:nvSpPr>
              <p:cNvPr id="151" name="Line 27"/>
              <p:cNvSpPr>
                <a:spLocks noChangeShapeType="1"/>
              </p:cNvSpPr>
              <p:nvPr/>
            </p:nvSpPr>
            <p:spPr bwMode="auto">
              <a:xfrm>
                <a:off x="9309585" y="4630824"/>
                <a:ext cx="0" cy="311021"/>
              </a:xfrm>
              <a:prstGeom prst="line">
                <a:avLst/>
              </a:prstGeom>
              <a:noFill/>
              <a:ln w="31750">
                <a:solidFill>
                  <a:schemeClr val="tx1"/>
                </a:solidFill>
                <a:round/>
                <a:headEnd/>
                <a:tailEnd/>
              </a:ln>
            </p:spPr>
            <p:txBody>
              <a:bodyPr wrap="none" anchor="ctr"/>
              <a:lstStyle/>
              <a:p>
                <a:endParaRPr lang="nl-NL" sz="3200"/>
              </a:p>
            </p:txBody>
          </p:sp>
          <p:sp>
            <p:nvSpPr>
              <p:cNvPr id="152" name="Rectangle 12"/>
              <p:cNvSpPr>
                <a:spLocks noChangeArrowheads="1"/>
              </p:cNvSpPr>
              <p:nvPr/>
            </p:nvSpPr>
            <p:spPr bwMode="auto">
              <a:xfrm>
                <a:off x="6663140" y="4509120"/>
                <a:ext cx="314508" cy="513860"/>
              </a:xfrm>
              <a:prstGeom prst="rect">
                <a:avLst/>
              </a:prstGeom>
              <a:noFill/>
              <a:ln w="31750">
                <a:solidFill>
                  <a:schemeClr val="hlink"/>
                </a:solidFill>
                <a:miter lim="800000"/>
                <a:headEnd/>
                <a:tailEnd/>
              </a:ln>
            </p:spPr>
            <p:txBody>
              <a:bodyPr wrap="none" anchor="ctr"/>
              <a:lstStyle/>
              <a:p>
                <a:endParaRPr lang="nl-NL" sz="3200"/>
              </a:p>
            </p:txBody>
          </p:sp>
        </p:grpSp>
        <p:sp>
          <p:nvSpPr>
            <p:cNvPr id="129" name="Rectangle 13"/>
            <p:cNvSpPr>
              <a:spLocks noChangeArrowheads="1"/>
            </p:cNvSpPr>
            <p:nvPr/>
          </p:nvSpPr>
          <p:spPr bwMode="auto">
            <a:xfrm>
              <a:off x="1170481" y="1601104"/>
              <a:ext cx="1589818" cy="348963"/>
            </a:xfrm>
            <a:prstGeom prst="rect">
              <a:avLst/>
            </a:prstGeom>
            <a:solidFill>
              <a:schemeClr val="accent6">
                <a:lumMod val="75000"/>
              </a:schemeClr>
            </a:solidFill>
            <a:ln w="9525">
              <a:solidFill>
                <a:schemeClr val="tx1"/>
              </a:solidFill>
              <a:miter lim="800000"/>
              <a:headEnd/>
              <a:tailEnd/>
            </a:ln>
          </p:spPr>
          <p:txBody>
            <a:bodyPr wrap="none" anchor="ctr"/>
            <a:lstStyle/>
            <a:p>
              <a:pPr algn="ctr"/>
              <a:endParaRPr lang="nl-NL" dirty="0">
                <a:latin typeface="Calibri" pitchFamily="34" charset="0"/>
              </a:endParaRPr>
            </a:p>
          </p:txBody>
        </p:sp>
      </p:grpSp>
      <p:sp>
        <p:nvSpPr>
          <p:cNvPr id="239" name="Rectangle 13"/>
          <p:cNvSpPr>
            <a:spLocks noChangeArrowheads="1"/>
          </p:cNvSpPr>
          <p:nvPr/>
        </p:nvSpPr>
        <p:spPr bwMode="auto">
          <a:xfrm>
            <a:off x="3614243" y="6107697"/>
            <a:ext cx="374835" cy="129615"/>
          </a:xfrm>
          <a:prstGeom prst="rect">
            <a:avLst/>
          </a:prstGeom>
          <a:solidFill>
            <a:schemeClr val="accent6">
              <a:lumMod val="75000"/>
            </a:schemeClr>
          </a:solidFill>
          <a:ln w="9525">
            <a:solidFill>
              <a:schemeClr val="tx1"/>
            </a:solidFill>
            <a:miter lim="800000"/>
            <a:headEnd/>
            <a:tailEnd/>
          </a:ln>
        </p:spPr>
        <p:txBody>
          <a:bodyPr wrap="none" anchor="ctr"/>
          <a:lstStyle/>
          <a:p>
            <a:pPr algn="ctr"/>
            <a:endParaRPr lang="nl-NL" dirty="0">
              <a:latin typeface="Calibri" pitchFamily="34" charset="0"/>
            </a:endParaRPr>
          </a:p>
        </p:txBody>
      </p:sp>
      <p:sp>
        <p:nvSpPr>
          <p:cNvPr id="240" name="Rectangle 18"/>
          <p:cNvSpPr>
            <a:spLocks noChangeArrowheads="1"/>
          </p:cNvSpPr>
          <p:nvPr/>
        </p:nvSpPr>
        <p:spPr bwMode="auto">
          <a:xfrm>
            <a:off x="2788204" y="6107697"/>
            <a:ext cx="826039" cy="129613"/>
          </a:xfrm>
          <a:prstGeom prst="rect">
            <a:avLst/>
          </a:prstGeom>
          <a:solidFill>
            <a:schemeClr val="tx2">
              <a:lumMod val="60000"/>
              <a:lumOff val="40000"/>
            </a:schemeClr>
          </a:solidFill>
          <a:ln w="9525">
            <a:solidFill>
              <a:schemeClr val="tx1"/>
            </a:solidFill>
            <a:miter lim="800000"/>
            <a:headEnd/>
            <a:tailEnd/>
          </a:ln>
        </p:spPr>
        <p:txBody>
          <a:bodyPr wrap="none" anchor="ctr"/>
          <a:lstStyle/>
          <a:p>
            <a:endParaRPr lang="nl-NL" sz="3200"/>
          </a:p>
        </p:txBody>
      </p:sp>
      <p:sp>
        <p:nvSpPr>
          <p:cNvPr id="241" name="Rectangle 13"/>
          <p:cNvSpPr>
            <a:spLocks noChangeArrowheads="1"/>
          </p:cNvSpPr>
          <p:nvPr/>
        </p:nvSpPr>
        <p:spPr bwMode="auto">
          <a:xfrm>
            <a:off x="2987824" y="6490011"/>
            <a:ext cx="497198" cy="144016"/>
          </a:xfrm>
          <a:prstGeom prst="rect">
            <a:avLst/>
          </a:prstGeom>
          <a:solidFill>
            <a:schemeClr val="accent6">
              <a:lumMod val="75000"/>
            </a:schemeClr>
          </a:solidFill>
          <a:ln w="9525">
            <a:solidFill>
              <a:schemeClr val="tx1"/>
            </a:solidFill>
            <a:miter lim="800000"/>
            <a:headEnd/>
            <a:tailEnd/>
          </a:ln>
        </p:spPr>
        <p:txBody>
          <a:bodyPr wrap="none" anchor="ctr"/>
          <a:lstStyle/>
          <a:p>
            <a:pPr algn="ctr"/>
            <a:endParaRPr lang="nl-NL" dirty="0">
              <a:latin typeface="Calibri" pitchFamily="34" charset="0"/>
            </a:endParaRPr>
          </a:p>
        </p:txBody>
      </p:sp>
      <p:sp>
        <p:nvSpPr>
          <p:cNvPr id="242" name="Rectangle 18"/>
          <p:cNvSpPr>
            <a:spLocks noChangeArrowheads="1"/>
          </p:cNvSpPr>
          <p:nvPr/>
        </p:nvSpPr>
        <p:spPr bwMode="auto">
          <a:xfrm>
            <a:off x="2771800" y="6490012"/>
            <a:ext cx="212320" cy="144016"/>
          </a:xfrm>
          <a:prstGeom prst="rect">
            <a:avLst/>
          </a:prstGeom>
          <a:solidFill>
            <a:schemeClr val="tx2">
              <a:lumMod val="60000"/>
              <a:lumOff val="40000"/>
            </a:schemeClr>
          </a:solidFill>
          <a:ln w="9525">
            <a:solidFill>
              <a:schemeClr val="tx1"/>
            </a:solidFill>
            <a:miter lim="800000"/>
            <a:headEnd/>
            <a:tailEnd/>
          </a:ln>
        </p:spPr>
        <p:txBody>
          <a:bodyPr wrap="none" anchor="ctr"/>
          <a:lstStyle/>
          <a:p>
            <a:endParaRPr lang="nl-NL" sz="3200"/>
          </a:p>
        </p:txBody>
      </p:sp>
      <p:cxnSp>
        <p:nvCxnSpPr>
          <p:cNvPr id="244" name="Rechte verbindingslijn met pijl 243"/>
          <p:cNvCxnSpPr/>
          <p:nvPr/>
        </p:nvCxnSpPr>
        <p:spPr>
          <a:xfrm>
            <a:off x="827584" y="5373216"/>
            <a:ext cx="1656184"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6" name="Rechte verbindingslijn met pijl 245"/>
          <p:cNvCxnSpPr/>
          <p:nvPr/>
        </p:nvCxnSpPr>
        <p:spPr>
          <a:xfrm flipH="1">
            <a:off x="4067944" y="5589240"/>
            <a:ext cx="57606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1" name="Tekstvak 250"/>
          <p:cNvSpPr txBox="1"/>
          <p:nvPr/>
        </p:nvSpPr>
        <p:spPr>
          <a:xfrm>
            <a:off x="827584" y="1412776"/>
            <a:ext cx="2787558" cy="923330"/>
          </a:xfrm>
          <a:prstGeom prst="rect">
            <a:avLst/>
          </a:prstGeom>
          <a:noFill/>
        </p:spPr>
        <p:txBody>
          <a:bodyPr wrap="none" rtlCol="0">
            <a:spAutoFit/>
          </a:bodyPr>
          <a:lstStyle/>
          <a:p>
            <a:r>
              <a:rPr lang="en-US" dirty="0" smtClean="0"/>
              <a:t>All possible histories of</a:t>
            </a:r>
          </a:p>
          <a:p>
            <a:r>
              <a:rPr lang="en-US" dirty="0" smtClean="0"/>
              <a:t>Turing machine </a:t>
            </a:r>
            <a:r>
              <a:rPr lang="en-US" dirty="0" err="1" smtClean="0"/>
              <a:t>i</a:t>
            </a:r>
            <a:r>
              <a:rPr lang="en-US" dirty="0" smtClean="0"/>
              <a:t> producing </a:t>
            </a:r>
          </a:p>
          <a:p>
            <a:r>
              <a:rPr lang="en-US" dirty="0" smtClean="0"/>
              <a:t>the data </a:t>
            </a:r>
            <a:endParaRPr lang="nl-NL" dirty="0"/>
          </a:p>
        </p:txBody>
      </p:sp>
      <p:sp>
        <p:nvSpPr>
          <p:cNvPr id="252" name="Tekstvak 251"/>
          <p:cNvSpPr txBox="1"/>
          <p:nvPr/>
        </p:nvSpPr>
        <p:spPr>
          <a:xfrm>
            <a:off x="5148064" y="1340768"/>
            <a:ext cx="2787558" cy="923330"/>
          </a:xfrm>
          <a:prstGeom prst="rect">
            <a:avLst/>
          </a:prstGeom>
          <a:noFill/>
        </p:spPr>
        <p:txBody>
          <a:bodyPr wrap="none" rtlCol="0">
            <a:spAutoFit/>
          </a:bodyPr>
          <a:lstStyle/>
          <a:p>
            <a:r>
              <a:rPr lang="en-US" dirty="0" smtClean="0"/>
              <a:t>All possible histories of</a:t>
            </a:r>
          </a:p>
          <a:p>
            <a:r>
              <a:rPr lang="en-US" dirty="0" smtClean="0"/>
              <a:t>Turing machine j producing </a:t>
            </a:r>
          </a:p>
          <a:p>
            <a:r>
              <a:rPr lang="en-US" dirty="0" smtClean="0"/>
              <a:t>the data </a:t>
            </a:r>
            <a:endParaRPr lang="nl-NL" dirty="0"/>
          </a:p>
        </p:txBody>
      </p:sp>
      <p:sp>
        <p:nvSpPr>
          <p:cNvPr id="253" name="Tekstvak 252"/>
          <p:cNvSpPr txBox="1"/>
          <p:nvPr/>
        </p:nvSpPr>
        <p:spPr>
          <a:xfrm>
            <a:off x="4277110" y="6011996"/>
            <a:ext cx="2879763" cy="369332"/>
          </a:xfrm>
          <a:prstGeom prst="rect">
            <a:avLst/>
          </a:prstGeom>
          <a:noFill/>
        </p:spPr>
        <p:txBody>
          <a:bodyPr wrap="none" rtlCol="0">
            <a:spAutoFit/>
          </a:bodyPr>
          <a:lstStyle/>
          <a:p>
            <a:r>
              <a:rPr lang="en-US" dirty="0" smtClean="0"/>
              <a:t>Length of two-part code for j</a:t>
            </a:r>
            <a:endParaRPr lang="nl-NL" dirty="0"/>
          </a:p>
        </p:txBody>
      </p:sp>
      <p:sp>
        <p:nvSpPr>
          <p:cNvPr id="254" name="Tekstvak 253"/>
          <p:cNvSpPr txBox="1"/>
          <p:nvPr/>
        </p:nvSpPr>
        <p:spPr>
          <a:xfrm>
            <a:off x="3485022" y="6381328"/>
            <a:ext cx="5277983" cy="369332"/>
          </a:xfrm>
          <a:prstGeom prst="rect">
            <a:avLst/>
          </a:prstGeom>
          <a:noFill/>
        </p:spPr>
        <p:txBody>
          <a:bodyPr wrap="none" rtlCol="0">
            <a:spAutoFit/>
          </a:bodyPr>
          <a:lstStyle/>
          <a:p>
            <a:r>
              <a:rPr lang="en-US" dirty="0" smtClean="0"/>
              <a:t>Length of two-part code for j: Shorter </a:t>
            </a:r>
            <a:r>
              <a:rPr lang="en-US" dirty="0" err="1" smtClean="0"/>
              <a:t>i</a:t>
            </a:r>
            <a:r>
              <a:rPr lang="en-US" dirty="0" smtClean="0"/>
              <a:t> is better model</a:t>
            </a:r>
            <a:endParaRPr lang="nl-NL" dirty="0"/>
          </a:p>
        </p:txBody>
      </p:sp>
      <p:sp>
        <p:nvSpPr>
          <p:cNvPr id="255" name="Tekstvak 254"/>
          <p:cNvSpPr txBox="1"/>
          <p:nvPr/>
        </p:nvSpPr>
        <p:spPr>
          <a:xfrm>
            <a:off x="1547664" y="3429000"/>
            <a:ext cx="396262" cy="1200329"/>
          </a:xfrm>
          <a:prstGeom prst="rect">
            <a:avLst/>
          </a:prstGeom>
          <a:noFill/>
        </p:spPr>
        <p:txBody>
          <a:bodyPr wrap="none" rtlCol="0">
            <a:spAutoFit/>
          </a:bodyPr>
          <a:lstStyle/>
          <a:p>
            <a:r>
              <a:rPr lang="en-US" sz="7200" dirty="0" err="1" smtClean="0"/>
              <a:t>i</a:t>
            </a:r>
            <a:endParaRPr lang="nl-NL" sz="7200" dirty="0"/>
          </a:p>
        </p:txBody>
      </p:sp>
      <p:sp>
        <p:nvSpPr>
          <p:cNvPr id="256" name="Tekstvak 255"/>
          <p:cNvSpPr txBox="1"/>
          <p:nvPr/>
        </p:nvSpPr>
        <p:spPr>
          <a:xfrm>
            <a:off x="6407986" y="3429000"/>
            <a:ext cx="405880" cy="1200329"/>
          </a:xfrm>
          <a:prstGeom prst="rect">
            <a:avLst/>
          </a:prstGeom>
          <a:noFill/>
        </p:spPr>
        <p:txBody>
          <a:bodyPr wrap="none" rtlCol="0">
            <a:spAutoFit/>
          </a:bodyPr>
          <a:lstStyle/>
          <a:p>
            <a:r>
              <a:rPr lang="en-US" sz="7200" dirty="0" err="1" smtClean="0"/>
              <a:t>j</a:t>
            </a:r>
            <a:endParaRPr lang="nl-NL" sz="7200" dirty="0"/>
          </a:p>
        </p:txBody>
      </p:sp>
    </p:spTree>
    <p:extLst>
      <p:ext uri="{BB962C8B-B14F-4D97-AF65-F5344CB8AC3E}">
        <p14:creationId xmlns:p14="http://schemas.microsoft.com/office/powerpoint/2010/main" val="6990792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el 6"/>
          <p:cNvSpPr>
            <a:spLocks noGrp="1"/>
          </p:cNvSpPr>
          <p:nvPr>
            <p:ph type="title"/>
          </p:nvPr>
        </p:nvSpPr>
        <p:spPr>
          <a:xfrm>
            <a:off x="0" y="404813"/>
            <a:ext cx="8855075" cy="685800"/>
          </a:xfrm>
        </p:spPr>
        <p:txBody>
          <a:bodyPr>
            <a:normAutofit fontScale="90000"/>
          </a:bodyPr>
          <a:lstStyle/>
          <a:p>
            <a:r>
              <a:rPr lang="en-US">
                <a:latin typeface="Calibri" charset="0"/>
              </a:rPr>
              <a:t>A system of messages A with a probability distribution P</a:t>
            </a:r>
            <a:endParaRPr lang="nl-NL">
              <a:latin typeface="Calibri" charset="0"/>
            </a:endParaRPr>
          </a:p>
        </p:txBody>
      </p:sp>
      <p:sp>
        <p:nvSpPr>
          <p:cNvPr id="37891" name="Rechthoek 7"/>
          <p:cNvSpPr>
            <a:spLocks noChangeArrowheads="1"/>
          </p:cNvSpPr>
          <p:nvPr/>
        </p:nvSpPr>
        <p:spPr bwMode="auto">
          <a:xfrm>
            <a:off x="428625" y="1735138"/>
            <a:ext cx="5857875" cy="4286250"/>
          </a:xfrm>
          <a:prstGeom prst="rect">
            <a:avLst/>
          </a:prstGeom>
          <a:solidFill>
            <a:schemeClr val="accent1"/>
          </a:solidFill>
          <a:ln w="76200">
            <a:solidFill>
              <a:schemeClr val="tx2"/>
            </a:solidFill>
            <a:round/>
            <a:headEnd/>
            <a:tailEnd type="triangle" w="med" len="med"/>
          </a:ln>
        </p:spPr>
        <p:txBody>
          <a:bodyPr wrap="none" anchor="ctr"/>
          <a:lstStyle/>
          <a:p>
            <a:endParaRPr lang="en-US"/>
          </a:p>
        </p:txBody>
      </p:sp>
      <p:sp>
        <p:nvSpPr>
          <p:cNvPr id="37892" name="Ovaal 8"/>
          <p:cNvSpPr>
            <a:spLocks noChangeArrowheads="1"/>
          </p:cNvSpPr>
          <p:nvPr/>
        </p:nvSpPr>
        <p:spPr bwMode="auto">
          <a:xfrm>
            <a:off x="2178050" y="5060950"/>
            <a:ext cx="285750" cy="280988"/>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7893" name="Ovaal 20"/>
          <p:cNvSpPr>
            <a:spLocks noChangeArrowheads="1"/>
          </p:cNvSpPr>
          <p:nvPr/>
        </p:nvSpPr>
        <p:spPr bwMode="auto">
          <a:xfrm>
            <a:off x="2787650" y="2474913"/>
            <a:ext cx="285750" cy="280987"/>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7894" name="Ovaal 25"/>
          <p:cNvSpPr>
            <a:spLocks noChangeArrowheads="1"/>
          </p:cNvSpPr>
          <p:nvPr/>
        </p:nvSpPr>
        <p:spPr bwMode="auto">
          <a:xfrm>
            <a:off x="1798638" y="3803650"/>
            <a:ext cx="285750" cy="280988"/>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7895" name="Ovaal 27"/>
          <p:cNvSpPr>
            <a:spLocks noChangeArrowheads="1"/>
          </p:cNvSpPr>
          <p:nvPr/>
        </p:nvSpPr>
        <p:spPr bwMode="auto">
          <a:xfrm>
            <a:off x="3471863" y="4913313"/>
            <a:ext cx="285750" cy="280987"/>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7896" name="Ovaal 29"/>
          <p:cNvSpPr>
            <a:spLocks noChangeArrowheads="1"/>
          </p:cNvSpPr>
          <p:nvPr/>
        </p:nvSpPr>
        <p:spPr bwMode="auto">
          <a:xfrm>
            <a:off x="5602288" y="3582988"/>
            <a:ext cx="285750" cy="280987"/>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7897" name="Ovaal 31"/>
          <p:cNvSpPr>
            <a:spLocks noChangeArrowheads="1"/>
          </p:cNvSpPr>
          <p:nvPr/>
        </p:nvSpPr>
        <p:spPr bwMode="auto">
          <a:xfrm>
            <a:off x="5221288" y="5430838"/>
            <a:ext cx="285750" cy="280987"/>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7898" name="Ovaal 35"/>
          <p:cNvSpPr>
            <a:spLocks noChangeArrowheads="1"/>
          </p:cNvSpPr>
          <p:nvPr/>
        </p:nvSpPr>
        <p:spPr bwMode="auto">
          <a:xfrm>
            <a:off x="4689475" y="3656013"/>
            <a:ext cx="285750" cy="280987"/>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7899" name="Ovaal 37"/>
          <p:cNvSpPr>
            <a:spLocks noChangeArrowheads="1"/>
          </p:cNvSpPr>
          <p:nvPr/>
        </p:nvSpPr>
        <p:spPr bwMode="auto">
          <a:xfrm>
            <a:off x="3243263" y="3814763"/>
            <a:ext cx="285750" cy="280987"/>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7900" name="Ovaal 39"/>
          <p:cNvSpPr>
            <a:spLocks noChangeArrowheads="1"/>
          </p:cNvSpPr>
          <p:nvPr/>
        </p:nvSpPr>
        <p:spPr bwMode="auto">
          <a:xfrm>
            <a:off x="2635250" y="5430838"/>
            <a:ext cx="285750" cy="280987"/>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7901" name="Ovaal 41"/>
          <p:cNvSpPr>
            <a:spLocks noChangeArrowheads="1"/>
          </p:cNvSpPr>
          <p:nvPr/>
        </p:nvSpPr>
        <p:spPr bwMode="auto">
          <a:xfrm>
            <a:off x="1112838" y="5281613"/>
            <a:ext cx="285750" cy="282575"/>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7902" name="Ovaal 43"/>
          <p:cNvSpPr>
            <a:spLocks noChangeArrowheads="1"/>
          </p:cNvSpPr>
          <p:nvPr/>
        </p:nvSpPr>
        <p:spPr bwMode="auto">
          <a:xfrm>
            <a:off x="1112838" y="3508375"/>
            <a:ext cx="285750" cy="280988"/>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7903" name="Ovaal 57"/>
          <p:cNvSpPr>
            <a:spLocks noChangeArrowheads="1"/>
          </p:cNvSpPr>
          <p:nvPr/>
        </p:nvSpPr>
        <p:spPr bwMode="auto">
          <a:xfrm>
            <a:off x="2101850" y="2917825"/>
            <a:ext cx="285750" cy="280988"/>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7904" name="Ovaal 59"/>
          <p:cNvSpPr>
            <a:spLocks noChangeArrowheads="1"/>
          </p:cNvSpPr>
          <p:nvPr/>
        </p:nvSpPr>
        <p:spPr bwMode="auto">
          <a:xfrm>
            <a:off x="5145088" y="2178050"/>
            <a:ext cx="285750" cy="280988"/>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7905" name="Ovaal 61"/>
          <p:cNvSpPr>
            <a:spLocks noChangeArrowheads="1"/>
          </p:cNvSpPr>
          <p:nvPr/>
        </p:nvSpPr>
        <p:spPr bwMode="auto">
          <a:xfrm>
            <a:off x="4156075" y="4100513"/>
            <a:ext cx="285750" cy="280987"/>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7906" name="Tekstvak 47"/>
          <p:cNvSpPr txBox="1">
            <a:spLocks noChangeArrowheads="1"/>
          </p:cNvSpPr>
          <p:nvPr/>
        </p:nvSpPr>
        <p:spPr bwMode="auto">
          <a:xfrm>
            <a:off x="2857500" y="2735263"/>
            <a:ext cx="3108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The sun will rise tomorrow</a:t>
            </a:r>
            <a:endParaRPr lang="nl-NL"/>
          </a:p>
        </p:txBody>
      </p:sp>
      <p:sp>
        <p:nvSpPr>
          <p:cNvPr id="37907" name="Tekstvak 48"/>
          <p:cNvSpPr txBox="1">
            <a:spLocks noChangeArrowheads="1"/>
          </p:cNvSpPr>
          <p:nvPr/>
        </p:nvSpPr>
        <p:spPr bwMode="auto">
          <a:xfrm>
            <a:off x="500063" y="4092575"/>
            <a:ext cx="2646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John passed his exam</a:t>
            </a:r>
            <a:endParaRPr lang="nl-NL"/>
          </a:p>
        </p:txBody>
      </p:sp>
      <p:sp>
        <p:nvSpPr>
          <p:cNvPr id="37908" name="Tekstvak 49"/>
          <p:cNvSpPr txBox="1">
            <a:spLocks noChangeArrowheads="1"/>
          </p:cNvSpPr>
          <p:nvPr/>
        </p:nvSpPr>
        <p:spPr bwMode="auto">
          <a:xfrm>
            <a:off x="2571750" y="5164138"/>
            <a:ext cx="3633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Julius Ceasar was Jesus Christ</a:t>
            </a:r>
            <a:endParaRPr lang="nl-NL"/>
          </a:p>
        </p:txBody>
      </p:sp>
    </p:spTree>
    <p:extLst>
      <p:ext uri="{BB962C8B-B14F-4D97-AF65-F5344CB8AC3E}">
        <p14:creationId xmlns:p14="http://schemas.microsoft.com/office/powerpoint/2010/main" val="33988899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itel 1"/>
          <p:cNvSpPr>
            <a:spLocks noGrp="1"/>
          </p:cNvSpPr>
          <p:nvPr>
            <p:ph type="title"/>
          </p:nvPr>
        </p:nvSpPr>
        <p:spPr/>
        <p:txBody>
          <a:bodyPr>
            <a:normAutofit fontScale="90000"/>
          </a:bodyPr>
          <a:lstStyle/>
          <a:p>
            <a:r>
              <a:rPr lang="en-US" smtClean="0"/>
              <a:t>Turing two-part code optimal compression</a:t>
            </a:r>
            <a:endParaRPr lang="nl-NL" smtClean="0"/>
          </a:p>
        </p:txBody>
      </p:sp>
      <p:grpSp>
        <p:nvGrpSpPr>
          <p:cNvPr id="2" name="Groep 8"/>
          <p:cNvGrpSpPr>
            <a:grpSpLocks/>
          </p:cNvGrpSpPr>
          <p:nvPr/>
        </p:nvGrpSpPr>
        <p:grpSpPr bwMode="auto">
          <a:xfrm>
            <a:off x="788988" y="4221088"/>
            <a:ext cx="4430712" cy="503237"/>
            <a:chOff x="1403257" y="3068636"/>
            <a:chExt cx="7002459" cy="865189"/>
          </a:xfrm>
        </p:grpSpPr>
        <p:sp>
          <p:nvSpPr>
            <p:cNvPr id="5139" name="Rectangle 13"/>
            <p:cNvSpPr>
              <a:spLocks noChangeArrowheads="1"/>
            </p:cNvSpPr>
            <p:nvPr/>
          </p:nvSpPr>
          <p:spPr bwMode="auto">
            <a:xfrm>
              <a:off x="3922617" y="3068638"/>
              <a:ext cx="4483099" cy="865187"/>
            </a:xfrm>
            <a:prstGeom prst="rect">
              <a:avLst/>
            </a:prstGeom>
            <a:solidFill>
              <a:srgbClr val="FF9900"/>
            </a:solidFill>
            <a:ln w="9525">
              <a:solidFill>
                <a:schemeClr val="tx1"/>
              </a:solidFill>
              <a:miter lim="800000"/>
              <a:headEnd/>
              <a:tailEnd/>
            </a:ln>
          </p:spPr>
          <p:txBody>
            <a:bodyPr wrap="none" anchor="ctr"/>
            <a:lstStyle/>
            <a:p>
              <a:pPr algn="ctr"/>
              <a:r>
                <a:rPr lang="en-US" dirty="0" smtClean="0"/>
                <a:t>Data to Model </a:t>
              </a:r>
              <a:r>
                <a:rPr lang="en-US" dirty="0"/>
                <a:t>Code</a:t>
              </a:r>
            </a:p>
          </p:txBody>
        </p:sp>
        <p:sp>
          <p:nvSpPr>
            <p:cNvPr id="6" name="Rectangle 12"/>
            <p:cNvSpPr>
              <a:spLocks noChangeArrowheads="1"/>
            </p:cNvSpPr>
            <p:nvPr/>
          </p:nvSpPr>
          <p:spPr bwMode="auto">
            <a:xfrm>
              <a:off x="1905046" y="3068636"/>
              <a:ext cx="288528" cy="865189"/>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dirty="0">
                  <a:latin typeface="+mn-lt"/>
                </a:rPr>
                <a:t>n</a:t>
              </a:r>
              <a:endParaRPr lang="nl-NL" dirty="0">
                <a:latin typeface="+mn-lt"/>
              </a:endParaRPr>
            </a:p>
          </p:txBody>
        </p:sp>
        <p:sp>
          <p:nvSpPr>
            <p:cNvPr id="5141" name="Rectangle 12"/>
            <p:cNvSpPr>
              <a:spLocks noChangeArrowheads="1"/>
            </p:cNvSpPr>
            <p:nvPr/>
          </p:nvSpPr>
          <p:spPr bwMode="auto">
            <a:xfrm>
              <a:off x="1692275" y="3068638"/>
              <a:ext cx="215900" cy="857250"/>
            </a:xfrm>
            <a:prstGeom prst="rect">
              <a:avLst/>
            </a:prstGeom>
            <a:solidFill>
              <a:srgbClr val="FFFF00"/>
            </a:solidFill>
            <a:ln w="9525">
              <a:solidFill>
                <a:schemeClr val="tx1"/>
              </a:solidFill>
              <a:miter lim="800000"/>
              <a:headEnd/>
              <a:tailEnd/>
            </a:ln>
          </p:spPr>
          <p:txBody>
            <a:bodyPr wrap="none" anchor="ctr"/>
            <a:lstStyle/>
            <a:p>
              <a:pPr algn="ctr"/>
              <a:r>
                <a:rPr lang="en-US">
                  <a:latin typeface="Calibri" pitchFamily="34" charset="0"/>
                </a:rPr>
                <a:t>0</a:t>
              </a:r>
              <a:endParaRPr lang="nl-NL">
                <a:latin typeface="Calibri" pitchFamily="34" charset="0"/>
              </a:endParaRPr>
            </a:p>
          </p:txBody>
        </p:sp>
        <p:sp>
          <p:nvSpPr>
            <p:cNvPr id="5142" name="Rectangle 12"/>
            <p:cNvSpPr>
              <a:spLocks noChangeArrowheads="1"/>
            </p:cNvSpPr>
            <p:nvPr/>
          </p:nvSpPr>
          <p:spPr bwMode="auto">
            <a:xfrm>
              <a:off x="1476375" y="3068638"/>
              <a:ext cx="215900" cy="865187"/>
            </a:xfrm>
            <a:prstGeom prst="rect">
              <a:avLst/>
            </a:prstGeom>
            <a:solidFill>
              <a:srgbClr val="00B0F0"/>
            </a:solidFill>
            <a:ln w="9525">
              <a:solidFill>
                <a:schemeClr val="tx1"/>
              </a:solidFill>
              <a:miter lim="800000"/>
              <a:headEnd/>
              <a:tailEnd/>
            </a:ln>
          </p:spPr>
          <p:txBody>
            <a:bodyPr wrap="none" anchor="ctr"/>
            <a:lstStyle/>
            <a:p>
              <a:pPr algn="ctr"/>
              <a:r>
                <a:rPr lang="en-US">
                  <a:latin typeface="Calibri" pitchFamily="34" charset="0"/>
                </a:rPr>
                <a:t>11</a:t>
              </a:r>
              <a:endParaRPr lang="nl-NL">
                <a:latin typeface="Calibri" pitchFamily="34" charset="0"/>
              </a:endParaRPr>
            </a:p>
          </p:txBody>
        </p:sp>
        <p:sp>
          <p:nvSpPr>
            <p:cNvPr id="5143" name="Rectangle 12"/>
            <p:cNvSpPr>
              <a:spLocks noChangeArrowheads="1"/>
            </p:cNvSpPr>
            <p:nvPr/>
          </p:nvSpPr>
          <p:spPr bwMode="auto">
            <a:xfrm>
              <a:off x="1403257" y="3068636"/>
              <a:ext cx="2519362" cy="857249"/>
            </a:xfrm>
            <a:prstGeom prst="rect">
              <a:avLst/>
            </a:prstGeom>
            <a:solidFill>
              <a:schemeClr val="accent1"/>
            </a:solidFill>
            <a:ln w="9525">
              <a:solidFill>
                <a:schemeClr val="tx1"/>
              </a:solidFill>
              <a:miter lim="800000"/>
              <a:headEnd/>
              <a:tailEnd/>
            </a:ln>
          </p:spPr>
          <p:txBody>
            <a:bodyPr wrap="none" anchor="ctr"/>
            <a:lstStyle/>
            <a:p>
              <a:pPr algn="ctr"/>
              <a:r>
                <a:rPr lang="en-US"/>
                <a:t>Model Code</a:t>
              </a:r>
            </a:p>
          </p:txBody>
        </p:sp>
      </p:grpSp>
      <p:sp>
        <p:nvSpPr>
          <p:cNvPr id="5128" name="Rectangle 13"/>
          <p:cNvSpPr>
            <a:spLocks noChangeArrowheads="1"/>
          </p:cNvSpPr>
          <p:nvPr/>
        </p:nvSpPr>
        <p:spPr bwMode="auto">
          <a:xfrm>
            <a:off x="684213" y="1844675"/>
            <a:ext cx="7794625" cy="576263"/>
          </a:xfrm>
          <a:prstGeom prst="rect">
            <a:avLst/>
          </a:prstGeom>
          <a:solidFill>
            <a:srgbClr val="FF0000"/>
          </a:solidFill>
          <a:ln w="9525">
            <a:solidFill>
              <a:schemeClr val="tx1"/>
            </a:solidFill>
            <a:miter lim="800000"/>
            <a:headEnd/>
            <a:tailEnd/>
          </a:ln>
        </p:spPr>
        <p:txBody>
          <a:bodyPr wrap="none" anchor="ctr"/>
          <a:lstStyle/>
          <a:p>
            <a:pPr algn="ctr"/>
            <a:r>
              <a:rPr lang="en-US">
                <a:latin typeface="Calibri" pitchFamily="34" charset="0"/>
              </a:rPr>
              <a:t>Data D</a:t>
            </a:r>
            <a:endParaRPr lang="nl-NL">
              <a:latin typeface="Calibri" pitchFamily="34" charset="0"/>
            </a:endParaRPr>
          </a:p>
        </p:txBody>
      </p:sp>
      <p:cxnSp>
        <p:nvCxnSpPr>
          <p:cNvPr id="13" name="Rechte verbindingslijn met pijl 12"/>
          <p:cNvCxnSpPr/>
          <p:nvPr/>
        </p:nvCxnSpPr>
        <p:spPr>
          <a:xfrm flipH="1">
            <a:off x="899592" y="2565400"/>
            <a:ext cx="521" cy="1439664"/>
          </a:xfrm>
          <a:prstGeom prst="straightConnector1">
            <a:avLst/>
          </a:prstGeom>
          <a:ln w="57150" cmpd="sng">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14" name="Rechte verbindingslijn met pijl 13"/>
          <p:cNvCxnSpPr/>
          <p:nvPr/>
        </p:nvCxnSpPr>
        <p:spPr>
          <a:xfrm flipH="1">
            <a:off x="5436096" y="2565400"/>
            <a:ext cx="2952254" cy="1511672"/>
          </a:xfrm>
          <a:prstGeom prst="straightConnector1">
            <a:avLst/>
          </a:prstGeom>
          <a:ln w="57150" cmpd="sng">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20" name="Rechte verbindingslijn met pijl 19"/>
          <p:cNvCxnSpPr/>
          <p:nvPr/>
        </p:nvCxnSpPr>
        <p:spPr>
          <a:xfrm flipH="1">
            <a:off x="827088" y="5013250"/>
            <a:ext cx="1512887" cy="0"/>
          </a:xfrm>
          <a:prstGeom prst="straightConnector1">
            <a:avLst/>
          </a:prstGeom>
          <a:ln w="57150" cmpd="sng">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25" name="Rechte verbindingslijn met pijl 24"/>
          <p:cNvCxnSpPr/>
          <p:nvPr/>
        </p:nvCxnSpPr>
        <p:spPr>
          <a:xfrm flipH="1">
            <a:off x="2484438" y="5013250"/>
            <a:ext cx="2735262" cy="0"/>
          </a:xfrm>
          <a:prstGeom prst="straightConnector1">
            <a:avLst/>
          </a:prstGeom>
          <a:ln w="57150" cmpd="sng">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51" name="Rechte verbindingslijn met pijl 50"/>
          <p:cNvCxnSpPr/>
          <p:nvPr/>
        </p:nvCxnSpPr>
        <p:spPr>
          <a:xfrm flipH="1">
            <a:off x="5364163" y="5055393"/>
            <a:ext cx="3024187" cy="0"/>
          </a:xfrm>
          <a:prstGeom prst="straightConnector1">
            <a:avLst/>
          </a:prstGeom>
          <a:ln w="57150" cmpd="sng">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5134" name="Tekstvak 51"/>
          <p:cNvSpPr txBox="1">
            <a:spLocks noChangeArrowheads="1"/>
          </p:cNvSpPr>
          <p:nvPr/>
        </p:nvSpPr>
        <p:spPr bwMode="auto">
          <a:xfrm>
            <a:off x="6507162" y="4263181"/>
            <a:ext cx="2673350" cy="369888"/>
          </a:xfrm>
          <a:prstGeom prst="rect">
            <a:avLst/>
          </a:prstGeom>
          <a:noFill/>
          <a:ln w="9525">
            <a:noFill/>
            <a:miter lim="800000"/>
            <a:headEnd/>
            <a:tailEnd/>
          </a:ln>
        </p:spPr>
        <p:txBody>
          <a:bodyPr wrap="none">
            <a:spAutoFit/>
          </a:bodyPr>
          <a:lstStyle/>
          <a:p>
            <a:r>
              <a:rPr lang="en-US"/>
              <a:t>Randomness Deficiency</a:t>
            </a:r>
            <a:endParaRPr lang="nl-NL"/>
          </a:p>
        </p:txBody>
      </p:sp>
      <p:graphicFrame>
        <p:nvGraphicFramePr>
          <p:cNvPr id="5122" name="Object 6"/>
          <p:cNvGraphicFramePr>
            <a:graphicFrameLocks noChangeAspect="1"/>
          </p:cNvGraphicFramePr>
          <p:nvPr/>
        </p:nvGraphicFramePr>
        <p:xfrm>
          <a:off x="5476875" y="4191744"/>
          <a:ext cx="966787" cy="533400"/>
        </p:xfrm>
        <a:graphic>
          <a:graphicData uri="http://schemas.openxmlformats.org/presentationml/2006/ole">
            <mc:AlternateContent xmlns:mc="http://schemas.openxmlformats.org/markup-compatibility/2006">
              <mc:Choice xmlns:v="urn:schemas-microsoft-com:vml" Requires="v">
                <p:oleObj spid="_x0000_s138245" name="Vergelijking" r:id="rId4" imgW="368280" imgH="203040" progId="Equation.3">
                  <p:embed/>
                </p:oleObj>
              </mc:Choice>
              <mc:Fallback>
                <p:oleObj name="Vergelijking" r:id="rId4" imgW="36828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6875" y="4191744"/>
                        <a:ext cx="966787"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8"/>
          <p:cNvGraphicFramePr>
            <a:graphicFrameLocks noChangeAspect="1"/>
          </p:cNvGraphicFramePr>
          <p:nvPr/>
        </p:nvGraphicFramePr>
        <p:xfrm>
          <a:off x="941388" y="5084688"/>
          <a:ext cx="966787" cy="533400"/>
        </p:xfrm>
        <a:graphic>
          <a:graphicData uri="http://schemas.openxmlformats.org/presentationml/2006/ole">
            <mc:AlternateContent xmlns:mc="http://schemas.openxmlformats.org/markup-compatibility/2006">
              <mc:Choice xmlns:v="urn:schemas-microsoft-com:vml" Requires="v">
                <p:oleObj spid="_x0000_s138246" name="Vergelijking" r:id="rId6" imgW="368280" imgH="203040" progId="Equation.3">
                  <p:embed/>
                </p:oleObj>
              </mc:Choice>
              <mc:Fallback>
                <p:oleObj name="Vergelijking" r:id="rId6" imgW="36828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1388" y="5084688"/>
                        <a:ext cx="966787"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9"/>
          <p:cNvGraphicFramePr>
            <a:graphicFrameLocks noChangeAspect="1"/>
          </p:cNvGraphicFramePr>
          <p:nvPr/>
        </p:nvGraphicFramePr>
        <p:xfrm>
          <a:off x="2827338" y="5056113"/>
          <a:ext cx="1000125" cy="533400"/>
        </p:xfrm>
        <a:graphic>
          <a:graphicData uri="http://schemas.openxmlformats.org/presentationml/2006/ole">
            <mc:AlternateContent xmlns:mc="http://schemas.openxmlformats.org/markup-compatibility/2006">
              <mc:Choice xmlns:v="urn:schemas-microsoft-com:vml" Requires="v">
                <p:oleObj spid="_x0000_s138247" name="Vergelijking" r:id="rId8" imgW="380880" imgH="203040" progId="Equation.3">
                  <p:embed/>
                </p:oleObj>
              </mc:Choice>
              <mc:Fallback>
                <p:oleObj name="Vergelijking" r:id="rId8" imgW="38088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27338" y="5056113"/>
                        <a:ext cx="10001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7" name="Tekstvak 60"/>
          <p:cNvSpPr txBox="1">
            <a:spLocks noChangeArrowheads="1"/>
          </p:cNvSpPr>
          <p:nvPr/>
        </p:nvSpPr>
        <p:spPr bwMode="auto">
          <a:xfrm>
            <a:off x="900113" y="5660950"/>
            <a:ext cx="1095375" cy="369888"/>
          </a:xfrm>
          <a:prstGeom prst="rect">
            <a:avLst/>
          </a:prstGeom>
          <a:noFill/>
          <a:ln w="9525">
            <a:noFill/>
            <a:miter lim="800000"/>
            <a:headEnd/>
            <a:tailEnd/>
          </a:ln>
        </p:spPr>
        <p:txBody>
          <a:bodyPr wrap="none">
            <a:spAutoFit/>
          </a:bodyPr>
          <a:lstStyle/>
          <a:p>
            <a:r>
              <a:rPr lang="en-US"/>
              <a:t>Facticity </a:t>
            </a:r>
            <a:endParaRPr lang="nl-NL"/>
          </a:p>
        </p:txBody>
      </p:sp>
      <p:sp>
        <p:nvSpPr>
          <p:cNvPr id="5138" name="Tekstvak 61"/>
          <p:cNvSpPr txBox="1">
            <a:spLocks noChangeArrowheads="1"/>
          </p:cNvSpPr>
          <p:nvPr/>
        </p:nvSpPr>
        <p:spPr bwMode="auto">
          <a:xfrm>
            <a:off x="2627313" y="5660950"/>
            <a:ext cx="1941512" cy="369888"/>
          </a:xfrm>
          <a:prstGeom prst="rect">
            <a:avLst/>
          </a:prstGeom>
          <a:noFill/>
          <a:ln w="9525">
            <a:noFill/>
            <a:miter lim="800000"/>
            <a:headEnd/>
            <a:tailEnd/>
          </a:ln>
        </p:spPr>
        <p:txBody>
          <a:bodyPr wrap="none">
            <a:spAutoFit/>
          </a:bodyPr>
          <a:lstStyle/>
          <a:p>
            <a:r>
              <a:rPr lang="en-US" dirty="0"/>
              <a:t>Residual Entropy</a:t>
            </a:r>
            <a:endParaRPr lang="nl-NL" dirty="0"/>
          </a:p>
        </p:txBody>
      </p:sp>
      <p:cxnSp>
        <p:nvCxnSpPr>
          <p:cNvPr id="27" name="Rechte verbindingslijn met pijl 26"/>
          <p:cNvCxnSpPr/>
          <p:nvPr/>
        </p:nvCxnSpPr>
        <p:spPr>
          <a:xfrm flipH="1">
            <a:off x="755577" y="6165304"/>
            <a:ext cx="4464495" cy="0"/>
          </a:xfrm>
          <a:prstGeom prst="straightConnector1">
            <a:avLst/>
          </a:prstGeom>
          <a:ln w="57150" cmpd="sng">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149510" name="Object 9"/>
          <p:cNvGraphicFramePr>
            <a:graphicFrameLocks noChangeAspect="1"/>
          </p:cNvGraphicFramePr>
          <p:nvPr/>
        </p:nvGraphicFramePr>
        <p:xfrm>
          <a:off x="2244725" y="6324600"/>
          <a:ext cx="1366838" cy="533400"/>
        </p:xfrm>
        <a:graphic>
          <a:graphicData uri="http://schemas.openxmlformats.org/presentationml/2006/ole">
            <mc:AlternateContent xmlns:mc="http://schemas.openxmlformats.org/markup-compatibility/2006">
              <mc:Choice xmlns:v="urn:schemas-microsoft-com:vml" Requires="v">
                <p:oleObj spid="_x0000_s138248" name="Equation" r:id="rId10" imgW="520560" imgH="203040" progId="Equation.3">
                  <p:embed/>
                </p:oleObj>
              </mc:Choice>
              <mc:Fallback>
                <p:oleObj name="Equation" r:id="rId10" imgW="52056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44725" y="6324600"/>
                        <a:ext cx="13668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kstvak 61"/>
          <p:cNvSpPr txBox="1">
            <a:spLocks noChangeArrowheads="1"/>
          </p:cNvSpPr>
          <p:nvPr/>
        </p:nvSpPr>
        <p:spPr bwMode="auto">
          <a:xfrm>
            <a:off x="3707904" y="6371480"/>
            <a:ext cx="2387320" cy="369332"/>
          </a:xfrm>
          <a:prstGeom prst="rect">
            <a:avLst/>
          </a:prstGeom>
          <a:noFill/>
          <a:ln w="9525">
            <a:noFill/>
            <a:miter lim="800000"/>
            <a:headEnd/>
            <a:tailEnd/>
          </a:ln>
        </p:spPr>
        <p:txBody>
          <a:bodyPr wrap="none">
            <a:spAutoFit/>
          </a:bodyPr>
          <a:lstStyle/>
          <a:p>
            <a:r>
              <a:rPr lang="en-US" dirty="0" err="1" smtClean="0"/>
              <a:t>Kolmogorov</a:t>
            </a:r>
            <a:r>
              <a:rPr lang="en-US" dirty="0" smtClean="0"/>
              <a:t> complexity</a:t>
            </a:r>
            <a:endParaRPr lang="nl-NL" dirty="0"/>
          </a:p>
        </p:txBody>
      </p:sp>
    </p:spTree>
    <p:extLst>
      <p:ext uri="{BB962C8B-B14F-4D97-AF65-F5344CB8AC3E}">
        <p14:creationId xmlns:p14="http://schemas.microsoft.com/office/powerpoint/2010/main" val="25405924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normAutofit/>
          </a:bodyPr>
          <a:lstStyle/>
          <a:p>
            <a:r>
              <a:rPr lang="en-US" dirty="0" smtClean="0"/>
              <a:t>Two-part code optimization</a:t>
            </a:r>
            <a:endParaRPr lang="en-US" dirty="0"/>
          </a:p>
        </p:txBody>
      </p:sp>
      <p:sp>
        <p:nvSpPr>
          <p:cNvPr id="16" name="Tijdelijke aanduiding voor inhoud 15"/>
          <p:cNvSpPr>
            <a:spLocks noGrp="1"/>
          </p:cNvSpPr>
          <p:nvPr>
            <p:ph idx="1"/>
          </p:nvPr>
        </p:nvSpPr>
        <p:spPr>
          <a:xfrm>
            <a:off x="323528" y="1783357"/>
            <a:ext cx="8424936" cy="4525963"/>
          </a:xfrm>
        </p:spPr>
        <p:txBody>
          <a:bodyPr>
            <a:normAutofit/>
          </a:bodyPr>
          <a:lstStyle/>
          <a:p>
            <a:r>
              <a:rPr lang="en-US" sz="2800" dirty="0" smtClean="0">
                <a:latin typeface="Times New Roman" charset="0"/>
              </a:rPr>
              <a:t>The best theory to explain a set of data D is the one which minimizes                      such that: </a:t>
            </a:r>
          </a:p>
          <a:p>
            <a:endParaRPr lang="en-US" sz="2800" dirty="0" smtClean="0">
              <a:latin typeface="Times New Roman" charset="0"/>
            </a:endParaRPr>
          </a:p>
        </p:txBody>
      </p:sp>
      <p:grpSp>
        <p:nvGrpSpPr>
          <p:cNvPr id="2" name="Groep 8"/>
          <p:cNvGrpSpPr/>
          <p:nvPr/>
        </p:nvGrpSpPr>
        <p:grpSpPr>
          <a:xfrm>
            <a:off x="1187624" y="4149080"/>
            <a:ext cx="6696744" cy="2736304"/>
            <a:chOff x="467544" y="2996952"/>
            <a:chExt cx="8280920" cy="3600400"/>
          </a:xfrm>
        </p:grpSpPr>
        <p:pic>
          <p:nvPicPr>
            <p:cNvPr id="4" name="Tijdelijke aanduiding voor inhoud 5" descr="MH900237131.JPG"/>
            <p:cNvPicPr>
              <a:picLocks noChangeAspect="1"/>
            </p:cNvPicPr>
            <p:nvPr/>
          </p:nvPicPr>
          <p:blipFill>
            <a:blip r:embed="rId4" cstate="email"/>
            <a:stretch>
              <a:fillRect/>
            </a:stretch>
          </p:blipFill>
          <p:spPr>
            <a:xfrm>
              <a:off x="2915816" y="3284984"/>
              <a:ext cx="3095625" cy="3095625"/>
            </a:xfrm>
            <a:prstGeom prst="rect">
              <a:avLst/>
            </a:prstGeom>
          </p:spPr>
        </p:pic>
        <p:pic>
          <p:nvPicPr>
            <p:cNvPr id="5" name="Afbeelding 4" descr="occam.jpg"/>
            <p:cNvPicPr>
              <a:picLocks noChangeAspect="1"/>
            </p:cNvPicPr>
            <p:nvPr/>
          </p:nvPicPr>
          <p:blipFill>
            <a:blip r:embed="rId5" cstate="email"/>
            <a:stretch>
              <a:fillRect/>
            </a:stretch>
          </p:blipFill>
          <p:spPr>
            <a:xfrm>
              <a:off x="467544" y="3212976"/>
              <a:ext cx="2088232" cy="3132348"/>
            </a:xfrm>
            <a:prstGeom prst="rect">
              <a:avLst/>
            </a:prstGeom>
          </p:spPr>
        </p:pic>
        <p:pic>
          <p:nvPicPr>
            <p:cNvPr id="6" name="Afbeelding 5" descr="plato4.jpg"/>
            <p:cNvPicPr>
              <a:picLocks noChangeAspect="1"/>
            </p:cNvPicPr>
            <p:nvPr/>
          </p:nvPicPr>
          <p:blipFill>
            <a:blip r:embed="rId6" cstate="email"/>
            <a:srcRect b="27290"/>
            <a:stretch>
              <a:fillRect/>
            </a:stretch>
          </p:blipFill>
          <p:spPr>
            <a:xfrm>
              <a:off x="6228184" y="2996952"/>
              <a:ext cx="2304256" cy="2232248"/>
            </a:xfrm>
            <a:prstGeom prst="rect">
              <a:avLst/>
            </a:prstGeom>
          </p:spPr>
        </p:pic>
        <p:cxnSp>
          <p:nvCxnSpPr>
            <p:cNvPr id="7" name="Rechte verbindingslijn 6"/>
            <p:cNvCxnSpPr/>
            <p:nvPr/>
          </p:nvCxnSpPr>
          <p:spPr>
            <a:xfrm>
              <a:off x="6156176" y="5373216"/>
              <a:ext cx="2592288" cy="0"/>
            </a:xfrm>
            <a:prstGeom prst="line">
              <a:avLst/>
            </a:prstGeom>
            <a:ln w="111125">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Afbeelding 7" descr="plato4.jpg"/>
            <p:cNvPicPr>
              <a:picLocks noChangeAspect="1"/>
            </p:cNvPicPr>
            <p:nvPr/>
          </p:nvPicPr>
          <p:blipFill>
            <a:blip r:embed="rId6" cstate="email"/>
            <a:srcRect t="73602" b="-10238"/>
            <a:stretch>
              <a:fillRect/>
            </a:stretch>
          </p:blipFill>
          <p:spPr>
            <a:xfrm>
              <a:off x="6228184" y="5472608"/>
              <a:ext cx="2304256" cy="1124744"/>
            </a:xfrm>
            <a:prstGeom prst="rect">
              <a:avLst/>
            </a:prstGeom>
          </p:spPr>
        </p:pic>
      </p:grpSp>
      <p:graphicFrame>
        <p:nvGraphicFramePr>
          <p:cNvPr id="10" name="Object 9"/>
          <p:cNvGraphicFramePr>
            <a:graphicFrameLocks noChangeAspect="1"/>
          </p:cNvGraphicFramePr>
          <p:nvPr/>
        </p:nvGraphicFramePr>
        <p:xfrm>
          <a:off x="3383868" y="2204864"/>
          <a:ext cx="1548172" cy="576064"/>
        </p:xfrm>
        <a:graphic>
          <a:graphicData uri="http://schemas.openxmlformats.org/presentationml/2006/ole">
            <mc:AlternateContent xmlns:mc="http://schemas.openxmlformats.org/markup-compatibility/2006">
              <mc:Choice xmlns:v="urn:schemas-microsoft-com:vml" Requires="v">
                <p:oleObj spid="_x0000_s139267" name="Vergelijking" r:id="rId7" imgW="545760" imgH="203040" progId="Equation.3">
                  <p:embed/>
                </p:oleObj>
              </mc:Choice>
              <mc:Fallback>
                <p:oleObj name="Vergelijking" r:id="rId7" imgW="54576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3868" y="2204864"/>
                        <a:ext cx="1548172"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2771800" y="2996952"/>
          <a:ext cx="3000334" cy="1080120"/>
        </p:xfrm>
        <a:graphic>
          <a:graphicData uri="http://schemas.openxmlformats.org/presentationml/2006/ole">
            <mc:AlternateContent xmlns:mc="http://schemas.openxmlformats.org/markup-compatibility/2006">
              <mc:Choice xmlns:v="urn:schemas-microsoft-com:vml" Requires="v">
                <p:oleObj spid="_x0000_s139268" name="Equation" r:id="rId9" imgW="634680" imgH="228600" progId="Equation.3">
                  <p:embed/>
                </p:oleObj>
              </mc:Choice>
              <mc:Fallback>
                <p:oleObj name="Equation" r:id="rId9" imgW="63468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800" y="2996952"/>
                        <a:ext cx="3000334" cy="1080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94068009"/>
      </p:ext>
    </p:extLst>
  </p:cSld>
  <p:clrMapOvr>
    <a:masterClrMapping/>
  </p:clrMapOvr>
  <p:transition xmlns:p14="http://schemas.microsoft.com/office/powerpoint/2010/main" spd="slow" advClick="0"/>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ChangeArrowheads="1"/>
          </p:cNvSpPr>
          <p:nvPr/>
        </p:nvSpPr>
        <p:spPr bwMode="auto">
          <a:xfrm>
            <a:off x="539750" y="1485900"/>
            <a:ext cx="3671888" cy="3887788"/>
          </a:xfrm>
          <a:prstGeom prst="rect">
            <a:avLst/>
          </a:prstGeom>
          <a:solidFill>
            <a:schemeClr val="accent1"/>
          </a:solidFill>
          <a:ln w="9525">
            <a:solidFill>
              <a:schemeClr val="tx1"/>
            </a:solidFill>
            <a:miter lim="800000"/>
            <a:headEnd/>
            <a:tailEnd/>
          </a:ln>
          <a:effectLst/>
        </p:spPr>
        <p:txBody>
          <a:bodyPr wrap="none" anchor="ctr"/>
          <a:lstStyle/>
          <a:p>
            <a:endParaRPr lang="nl-NL"/>
          </a:p>
        </p:txBody>
      </p:sp>
      <p:sp>
        <p:nvSpPr>
          <p:cNvPr id="830467" name="Oval 3"/>
          <p:cNvSpPr>
            <a:spLocks noChangeArrowheads="1"/>
          </p:cNvSpPr>
          <p:nvPr/>
        </p:nvSpPr>
        <p:spPr bwMode="auto">
          <a:xfrm>
            <a:off x="1692275" y="2133600"/>
            <a:ext cx="2016125" cy="2519363"/>
          </a:xfrm>
          <a:prstGeom prst="ellipse">
            <a:avLst/>
          </a:prstGeom>
          <a:solidFill>
            <a:schemeClr val="accent2"/>
          </a:solidFill>
          <a:ln w="9525">
            <a:solidFill>
              <a:schemeClr val="tx1"/>
            </a:solidFill>
            <a:round/>
            <a:headEnd/>
            <a:tailEnd/>
          </a:ln>
          <a:effectLst/>
        </p:spPr>
        <p:txBody>
          <a:bodyPr wrap="none" anchor="ctr"/>
          <a:lstStyle/>
          <a:p>
            <a:endParaRPr lang="nl-NL"/>
          </a:p>
        </p:txBody>
      </p:sp>
      <p:sp>
        <p:nvSpPr>
          <p:cNvPr id="830468" name="Oval 4"/>
          <p:cNvSpPr>
            <a:spLocks noChangeArrowheads="1"/>
          </p:cNvSpPr>
          <p:nvPr/>
        </p:nvSpPr>
        <p:spPr bwMode="auto">
          <a:xfrm>
            <a:off x="2339975" y="2852738"/>
            <a:ext cx="1079500" cy="1152525"/>
          </a:xfrm>
          <a:prstGeom prst="ellipse">
            <a:avLst/>
          </a:prstGeom>
          <a:solidFill>
            <a:schemeClr val="folHlink"/>
          </a:solidFill>
          <a:ln w="9525">
            <a:solidFill>
              <a:schemeClr val="tx1"/>
            </a:solidFill>
            <a:round/>
            <a:headEnd/>
            <a:tailEnd/>
          </a:ln>
          <a:effectLst/>
        </p:spPr>
        <p:txBody>
          <a:bodyPr wrap="none" anchor="ctr"/>
          <a:lstStyle/>
          <a:p>
            <a:pPr algn="ctr"/>
            <a:r>
              <a:rPr lang="en-US" b="0"/>
              <a:t>Data</a:t>
            </a:r>
            <a:endParaRPr lang="nl-NL" b="0"/>
          </a:p>
        </p:txBody>
      </p:sp>
      <p:sp>
        <p:nvSpPr>
          <p:cNvPr id="830469" name="Text Box 5"/>
          <p:cNvSpPr txBox="1">
            <a:spLocks noChangeArrowheads="1"/>
          </p:cNvSpPr>
          <p:nvPr/>
        </p:nvSpPr>
        <p:spPr bwMode="auto">
          <a:xfrm>
            <a:off x="1116013" y="3502025"/>
            <a:ext cx="1152525" cy="366713"/>
          </a:xfrm>
          <a:prstGeom prst="rect">
            <a:avLst/>
          </a:prstGeom>
          <a:noFill/>
          <a:ln w="9525">
            <a:noFill/>
            <a:miter lim="800000"/>
            <a:headEnd/>
            <a:tailEnd/>
          </a:ln>
          <a:effectLst/>
        </p:spPr>
        <p:txBody>
          <a:bodyPr>
            <a:spAutoFit/>
          </a:bodyPr>
          <a:lstStyle/>
          <a:p>
            <a:pPr>
              <a:spcBef>
                <a:spcPct val="50000"/>
              </a:spcBef>
            </a:pPr>
            <a:endParaRPr lang="nl-NL" b="0"/>
          </a:p>
        </p:txBody>
      </p:sp>
      <p:sp>
        <p:nvSpPr>
          <p:cNvPr id="830470" name="Text Box 6"/>
          <p:cNvSpPr txBox="1">
            <a:spLocks noChangeArrowheads="1"/>
          </p:cNvSpPr>
          <p:nvPr/>
        </p:nvSpPr>
        <p:spPr bwMode="auto">
          <a:xfrm>
            <a:off x="684213" y="1628775"/>
            <a:ext cx="1085850" cy="366713"/>
          </a:xfrm>
          <a:prstGeom prst="rect">
            <a:avLst/>
          </a:prstGeom>
          <a:noFill/>
          <a:ln w="9525">
            <a:noFill/>
            <a:miter lim="800000"/>
            <a:headEnd/>
            <a:tailEnd/>
          </a:ln>
          <a:effectLst/>
        </p:spPr>
        <p:txBody>
          <a:bodyPr wrap="none">
            <a:spAutoFit/>
          </a:bodyPr>
          <a:lstStyle/>
          <a:p>
            <a:r>
              <a:rPr lang="en-US" b="0"/>
              <a:t>Universe</a:t>
            </a:r>
            <a:endParaRPr lang="nl-NL" b="0"/>
          </a:p>
        </p:txBody>
      </p:sp>
      <p:sp>
        <p:nvSpPr>
          <p:cNvPr id="830471" name="Rectangle 7"/>
          <p:cNvSpPr>
            <a:spLocks noGrp="1" noChangeArrowheads="1"/>
          </p:cNvSpPr>
          <p:nvPr>
            <p:ph type="title"/>
          </p:nvPr>
        </p:nvSpPr>
        <p:spPr/>
        <p:txBody>
          <a:bodyPr/>
          <a:lstStyle/>
          <a:p>
            <a:r>
              <a:rPr lang="en-US"/>
              <a:t>Some conventions</a:t>
            </a:r>
            <a:endParaRPr lang="nl-NL"/>
          </a:p>
        </p:txBody>
      </p:sp>
      <p:sp>
        <p:nvSpPr>
          <p:cNvPr id="830472" name="Rectangle 8"/>
          <p:cNvSpPr>
            <a:spLocks noGrp="1" noChangeArrowheads="1"/>
          </p:cNvSpPr>
          <p:nvPr>
            <p:ph type="body" sz="half" idx="1"/>
          </p:nvPr>
        </p:nvSpPr>
        <p:spPr/>
        <p:txBody>
          <a:bodyPr/>
          <a:lstStyle/>
          <a:p>
            <a:endParaRPr lang="nl-NL" sz="1700"/>
          </a:p>
        </p:txBody>
      </p:sp>
      <p:sp>
        <p:nvSpPr>
          <p:cNvPr id="830473" name="Rectangle 9"/>
          <p:cNvSpPr>
            <a:spLocks noGrp="1" noChangeArrowheads="1"/>
          </p:cNvSpPr>
          <p:nvPr>
            <p:ph type="body" sz="half" idx="2"/>
          </p:nvPr>
        </p:nvSpPr>
        <p:spPr/>
        <p:txBody>
          <a:bodyPr/>
          <a:lstStyle/>
          <a:p>
            <a:r>
              <a:rPr lang="en-US" sz="2000"/>
              <a:t>U = Universe</a:t>
            </a:r>
          </a:p>
          <a:p>
            <a:r>
              <a:rPr lang="en-US" sz="2000"/>
              <a:t>M = Model </a:t>
            </a:r>
          </a:p>
          <a:p>
            <a:r>
              <a:rPr lang="en-US" sz="2000"/>
              <a:t>D = Data Set</a:t>
            </a:r>
          </a:p>
          <a:p>
            <a:r>
              <a:rPr lang="en-US" sz="2000"/>
              <a:t>For the moment M and D are finite </a:t>
            </a:r>
          </a:p>
          <a:p>
            <a:r>
              <a:rPr lang="en-US" sz="2000"/>
              <a:t>|M| = m </a:t>
            </a:r>
          </a:p>
          <a:p>
            <a:r>
              <a:rPr lang="en-US" sz="2000"/>
              <a:t>|D| = d</a:t>
            </a:r>
            <a:endParaRPr lang="nl-NL" sz="2000"/>
          </a:p>
        </p:txBody>
      </p:sp>
      <p:sp>
        <p:nvSpPr>
          <p:cNvPr id="830474" name="Text Box 10"/>
          <p:cNvSpPr txBox="1">
            <a:spLocks noChangeArrowheads="1"/>
          </p:cNvSpPr>
          <p:nvPr/>
        </p:nvSpPr>
        <p:spPr bwMode="auto">
          <a:xfrm>
            <a:off x="2339975" y="2349500"/>
            <a:ext cx="806450" cy="366713"/>
          </a:xfrm>
          <a:prstGeom prst="rect">
            <a:avLst/>
          </a:prstGeom>
          <a:noFill/>
          <a:ln w="9525">
            <a:noFill/>
            <a:miter lim="800000"/>
            <a:headEnd/>
            <a:tailEnd/>
          </a:ln>
          <a:effectLst/>
        </p:spPr>
        <p:txBody>
          <a:bodyPr wrap="none">
            <a:spAutoFit/>
          </a:bodyPr>
          <a:lstStyle/>
          <a:p>
            <a:r>
              <a:rPr lang="en-US" b="0"/>
              <a:t>Model</a:t>
            </a:r>
            <a:endParaRPr lang="nl-NL" b="0"/>
          </a:p>
        </p:txBody>
      </p:sp>
    </p:spTree>
    <p:extLst>
      <p:ext uri="{BB962C8B-B14F-4D97-AF65-F5344CB8AC3E}">
        <p14:creationId xmlns:p14="http://schemas.microsoft.com/office/powerpoint/2010/main" val="23688788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7"/>
          <p:cNvSpPr>
            <a:spLocks noGrp="1" noChangeArrowheads="1"/>
          </p:cNvSpPr>
          <p:nvPr>
            <p:ph type="title"/>
          </p:nvPr>
        </p:nvSpPr>
        <p:spPr>
          <a:xfrm>
            <a:off x="144463" y="366713"/>
            <a:ext cx="8855075" cy="685800"/>
          </a:xfrm>
        </p:spPr>
        <p:txBody>
          <a:bodyPr/>
          <a:lstStyle/>
          <a:p>
            <a:pPr eaLnBrk="1" hangingPunct="1"/>
            <a:r>
              <a:rPr lang="en-US" sz="3600" smtClean="0"/>
              <a:t>Selecting the best model according to Bayes</a:t>
            </a:r>
            <a:endParaRPr lang="nl-NL" sz="3600" smtClean="0"/>
          </a:p>
        </p:txBody>
      </p:sp>
      <p:graphicFrame>
        <p:nvGraphicFramePr>
          <p:cNvPr id="3074" name="Object 8"/>
          <p:cNvGraphicFramePr>
            <a:graphicFrameLocks noGrp="1" noChangeAspect="1"/>
          </p:cNvGraphicFramePr>
          <p:nvPr>
            <p:ph sz="quarter" idx="2"/>
          </p:nvPr>
        </p:nvGraphicFramePr>
        <p:xfrm>
          <a:off x="3562350" y="1341438"/>
          <a:ext cx="5330825" cy="2414587"/>
        </p:xfrm>
        <a:graphic>
          <a:graphicData uri="http://schemas.openxmlformats.org/presentationml/2006/ole">
            <mc:AlternateContent xmlns:mc="http://schemas.openxmlformats.org/markup-compatibility/2006">
              <mc:Choice xmlns:v="urn:schemas-microsoft-com:vml" Requires="v">
                <p:oleObj spid="_x0000_s1026" name="Equation" r:id="rId4" imgW="2463480" imgH="1117440" progId="Equation.3">
                  <p:embed/>
                </p:oleObj>
              </mc:Choice>
              <mc:Fallback>
                <p:oleObj name="Equation" r:id="rId4" imgW="2463480" imgH="1117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2350" y="1341438"/>
                        <a:ext cx="5330825" cy="241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Rectangle 2"/>
          <p:cNvSpPr>
            <a:spLocks noChangeArrowheads="1"/>
          </p:cNvSpPr>
          <p:nvPr/>
        </p:nvSpPr>
        <p:spPr bwMode="auto">
          <a:xfrm>
            <a:off x="250825" y="1484313"/>
            <a:ext cx="2952750" cy="3744912"/>
          </a:xfrm>
          <a:prstGeom prst="rect">
            <a:avLst/>
          </a:prstGeom>
          <a:solidFill>
            <a:schemeClr val="accent1"/>
          </a:solidFill>
          <a:ln w="9525">
            <a:solidFill>
              <a:schemeClr val="tx1"/>
            </a:solidFill>
            <a:miter lim="800000"/>
            <a:headEnd/>
            <a:tailEnd/>
          </a:ln>
        </p:spPr>
        <p:txBody>
          <a:bodyPr wrap="none" anchor="ctr"/>
          <a:lstStyle/>
          <a:p>
            <a:endParaRPr lang="nl-NL"/>
          </a:p>
        </p:txBody>
      </p:sp>
      <p:sp>
        <p:nvSpPr>
          <p:cNvPr id="3077" name="Oval 3"/>
          <p:cNvSpPr>
            <a:spLocks noChangeArrowheads="1"/>
          </p:cNvSpPr>
          <p:nvPr/>
        </p:nvSpPr>
        <p:spPr bwMode="auto">
          <a:xfrm>
            <a:off x="1071563" y="2108200"/>
            <a:ext cx="1558925" cy="2427288"/>
          </a:xfrm>
          <a:prstGeom prst="ellipse">
            <a:avLst/>
          </a:prstGeom>
          <a:solidFill>
            <a:schemeClr val="accent2"/>
          </a:solidFill>
          <a:ln w="9525">
            <a:solidFill>
              <a:schemeClr val="tx1"/>
            </a:solidFill>
            <a:round/>
            <a:headEnd/>
            <a:tailEnd/>
          </a:ln>
        </p:spPr>
        <p:txBody>
          <a:bodyPr wrap="none" anchor="ctr"/>
          <a:lstStyle/>
          <a:p>
            <a:endParaRPr lang="nl-NL"/>
          </a:p>
        </p:txBody>
      </p:sp>
      <p:sp>
        <p:nvSpPr>
          <p:cNvPr id="3078" name="Oval 4"/>
          <p:cNvSpPr>
            <a:spLocks noChangeArrowheads="1"/>
          </p:cNvSpPr>
          <p:nvPr/>
        </p:nvSpPr>
        <p:spPr bwMode="auto">
          <a:xfrm>
            <a:off x="1571625" y="2801938"/>
            <a:ext cx="835025" cy="1109662"/>
          </a:xfrm>
          <a:prstGeom prst="ellipse">
            <a:avLst/>
          </a:prstGeom>
          <a:solidFill>
            <a:schemeClr val="folHlink"/>
          </a:solidFill>
          <a:ln w="9525">
            <a:solidFill>
              <a:schemeClr val="tx1"/>
            </a:solidFill>
            <a:round/>
            <a:headEnd/>
            <a:tailEnd/>
          </a:ln>
        </p:spPr>
        <p:txBody>
          <a:bodyPr wrap="none" anchor="ctr"/>
          <a:lstStyle/>
          <a:p>
            <a:pPr algn="ctr"/>
            <a:r>
              <a:rPr lang="en-US"/>
              <a:t>Data</a:t>
            </a:r>
            <a:endParaRPr lang="nl-NL"/>
          </a:p>
        </p:txBody>
      </p:sp>
      <p:sp>
        <p:nvSpPr>
          <p:cNvPr id="3079" name="Text Box 5"/>
          <p:cNvSpPr txBox="1">
            <a:spLocks noChangeArrowheads="1"/>
          </p:cNvSpPr>
          <p:nvPr/>
        </p:nvSpPr>
        <p:spPr bwMode="auto">
          <a:xfrm>
            <a:off x="625475" y="3425825"/>
            <a:ext cx="892175" cy="354013"/>
          </a:xfrm>
          <a:prstGeom prst="rect">
            <a:avLst/>
          </a:prstGeom>
          <a:noFill/>
          <a:ln w="9525">
            <a:noFill/>
            <a:miter lim="800000"/>
            <a:headEnd/>
            <a:tailEnd/>
          </a:ln>
        </p:spPr>
        <p:txBody>
          <a:bodyPr>
            <a:spAutoFit/>
          </a:bodyPr>
          <a:lstStyle/>
          <a:p>
            <a:pPr>
              <a:spcBef>
                <a:spcPct val="50000"/>
              </a:spcBef>
            </a:pPr>
            <a:endParaRPr lang="nl-NL"/>
          </a:p>
        </p:txBody>
      </p:sp>
      <p:sp>
        <p:nvSpPr>
          <p:cNvPr id="3080" name="Text Box 6"/>
          <p:cNvSpPr txBox="1">
            <a:spLocks noChangeArrowheads="1"/>
          </p:cNvSpPr>
          <p:nvPr/>
        </p:nvSpPr>
        <p:spPr bwMode="auto">
          <a:xfrm>
            <a:off x="290513" y="1622425"/>
            <a:ext cx="841375" cy="352425"/>
          </a:xfrm>
          <a:prstGeom prst="rect">
            <a:avLst/>
          </a:prstGeom>
          <a:noFill/>
          <a:ln w="9525">
            <a:noFill/>
            <a:miter lim="800000"/>
            <a:headEnd/>
            <a:tailEnd/>
          </a:ln>
        </p:spPr>
        <p:txBody>
          <a:bodyPr wrap="none">
            <a:spAutoFit/>
          </a:bodyPr>
          <a:lstStyle/>
          <a:p>
            <a:r>
              <a:rPr lang="en-US"/>
              <a:t>Universe</a:t>
            </a:r>
            <a:endParaRPr lang="nl-NL"/>
          </a:p>
        </p:txBody>
      </p:sp>
      <p:sp>
        <p:nvSpPr>
          <p:cNvPr id="3081" name="Text Box 9"/>
          <p:cNvSpPr txBox="1">
            <a:spLocks noChangeArrowheads="1"/>
          </p:cNvSpPr>
          <p:nvPr/>
        </p:nvSpPr>
        <p:spPr bwMode="auto">
          <a:xfrm>
            <a:off x="1571625" y="2316163"/>
            <a:ext cx="623888" cy="354012"/>
          </a:xfrm>
          <a:prstGeom prst="rect">
            <a:avLst/>
          </a:prstGeom>
          <a:noFill/>
          <a:ln w="9525">
            <a:noFill/>
            <a:miter lim="800000"/>
            <a:headEnd/>
            <a:tailEnd/>
          </a:ln>
        </p:spPr>
        <p:txBody>
          <a:bodyPr wrap="none">
            <a:spAutoFit/>
          </a:bodyPr>
          <a:lstStyle/>
          <a:p>
            <a:r>
              <a:rPr lang="en-US"/>
              <a:t>Model</a:t>
            </a:r>
            <a:endParaRPr lang="nl-NL"/>
          </a:p>
        </p:txBody>
      </p:sp>
      <p:sp>
        <p:nvSpPr>
          <p:cNvPr id="3082" name="Oval 10"/>
          <p:cNvSpPr>
            <a:spLocks noChangeArrowheads="1"/>
          </p:cNvSpPr>
          <p:nvPr/>
        </p:nvSpPr>
        <p:spPr bwMode="auto">
          <a:xfrm>
            <a:off x="736600" y="2386013"/>
            <a:ext cx="2060575" cy="1663700"/>
          </a:xfrm>
          <a:prstGeom prst="ellipse">
            <a:avLst/>
          </a:prstGeom>
          <a:noFill/>
          <a:ln w="9525">
            <a:solidFill>
              <a:schemeClr val="tx1"/>
            </a:solidFill>
            <a:round/>
            <a:headEnd/>
            <a:tailEnd/>
          </a:ln>
        </p:spPr>
        <p:txBody>
          <a:bodyPr wrap="none" anchor="ctr"/>
          <a:lstStyle/>
          <a:p>
            <a:endParaRPr lang="nl-NL"/>
          </a:p>
        </p:txBody>
      </p:sp>
      <p:sp>
        <p:nvSpPr>
          <p:cNvPr id="3083" name="Oval 11"/>
          <p:cNvSpPr>
            <a:spLocks noChangeArrowheads="1"/>
          </p:cNvSpPr>
          <p:nvPr/>
        </p:nvSpPr>
        <p:spPr bwMode="auto">
          <a:xfrm rot="-1736969">
            <a:off x="625475" y="2870200"/>
            <a:ext cx="2062163" cy="1665288"/>
          </a:xfrm>
          <a:prstGeom prst="ellipse">
            <a:avLst/>
          </a:prstGeom>
          <a:noFill/>
          <a:ln w="9525">
            <a:solidFill>
              <a:schemeClr val="tx1"/>
            </a:solidFill>
            <a:round/>
            <a:headEnd/>
            <a:tailEnd/>
          </a:ln>
        </p:spPr>
        <p:txBody>
          <a:bodyPr wrap="none" anchor="ctr"/>
          <a:lstStyle/>
          <a:p>
            <a:endParaRPr lang="nl-NL"/>
          </a:p>
        </p:txBody>
      </p:sp>
      <p:sp>
        <p:nvSpPr>
          <p:cNvPr id="3084" name="Oval 12"/>
          <p:cNvSpPr>
            <a:spLocks noChangeArrowheads="1"/>
          </p:cNvSpPr>
          <p:nvPr/>
        </p:nvSpPr>
        <p:spPr bwMode="auto">
          <a:xfrm rot="2261689">
            <a:off x="1069975" y="2801938"/>
            <a:ext cx="2062163" cy="1663700"/>
          </a:xfrm>
          <a:prstGeom prst="ellipse">
            <a:avLst/>
          </a:prstGeom>
          <a:noFill/>
          <a:ln w="9525">
            <a:solidFill>
              <a:schemeClr val="tx1"/>
            </a:solidFill>
            <a:round/>
            <a:headEnd/>
            <a:tailEnd/>
          </a:ln>
        </p:spPr>
        <p:txBody>
          <a:bodyPr wrap="none" anchor="ctr"/>
          <a:lstStyle/>
          <a:p>
            <a:endParaRPr lang="nl-NL"/>
          </a:p>
        </p:txBody>
      </p:sp>
      <p:sp>
        <p:nvSpPr>
          <p:cNvPr id="3085" name="Text Box 5"/>
          <p:cNvSpPr txBox="1">
            <a:spLocks noChangeArrowheads="1"/>
          </p:cNvSpPr>
          <p:nvPr/>
        </p:nvSpPr>
        <p:spPr bwMode="auto">
          <a:xfrm>
            <a:off x="5148064" y="4100879"/>
            <a:ext cx="1565498" cy="830997"/>
          </a:xfrm>
          <a:prstGeom prst="rect">
            <a:avLst/>
          </a:prstGeom>
          <a:noFill/>
          <a:ln w="9525">
            <a:noFill/>
            <a:miter lim="800000"/>
            <a:headEnd/>
            <a:tailEnd/>
          </a:ln>
        </p:spPr>
        <p:txBody>
          <a:bodyPr wrap="square">
            <a:spAutoFit/>
          </a:bodyPr>
          <a:lstStyle/>
          <a:p>
            <a:r>
              <a:rPr lang="en-US" sz="2400" dirty="0" smtClean="0"/>
              <a:t>Model Code </a:t>
            </a:r>
            <a:endParaRPr lang="nl-NL" sz="2400" dirty="0"/>
          </a:p>
        </p:txBody>
      </p:sp>
      <p:sp>
        <p:nvSpPr>
          <p:cNvPr id="3087" name="Text Box 18"/>
          <p:cNvSpPr txBox="1">
            <a:spLocks noChangeArrowheads="1"/>
          </p:cNvSpPr>
          <p:nvPr/>
        </p:nvSpPr>
        <p:spPr bwMode="auto">
          <a:xfrm>
            <a:off x="5796136" y="5517232"/>
            <a:ext cx="2646362" cy="369887"/>
          </a:xfrm>
          <a:prstGeom prst="rect">
            <a:avLst/>
          </a:prstGeom>
          <a:noFill/>
          <a:ln w="9525">
            <a:noFill/>
            <a:miter lim="800000"/>
            <a:headEnd/>
            <a:tailEnd/>
          </a:ln>
        </p:spPr>
        <p:txBody>
          <a:bodyPr wrap="none">
            <a:spAutoFit/>
          </a:bodyPr>
          <a:lstStyle/>
          <a:p>
            <a:r>
              <a:rPr lang="en-US" dirty="0"/>
              <a:t>Optimal Shannon Code </a:t>
            </a:r>
            <a:endParaRPr lang="nl-NL" dirty="0"/>
          </a:p>
        </p:txBody>
      </p:sp>
      <p:sp>
        <p:nvSpPr>
          <p:cNvPr id="3088" name="Oval 3"/>
          <p:cNvSpPr>
            <a:spLocks noChangeArrowheads="1"/>
          </p:cNvSpPr>
          <p:nvPr/>
        </p:nvSpPr>
        <p:spPr bwMode="auto">
          <a:xfrm>
            <a:off x="5292725" y="3214688"/>
            <a:ext cx="1512888" cy="719137"/>
          </a:xfrm>
          <a:prstGeom prst="ellipse">
            <a:avLst/>
          </a:prstGeom>
          <a:noFill/>
          <a:ln w="76200">
            <a:solidFill>
              <a:srgbClr val="FF0000"/>
            </a:solidFill>
            <a:round/>
            <a:headEnd/>
            <a:tailEnd/>
          </a:ln>
        </p:spPr>
        <p:txBody>
          <a:bodyPr wrap="none" anchor="ctr"/>
          <a:lstStyle/>
          <a:p>
            <a:endParaRPr lang="nl-NL"/>
          </a:p>
        </p:txBody>
      </p:sp>
      <p:sp>
        <p:nvSpPr>
          <p:cNvPr id="3089" name="Oval 3"/>
          <p:cNvSpPr>
            <a:spLocks noChangeArrowheads="1"/>
          </p:cNvSpPr>
          <p:nvPr/>
        </p:nvSpPr>
        <p:spPr bwMode="auto">
          <a:xfrm>
            <a:off x="6875463" y="3214688"/>
            <a:ext cx="2089150" cy="719137"/>
          </a:xfrm>
          <a:prstGeom prst="ellipse">
            <a:avLst/>
          </a:prstGeom>
          <a:noFill/>
          <a:ln w="76200">
            <a:solidFill>
              <a:srgbClr val="FF0000"/>
            </a:solidFill>
            <a:round/>
            <a:headEnd/>
            <a:tailEnd/>
          </a:ln>
        </p:spPr>
        <p:txBody>
          <a:bodyPr wrap="none" anchor="ctr"/>
          <a:lstStyle/>
          <a:p>
            <a:endParaRPr lang="nl-NL"/>
          </a:p>
        </p:txBody>
      </p:sp>
      <p:sp>
        <p:nvSpPr>
          <p:cNvPr id="18" name="Text Box 5"/>
          <p:cNvSpPr txBox="1">
            <a:spLocks noChangeArrowheads="1"/>
          </p:cNvSpPr>
          <p:nvPr/>
        </p:nvSpPr>
        <p:spPr bwMode="auto">
          <a:xfrm>
            <a:off x="6840760" y="4077072"/>
            <a:ext cx="2267744" cy="830997"/>
          </a:xfrm>
          <a:prstGeom prst="rect">
            <a:avLst/>
          </a:prstGeom>
          <a:noFill/>
          <a:ln w="9525">
            <a:noFill/>
            <a:miter lim="800000"/>
            <a:headEnd/>
            <a:tailEnd/>
          </a:ln>
        </p:spPr>
        <p:txBody>
          <a:bodyPr wrap="square">
            <a:spAutoFit/>
          </a:bodyPr>
          <a:lstStyle/>
          <a:p>
            <a:r>
              <a:rPr lang="en-US" sz="2400" dirty="0" smtClean="0"/>
              <a:t>Data to Model Code</a:t>
            </a:r>
            <a:endParaRPr lang="nl-NL" sz="2400" dirty="0"/>
          </a:p>
        </p:txBody>
      </p:sp>
    </p:spTree>
    <p:extLst>
      <p:ext uri="{BB962C8B-B14F-4D97-AF65-F5344CB8AC3E}">
        <p14:creationId xmlns:p14="http://schemas.microsoft.com/office/powerpoint/2010/main" val="18292092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Intuition </a:t>
            </a:r>
            <a:endParaRPr lang="nl-NL" dirty="0"/>
          </a:p>
        </p:txBody>
      </p:sp>
      <p:sp>
        <p:nvSpPr>
          <p:cNvPr id="3" name="Ovaal 2"/>
          <p:cNvSpPr/>
          <p:nvPr/>
        </p:nvSpPr>
        <p:spPr>
          <a:xfrm>
            <a:off x="827584" y="1256056"/>
            <a:ext cx="7632848" cy="2016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Physical Reality</a:t>
            </a:r>
            <a:endParaRPr lang="nl-NL" sz="3600" dirty="0"/>
          </a:p>
        </p:txBody>
      </p:sp>
      <p:sp>
        <p:nvSpPr>
          <p:cNvPr id="4" name="Ovaal 3"/>
          <p:cNvSpPr/>
          <p:nvPr/>
        </p:nvSpPr>
        <p:spPr>
          <a:xfrm>
            <a:off x="827584" y="4293096"/>
            <a:ext cx="7632848" cy="2016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Computational</a:t>
            </a:r>
            <a:r>
              <a:rPr lang="en-US" sz="3200" dirty="0" smtClean="0"/>
              <a:t> Space =</a:t>
            </a:r>
          </a:p>
          <a:p>
            <a:pPr algn="ctr"/>
            <a:r>
              <a:rPr lang="en-US" sz="3200" dirty="0" smtClean="0"/>
              <a:t>Universal Process Model</a:t>
            </a:r>
            <a:endParaRPr lang="nl-NL" sz="3200" dirty="0"/>
          </a:p>
        </p:txBody>
      </p:sp>
      <p:sp>
        <p:nvSpPr>
          <p:cNvPr id="5" name="PIJL-RECHTS 4"/>
          <p:cNvSpPr/>
          <p:nvPr/>
        </p:nvSpPr>
        <p:spPr>
          <a:xfrm>
            <a:off x="1691680" y="3344288"/>
            <a:ext cx="5112568" cy="86409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Time</a:t>
            </a:r>
            <a:endParaRPr lang="nl-NL" dirty="0"/>
          </a:p>
        </p:txBody>
      </p:sp>
      <p:sp>
        <p:nvSpPr>
          <p:cNvPr id="6" name="Ovaal 5"/>
          <p:cNvSpPr/>
          <p:nvPr/>
        </p:nvSpPr>
        <p:spPr>
          <a:xfrm>
            <a:off x="2123728" y="1904128"/>
            <a:ext cx="241044" cy="231267"/>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Vrije vorm 6"/>
          <p:cNvSpPr/>
          <p:nvPr/>
        </p:nvSpPr>
        <p:spPr>
          <a:xfrm rot="17129426">
            <a:off x="3910766" y="-233510"/>
            <a:ext cx="1322467" cy="4266266"/>
          </a:xfrm>
          <a:custGeom>
            <a:avLst/>
            <a:gdLst>
              <a:gd name="connsiteX0" fmla="*/ 0 w 1158240"/>
              <a:gd name="connsiteY0" fmla="*/ 4987 h 3677827"/>
              <a:gd name="connsiteX1" fmla="*/ 76200 w 1158240"/>
              <a:gd name="connsiteY1" fmla="*/ 20227 h 3677827"/>
              <a:gd name="connsiteX2" fmla="*/ 198120 w 1158240"/>
              <a:gd name="connsiteY2" fmla="*/ 279307 h 3677827"/>
              <a:gd name="connsiteX3" fmla="*/ 182880 w 1158240"/>
              <a:gd name="connsiteY3" fmla="*/ 462187 h 3677827"/>
              <a:gd name="connsiteX4" fmla="*/ 137160 w 1158240"/>
              <a:gd name="connsiteY4" fmla="*/ 614587 h 3677827"/>
              <a:gd name="connsiteX5" fmla="*/ 121920 w 1158240"/>
              <a:gd name="connsiteY5" fmla="*/ 675547 h 3677827"/>
              <a:gd name="connsiteX6" fmla="*/ 137160 w 1158240"/>
              <a:gd name="connsiteY6" fmla="*/ 827947 h 3677827"/>
              <a:gd name="connsiteX7" fmla="*/ 152400 w 1158240"/>
              <a:gd name="connsiteY7" fmla="*/ 873667 h 3677827"/>
              <a:gd name="connsiteX8" fmla="*/ 243840 w 1158240"/>
              <a:gd name="connsiteY8" fmla="*/ 934627 h 3677827"/>
              <a:gd name="connsiteX9" fmla="*/ 289560 w 1158240"/>
              <a:gd name="connsiteY9" fmla="*/ 965107 h 3677827"/>
              <a:gd name="connsiteX10" fmla="*/ 335280 w 1158240"/>
              <a:gd name="connsiteY10" fmla="*/ 995587 h 3677827"/>
              <a:gd name="connsiteX11" fmla="*/ 411480 w 1158240"/>
              <a:gd name="connsiteY11" fmla="*/ 1087027 h 3677827"/>
              <a:gd name="connsiteX12" fmla="*/ 457200 w 1158240"/>
              <a:gd name="connsiteY12" fmla="*/ 1132747 h 3677827"/>
              <a:gd name="connsiteX13" fmla="*/ 472440 w 1158240"/>
              <a:gd name="connsiteY13" fmla="*/ 1178467 h 3677827"/>
              <a:gd name="connsiteX14" fmla="*/ 502920 w 1158240"/>
              <a:gd name="connsiteY14" fmla="*/ 1224187 h 3677827"/>
              <a:gd name="connsiteX15" fmla="*/ 533400 w 1158240"/>
              <a:gd name="connsiteY15" fmla="*/ 1315627 h 3677827"/>
              <a:gd name="connsiteX16" fmla="*/ 518160 w 1158240"/>
              <a:gd name="connsiteY16" fmla="*/ 1437547 h 3677827"/>
              <a:gd name="connsiteX17" fmla="*/ 502920 w 1158240"/>
              <a:gd name="connsiteY17" fmla="*/ 1528987 h 3677827"/>
              <a:gd name="connsiteX18" fmla="*/ 518160 w 1158240"/>
              <a:gd name="connsiteY18" fmla="*/ 2062387 h 3677827"/>
              <a:gd name="connsiteX19" fmla="*/ 579120 w 1158240"/>
              <a:gd name="connsiteY19" fmla="*/ 2123347 h 3677827"/>
              <a:gd name="connsiteX20" fmla="*/ 822960 w 1158240"/>
              <a:gd name="connsiteY20" fmla="*/ 2123347 h 3677827"/>
              <a:gd name="connsiteX21" fmla="*/ 868680 w 1158240"/>
              <a:gd name="connsiteY21" fmla="*/ 2153827 h 3677827"/>
              <a:gd name="connsiteX22" fmla="*/ 838200 w 1158240"/>
              <a:gd name="connsiteY22" fmla="*/ 2367187 h 3677827"/>
              <a:gd name="connsiteX23" fmla="*/ 777240 w 1158240"/>
              <a:gd name="connsiteY23" fmla="*/ 2458627 h 3677827"/>
              <a:gd name="connsiteX24" fmla="*/ 731520 w 1158240"/>
              <a:gd name="connsiteY24" fmla="*/ 2595787 h 3677827"/>
              <a:gd name="connsiteX25" fmla="*/ 716280 w 1158240"/>
              <a:gd name="connsiteY25" fmla="*/ 2641507 h 3677827"/>
              <a:gd name="connsiteX26" fmla="*/ 731520 w 1158240"/>
              <a:gd name="connsiteY26" fmla="*/ 2870107 h 3677827"/>
              <a:gd name="connsiteX27" fmla="*/ 746760 w 1158240"/>
              <a:gd name="connsiteY27" fmla="*/ 2915827 h 3677827"/>
              <a:gd name="connsiteX28" fmla="*/ 807720 w 1158240"/>
              <a:gd name="connsiteY28" fmla="*/ 3007267 h 3677827"/>
              <a:gd name="connsiteX29" fmla="*/ 853440 w 1158240"/>
              <a:gd name="connsiteY29" fmla="*/ 3037747 h 3677827"/>
              <a:gd name="connsiteX30" fmla="*/ 975360 w 1158240"/>
              <a:gd name="connsiteY30" fmla="*/ 3083467 h 3677827"/>
              <a:gd name="connsiteX31" fmla="*/ 1036320 w 1158240"/>
              <a:gd name="connsiteY31" fmla="*/ 3174907 h 3677827"/>
              <a:gd name="connsiteX32" fmla="*/ 1066800 w 1158240"/>
              <a:gd name="connsiteY32" fmla="*/ 3220627 h 3677827"/>
              <a:gd name="connsiteX33" fmla="*/ 1082040 w 1158240"/>
              <a:gd name="connsiteY33" fmla="*/ 3281587 h 3677827"/>
              <a:gd name="connsiteX34" fmla="*/ 1112520 w 1158240"/>
              <a:gd name="connsiteY34" fmla="*/ 3342547 h 3677827"/>
              <a:gd name="connsiteX35" fmla="*/ 1143000 w 1158240"/>
              <a:gd name="connsiteY35" fmla="*/ 3464467 h 3677827"/>
              <a:gd name="connsiteX36" fmla="*/ 1158240 w 1158240"/>
              <a:gd name="connsiteY36" fmla="*/ 3616867 h 3677827"/>
              <a:gd name="connsiteX37" fmla="*/ 1143000 w 1158240"/>
              <a:gd name="connsiteY37" fmla="*/ 3677827 h 36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58240" h="3677827">
                <a:moveTo>
                  <a:pt x="0" y="4987"/>
                </a:moveTo>
                <a:cubicBezTo>
                  <a:pt x="25400" y="10067"/>
                  <a:pt x="60019" y="0"/>
                  <a:pt x="76200" y="20227"/>
                </a:cubicBezTo>
                <a:cubicBezTo>
                  <a:pt x="141265" y="101559"/>
                  <a:pt x="167594" y="187729"/>
                  <a:pt x="198120" y="279307"/>
                </a:cubicBezTo>
                <a:cubicBezTo>
                  <a:pt x="193040" y="340267"/>
                  <a:pt x="190467" y="401488"/>
                  <a:pt x="182880" y="462187"/>
                </a:cubicBezTo>
                <a:cubicBezTo>
                  <a:pt x="176833" y="510564"/>
                  <a:pt x="148209" y="570390"/>
                  <a:pt x="137160" y="614587"/>
                </a:cubicBezTo>
                <a:lnTo>
                  <a:pt x="121920" y="675547"/>
                </a:lnTo>
                <a:cubicBezTo>
                  <a:pt x="127000" y="726347"/>
                  <a:pt x="129397" y="777487"/>
                  <a:pt x="137160" y="827947"/>
                </a:cubicBezTo>
                <a:cubicBezTo>
                  <a:pt x="139603" y="843825"/>
                  <a:pt x="141041" y="862308"/>
                  <a:pt x="152400" y="873667"/>
                </a:cubicBezTo>
                <a:cubicBezTo>
                  <a:pt x="178303" y="899570"/>
                  <a:pt x="213360" y="914307"/>
                  <a:pt x="243840" y="934627"/>
                </a:cubicBezTo>
                <a:lnTo>
                  <a:pt x="289560" y="965107"/>
                </a:lnTo>
                <a:cubicBezTo>
                  <a:pt x="304800" y="975267"/>
                  <a:pt x="322328" y="982635"/>
                  <a:pt x="335280" y="995587"/>
                </a:cubicBezTo>
                <a:cubicBezTo>
                  <a:pt x="468852" y="1129159"/>
                  <a:pt x="305392" y="959721"/>
                  <a:pt x="411480" y="1087027"/>
                </a:cubicBezTo>
                <a:cubicBezTo>
                  <a:pt x="425278" y="1103584"/>
                  <a:pt x="441960" y="1117507"/>
                  <a:pt x="457200" y="1132747"/>
                </a:cubicBezTo>
                <a:cubicBezTo>
                  <a:pt x="462280" y="1147987"/>
                  <a:pt x="465256" y="1164099"/>
                  <a:pt x="472440" y="1178467"/>
                </a:cubicBezTo>
                <a:cubicBezTo>
                  <a:pt x="480631" y="1194850"/>
                  <a:pt x="495481" y="1207449"/>
                  <a:pt x="502920" y="1224187"/>
                </a:cubicBezTo>
                <a:cubicBezTo>
                  <a:pt x="515969" y="1253547"/>
                  <a:pt x="533400" y="1315627"/>
                  <a:pt x="533400" y="1315627"/>
                </a:cubicBezTo>
                <a:cubicBezTo>
                  <a:pt x="528320" y="1356267"/>
                  <a:pt x="523952" y="1397002"/>
                  <a:pt x="518160" y="1437547"/>
                </a:cubicBezTo>
                <a:cubicBezTo>
                  <a:pt x="513790" y="1468137"/>
                  <a:pt x="502920" y="1498087"/>
                  <a:pt x="502920" y="1528987"/>
                </a:cubicBezTo>
                <a:cubicBezTo>
                  <a:pt x="502920" y="1706860"/>
                  <a:pt x="508811" y="1884760"/>
                  <a:pt x="518160" y="2062387"/>
                </a:cubicBezTo>
                <a:cubicBezTo>
                  <a:pt x="521063" y="2117541"/>
                  <a:pt x="535577" y="2108833"/>
                  <a:pt x="579120" y="2123347"/>
                </a:cubicBezTo>
                <a:cubicBezTo>
                  <a:pt x="681301" y="2110574"/>
                  <a:pt x="720779" y="2095480"/>
                  <a:pt x="822960" y="2123347"/>
                </a:cubicBezTo>
                <a:cubicBezTo>
                  <a:pt x="840631" y="2128166"/>
                  <a:pt x="853440" y="2143667"/>
                  <a:pt x="868680" y="2153827"/>
                </a:cubicBezTo>
                <a:cubicBezTo>
                  <a:pt x="867013" y="2172168"/>
                  <a:pt x="866881" y="2315560"/>
                  <a:pt x="838200" y="2367187"/>
                </a:cubicBezTo>
                <a:cubicBezTo>
                  <a:pt x="820410" y="2399209"/>
                  <a:pt x="788824" y="2423874"/>
                  <a:pt x="777240" y="2458627"/>
                </a:cubicBezTo>
                <a:lnTo>
                  <a:pt x="731520" y="2595787"/>
                </a:lnTo>
                <a:lnTo>
                  <a:pt x="716280" y="2641507"/>
                </a:lnTo>
                <a:cubicBezTo>
                  <a:pt x="721360" y="2717707"/>
                  <a:pt x="723086" y="2794205"/>
                  <a:pt x="731520" y="2870107"/>
                </a:cubicBezTo>
                <a:cubicBezTo>
                  <a:pt x="733294" y="2886073"/>
                  <a:pt x="738958" y="2901784"/>
                  <a:pt x="746760" y="2915827"/>
                </a:cubicBezTo>
                <a:cubicBezTo>
                  <a:pt x="764550" y="2947849"/>
                  <a:pt x="777240" y="2986947"/>
                  <a:pt x="807720" y="3007267"/>
                </a:cubicBezTo>
                <a:cubicBezTo>
                  <a:pt x="822960" y="3017427"/>
                  <a:pt x="837057" y="3029556"/>
                  <a:pt x="853440" y="3037747"/>
                </a:cubicBezTo>
                <a:cubicBezTo>
                  <a:pt x="889886" y="3055970"/>
                  <a:pt x="935790" y="3070277"/>
                  <a:pt x="975360" y="3083467"/>
                </a:cubicBezTo>
                <a:lnTo>
                  <a:pt x="1036320" y="3174907"/>
                </a:lnTo>
                <a:lnTo>
                  <a:pt x="1066800" y="3220627"/>
                </a:lnTo>
                <a:cubicBezTo>
                  <a:pt x="1071880" y="3240947"/>
                  <a:pt x="1074686" y="3261975"/>
                  <a:pt x="1082040" y="3281587"/>
                </a:cubicBezTo>
                <a:cubicBezTo>
                  <a:pt x="1090017" y="3302859"/>
                  <a:pt x="1105336" y="3320994"/>
                  <a:pt x="1112520" y="3342547"/>
                </a:cubicBezTo>
                <a:cubicBezTo>
                  <a:pt x="1125767" y="3382288"/>
                  <a:pt x="1143000" y="3464467"/>
                  <a:pt x="1143000" y="3464467"/>
                </a:cubicBezTo>
                <a:cubicBezTo>
                  <a:pt x="1148080" y="3515267"/>
                  <a:pt x="1158240" y="3565814"/>
                  <a:pt x="1158240" y="3616867"/>
                </a:cubicBezTo>
                <a:cubicBezTo>
                  <a:pt x="1158240" y="3637812"/>
                  <a:pt x="1143000" y="3677827"/>
                  <a:pt x="1143000" y="3677827"/>
                </a:cubicBezTo>
              </a:path>
            </a:pathLst>
          </a:custGeom>
          <a:ln w="8255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8" name="Ovaal 7"/>
          <p:cNvSpPr/>
          <p:nvPr/>
        </p:nvSpPr>
        <p:spPr>
          <a:xfrm>
            <a:off x="6876256" y="1688104"/>
            <a:ext cx="576064" cy="576064"/>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al 8"/>
          <p:cNvSpPr/>
          <p:nvPr/>
        </p:nvSpPr>
        <p:spPr>
          <a:xfrm>
            <a:off x="6804248" y="4797152"/>
            <a:ext cx="576064" cy="576064"/>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Vrije vorm 9"/>
          <p:cNvSpPr/>
          <p:nvPr/>
        </p:nvSpPr>
        <p:spPr>
          <a:xfrm rot="6513729">
            <a:off x="3902833" y="2601750"/>
            <a:ext cx="1322467" cy="4266266"/>
          </a:xfrm>
          <a:custGeom>
            <a:avLst/>
            <a:gdLst>
              <a:gd name="connsiteX0" fmla="*/ 0 w 1158240"/>
              <a:gd name="connsiteY0" fmla="*/ 4987 h 3677827"/>
              <a:gd name="connsiteX1" fmla="*/ 76200 w 1158240"/>
              <a:gd name="connsiteY1" fmla="*/ 20227 h 3677827"/>
              <a:gd name="connsiteX2" fmla="*/ 198120 w 1158240"/>
              <a:gd name="connsiteY2" fmla="*/ 279307 h 3677827"/>
              <a:gd name="connsiteX3" fmla="*/ 182880 w 1158240"/>
              <a:gd name="connsiteY3" fmla="*/ 462187 h 3677827"/>
              <a:gd name="connsiteX4" fmla="*/ 137160 w 1158240"/>
              <a:gd name="connsiteY4" fmla="*/ 614587 h 3677827"/>
              <a:gd name="connsiteX5" fmla="*/ 121920 w 1158240"/>
              <a:gd name="connsiteY5" fmla="*/ 675547 h 3677827"/>
              <a:gd name="connsiteX6" fmla="*/ 137160 w 1158240"/>
              <a:gd name="connsiteY6" fmla="*/ 827947 h 3677827"/>
              <a:gd name="connsiteX7" fmla="*/ 152400 w 1158240"/>
              <a:gd name="connsiteY7" fmla="*/ 873667 h 3677827"/>
              <a:gd name="connsiteX8" fmla="*/ 243840 w 1158240"/>
              <a:gd name="connsiteY8" fmla="*/ 934627 h 3677827"/>
              <a:gd name="connsiteX9" fmla="*/ 289560 w 1158240"/>
              <a:gd name="connsiteY9" fmla="*/ 965107 h 3677827"/>
              <a:gd name="connsiteX10" fmla="*/ 335280 w 1158240"/>
              <a:gd name="connsiteY10" fmla="*/ 995587 h 3677827"/>
              <a:gd name="connsiteX11" fmla="*/ 411480 w 1158240"/>
              <a:gd name="connsiteY11" fmla="*/ 1087027 h 3677827"/>
              <a:gd name="connsiteX12" fmla="*/ 457200 w 1158240"/>
              <a:gd name="connsiteY12" fmla="*/ 1132747 h 3677827"/>
              <a:gd name="connsiteX13" fmla="*/ 472440 w 1158240"/>
              <a:gd name="connsiteY13" fmla="*/ 1178467 h 3677827"/>
              <a:gd name="connsiteX14" fmla="*/ 502920 w 1158240"/>
              <a:gd name="connsiteY14" fmla="*/ 1224187 h 3677827"/>
              <a:gd name="connsiteX15" fmla="*/ 533400 w 1158240"/>
              <a:gd name="connsiteY15" fmla="*/ 1315627 h 3677827"/>
              <a:gd name="connsiteX16" fmla="*/ 518160 w 1158240"/>
              <a:gd name="connsiteY16" fmla="*/ 1437547 h 3677827"/>
              <a:gd name="connsiteX17" fmla="*/ 502920 w 1158240"/>
              <a:gd name="connsiteY17" fmla="*/ 1528987 h 3677827"/>
              <a:gd name="connsiteX18" fmla="*/ 518160 w 1158240"/>
              <a:gd name="connsiteY18" fmla="*/ 2062387 h 3677827"/>
              <a:gd name="connsiteX19" fmla="*/ 579120 w 1158240"/>
              <a:gd name="connsiteY19" fmla="*/ 2123347 h 3677827"/>
              <a:gd name="connsiteX20" fmla="*/ 822960 w 1158240"/>
              <a:gd name="connsiteY20" fmla="*/ 2123347 h 3677827"/>
              <a:gd name="connsiteX21" fmla="*/ 868680 w 1158240"/>
              <a:gd name="connsiteY21" fmla="*/ 2153827 h 3677827"/>
              <a:gd name="connsiteX22" fmla="*/ 838200 w 1158240"/>
              <a:gd name="connsiteY22" fmla="*/ 2367187 h 3677827"/>
              <a:gd name="connsiteX23" fmla="*/ 777240 w 1158240"/>
              <a:gd name="connsiteY23" fmla="*/ 2458627 h 3677827"/>
              <a:gd name="connsiteX24" fmla="*/ 731520 w 1158240"/>
              <a:gd name="connsiteY24" fmla="*/ 2595787 h 3677827"/>
              <a:gd name="connsiteX25" fmla="*/ 716280 w 1158240"/>
              <a:gd name="connsiteY25" fmla="*/ 2641507 h 3677827"/>
              <a:gd name="connsiteX26" fmla="*/ 731520 w 1158240"/>
              <a:gd name="connsiteY26" fmla="*/ 2870107 h 3677827"/>
              <a:gd name="connsiteX27" fmla="*/ 746760 w 1158240"/>
              <a:gd name="connsiteY27" fmla="*/ 2915827 h 3677827"/>
              <a:gd name="connsiteX28" fmla="*/ 807720 w 1158240"/>
              <a:gd name="connsiteY28" fmla="*/ 3007267 h 3677827"/>
              <a:gd name="connsiteX29" fmla="*/ 853440 w 1158240"/>
              <a:gd name="connsiteY29" fmla="*/ 3037747 h 3677827"/>
              <a:gd name="connsiteX30" fmla="*/ 975360 w 1158240"/>
              <a:gd name="connsiteY30" fmla="*/ 3083467 h 3677827"/>
              <a:gd name="connsiteX31" fmla="*/ 1036320 w 1158240"/>
              <a:gd name="connsiteY31" fmla="*/ 3174907 h 3677827"/>
              <a:gd name="connsiteX32" fmla="*/ 1066800 w 1158240"/>
              <a:gd name="connsiteY32" fmla="*/ 3220627 h 3677827"/>
              <a:gd name="connsiteX33" fmla="*/ 1082040 w 1158240"/>
              <a:gd name="connsiteY33" fmla="*/ 3281587 h 3677827"/>
              <a:gd name="connsiteX34" fmla="*/ 1112520 w 1158240"/>
              <a:gd name="connsiteY34" fmla="*/ 3342547 h 3677827"/>
              <a:gd name="connsiteX35" fmla="*/ 1143000 w 1158240"/>
              <a:gd name="connsiteY35" fmla="*/ 3464467 h 3677827"/>
              <a:gd name="connsiteX36" fmla="*/ 1158240 w 1158240"/>
              <a:gd name="connsiteY36" fmla="*/ 3616867 h 3677827"/>
              <a:gd name="connsiteX37" fmla="*/ 1143000 w 1158240"/>
              <a:gd name="connsiteY37" fmla="*/ 3677827 h 36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58240" h="3677827">
                <a:moveTo>
                  <a:pt x="0" y="4987"/>
                </a:moveTo>
                <a:cubicBezTo>
                  <a:pt x="25400" y="10067"/>
                  <a:pt x="60019" y="0"/>
                  <a:pt x="76200" y="20227"/>
                </a:cubicBezTo>
                <a:cubicBezTo>
                  <a:pt x="141265" y="101559"/>
                  <a:pt x="167594" y="187729"/>
                  <a:pt x="198120" y="279307"/>
                </a:cubicBezTo>
                <a:cubicBezTo>
                  <a:pt x="193040" y="340267"/>
                  <a:pt x="190467" y="401488"/>
                  <a:pt x="182880" y="462187"/>
                </a:cubicBezTo>
                <a:cubicBezTo>
                  <a:pt x="176833" y="510564"/>
                  <a:pt x="148209" y="570390"/>
                  <a:pt x="137160" y="614587"/>
                </a:cubicBezTo>
                <a:lnTo>
                  <a:pt x="121920" y="675547"/>
                </a:lnTo>
                <a:cubicBezTo>
                  <a:pt x="127000" y="726347"/>
                  <a:pt x="129397" y="777487"/>
                  <a:pt x="137160" y="827947"/>
                </a:cubicBezTo>
                <a:cubicBezTo>
                  <a:pt x="139603" y="843825"/>
                  <a:pt x="141041" y="862308"/>
                  <a:pt x="152400" y="873667"/>
                </a:cubicBezTo>
                <a:cubicBezTo>
                  <a:pt x="178303" y="899570"/>
                  <a:pt x="213360" y="914307"/>
                  <a:pt x="243840" y="934627"/>
                </a:cubicBezTo>
                <a:lnTo>
                  <a:pt x="289560" y="965107"/>
                </a:lnTo>
                <a:cubicBezTo>
                  <a:pt x="304800" y="975267"/>
                  <a:pt x="322328" y="982635"/>
                  <a:pt x="335280" y="995587"/>
                </a:cubicBezTo>
                <a:cubicBezTo>
                  <a:pt x="468852" y="1129159"/>
                  <a:pt x="305392" y="959721"/>
                  <a:pt x="411480" y="1087027"/>
                </a:cubicBezTo>
                <a:cubicBezTo>
                  <a:pt x="425278" y="1103584"/>
                  <a:pt x="441960" y="1117507"/>
                  <a:pt x="457200" y="1132747"/>
                </a:cubicBezTo>
                <a:cubicBezTo>
                  <a:pt x="462280" y="1147987"/>
                  <a:pt x="465256" y="1164099"/>
                  <a:pt x="472440" y="1178467"/>
                </a:cubicBezTo>
                <a:cubicBezTo>
                  <a:pt x="480631" y="1194850"/>
                  <a:pt x="495481" y="1207449"/>
                  <a:pt x="502920" y="1224187"/>
                </a:cubicBezTo>
                <a:cubicBezTo>
                  <a:pt x="515969" y="1253547"/>
                  <a:pt x="533400" y="1315627"/>
                  <a:pt x="533400" y="1315627"/>
                </a:cubicBezTo>
                <a:cubicBezTo>
                  <a:pt x="528320" y="1356267"/>
                  <a:pt x="523952" y="1397002"/>
                  <a:pt x="518160" y="1437547"/>
                </a:cubicBezTo>
                <a:cubicBezTo>
                  <a:pt x="513790" y="1468137"/>
                  <a:pt x="502920" y="1498087"/>
                  <a:pt x="502920" y="1528987"/>
                </a:cubicBezTo>
                <a:cubicBezTo>
                  <a:pt x="502920" y="1706860"/>
                  <a:pt x="508811" y="1884760"/>
                  <a:pt x="518160" y="2062387"/>
                </a:cubicBezTo>
                <a:cubicBezTo>
                  <a:pt x="521063" y="2117541"/>
                  <a:pt x="535577" y="2108833"/>
                  <a:pt x="579120" y="2123347"/>
                </a:cubicBezTo>
                <a:cubicBezTo>
                  <a:pt x="681301" y="2110574"/>
                  <a:pt x="720779" y="2095480"/>
                  <a:pt x="822960" y="2123347"/>
                </a:cubicBezTo>
                <a:cubicBezTo>
                  <a:pt x="840631" y="2128166"/>
                  <a:pt x="853440" y="2143667"/>
                  <a:pt x="868680" y="2153827"/>
                </a:cubicBezTo>
                <a:cubicBezTo>
                  <a:pt x="867013" y="2172168"/>
                  <a:pt x="866881" y="2315560"/>
                  <a:pt x="838200" y="2367187"/>
                </a:cubicBezTo>
                <a:cubicBezTo>
                  <a:pt x="820410" y="2399209"/>
                  <a:pt x="788824" y="2423874"/>
                  <a:pt x="777240" y="2458627"/>
                </a:cubicBezTo>
                <a:lnTo>
                  <a:pt x="731520" y="2595787"/>
                </a:lnTo>
                <a:lnTo>
                  <a:pt x="716280" y="2641507"/>
                </a:lnTo>
                <a:cubicBezTo>
                  <a:pt x="721360" y="2717707"/>
                  <a:pt x="723086" y="2794205"/>
                  <a:pt x="731520" y="2870107"/>
                </a:cubicBezTo>
                <a:cubicBezTo>
                  <a:pt x="733294" y="2886073"/>
                  <a:pt x="738958" y="2901784"/>
                  <a:pt x="746760" y="2915827"/>
                </a:cubicBezTo>
                <a:cubicBezTo>
                  <a:pt x="764550" y="2947849"/>
                  <a:pt x="777240" y="2986947"/>
                  <a:pt x="807720" y="3007267"/>
                </a:cubicBezTo>
                <a:cubicBezTo>
                  <a:pt x="822960" y="3017427"/>
                  <a:pt x="837057" y="3029556"/>
                  <a:pt x="853440" y="3037747"/>
                </a:cubicBezTo>
                <a:cubicBezTo>
                  <a:pt x="889886" y="3055970"/>
                  <a:pt x="935790" y="3070277"/>
                  <a:pt x="975360" y="3083467"/>
                </a:cubicBezTo>
                <a:lnTo>
                  <a:pt x="1036320" y="3174907"/>
                </a:lnTo>
                <a:lnTo>
                  <a:pt x="1066800" y="3220627"/>
                </a:lnTo>
                <a:cubicBezTo>
                  <a:pt x="1071880" y="3240947"/>
                  <a:pt x="1074686" y="3261975"/>
                  <a:pt x="1082040" y="3281587"/>
                </a:cubicBezTo>
                <a:cubicBezTo>
                  <a:pt x="1090017" y="3302859"/>
                  <a:pt x="1105336" y="3320994"/>
                  <a:pt x="1112520" y="3342547"/>
                </a:cubicBezTo>
                <a:cubicBezTo>
                  <a:pt x="1125767" y="3382288"/>
                  <a:pt x="1143000" y="3464467"/>
                  <a:pt x="1143000" y="3464467"/>
                </a:cubicBezTo>
                <a:cubicBezTo>
                  <a:pt x="1148080" y="3515267"/>
                  <a:pt x="1158240" y="3565814"/>
                  <a:pt x="1158240" y="3616867"/>
                </a:cubicBezTo>
                <a:cubicBezTo>
                  <a:pt x="1158240" y="3637812"/>
                  <a:pt x="1143000" y="3677827"/>
                  <a:pt x="1143000" y="3677827"/>
                </a:cubicBezTo>
              </a:path>
            </a:pathLst>
          </a:custGeom>
          <a:ln w="8255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1" name="Ovaal 10"/>
          <p:cNvSpPr/>
          <p:nvPr/>
        </p:nvSpPr>
        <p:spPr>
          <a:xfrm>
            <a:off x="2123728" y="4581128"/>
            <a:ext cx="241044" cy="231267"/>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PIJL-RECHTS 11"/>
          <p:cNvSpPr/>
          <p:nvPr/>
        </p:nvSpPr>
        <p:spPr>
          <a:xfrm rot="5400000">
            <a:off x="5969804" y="3242628"/>
            <a:ext cx="2316960" cy="648072"/>
          </a:xfrm>
          <a:prstGeom prst="rightArrow">
            <a:avLst/>
          </a:prstGeom>
          <a:solidFill>
            <a:srgbClr val="FFFF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3" name="Tekstvak 12"/>
          <p:cNvSpPr txBox="1"/>
          <p:nvPr/>
        </p:nvSpPr>
        <p:spPr>
          <a:xfrm>
            <a:off x="6444208" y="896016"/>
            <a:ext cx="1183209" cy="707886"/>
          </a:xfrm>
          <a:prstGeom prst="rect">
            <a:avLst/>
          </a:prstGeom>
          <a:noFill/>
        </p:spPr>
        <p:txBody>
          <a:bodyPr wrap="none" rtlCol="0">
            <a:spAutoFit/>
          </a:bodyPr>
          <a:lstStyle/>
          <a:p>
            <a:r>
              <a:rPr lang="en-US" sz="4000" b="1" dirty="0" smtClean="0"/>
              <a:t>Data</a:t>
            </a:r>
            <a:endParaRPr lang="nl-NL" sz="4000" b="1" dirty="0"/>
          </a:p>
        </p:txBody>
      </p:sp>
      <p:sp>
        <p:nvSpPr>
          <p:cNvPr id="14" name="Tekstvak 13"/>
          <p:cNvSpPr txBox="1"/>
          <p:nvPr/>
        </p:nvSpPr>
        <p:spPr>
          <a:xfrm>
            <a:off x="971600" y="1040032"/>
            <a:ext cx="1705788" cy="707886"/>
          </a:xfrm>
          <a:prstGeom prst="rect">
            <a:avLst/>
          </a:prstGeom>
          <a:noFill/>
        </p:spPr>
        <p:txBody>
          <a:bodyPr wrap="none" rtlCol="0">
            <a:spAutoFit/>
          </a:bodyPr>
          <a:lstStyle/>
          <a:p>
            <a:r>
              <a:rPr lang="en-US" sz="4000" b="1" dirty="0" smtClean="0"/>
              <a:t>System</a:t>
            </a:r>
            <a:endParaRPr lang="nl-NL" sz="4000" b="1" dirty="0"/>
          </a:p>
        </p:txBody>
      </p:sp>
      <p:sp>
        <p:nvSpPr>
          <p:cNvPr id="15" name="Tekstvak 14"/>
          <p:cNvSpPr txBox="1"/>
          <p:nvPr/>
        </p:nvSpPr>
        <p:spPr>
          <a:xfrm>
            <a:off x="6660232" y="5457418"/>
            <a:ext cx="1183209" cy="707886"/>
          </a:xfrm>
          <a:prstGeom prst="rect">
            <a:avLst/>
          </a:prstGeom>
          <a:noFill/>
        </p:spPr>
        <p:txBody>
          <a:bodyPr wrap="none" rtlCol="0">
            <a:spAutoFit/>
          </a:bodyPr>
          <a:lstStyle/>
          <a:p>
            <a:r>
              <a:rPr lang="en-US" sz="4000" b="1" dirty="0" smtClean="0"/>
              <a:t>Data</a:t>
            </a:r>
            <a:endParaRPr lang="nl-NL" sz="4000" b="1" dirty="0"/>
          </a:p>
        </p:txBody>
      </p:sp>
      <p:sp>
        <p:nvSpPr>
          <p:cNvPr id="16" name="Tekstvak 15"/>
          <p:cNvSpPr txBox="1"/>
          <p:nvPr/>
        </p:nvSpPr>
        <p:spPr>
          <a:xfrm>
            <a:off x="107504" y="5059050"/>
            <a:ext cx="3597844" cy="1754326"/>
          </a:xfrm>
          <a:prstGeom prst="rect">
            <a:avLst/>
          </a:prstGeom>
          <a:noFill/>
        </p:spPr>
        <p:txBody>
          <a:bodyPr wrap="none" rtlCol="0">
            <a:spAutoFit/>
          </a:bodyPr>
          <a:lstStyle/>
          <a:p>
            <a:r>
              <a:rPr lang="en-US" sz="3600" b="1" dirty="0" smtClean="0"/>
              <a:t>Best model </a:t>
            </a:r>
          </a:p>
          <a:p>
            <a:r>
              <a:rPr lang="en-US" sz="3600" b="1" dirty="0" smtClean="0"/>
              <a:t>= smallest region </a:t>
            </a:r>
          </a:p>
          <a:p>
            <a:r>
              <a:rPr lang="en-US" sz="3600" b="1" dirty="0" smtClean="0"/>
              <a:t>with high entropy</a:t>
            </a:r>
            <a:endParaRPr lang="nl-NL" sz="3600" b="1" dirty="0"/>
          </a:p>
        </p:txBody>
      </p:sp>
    </p:spTree>
    <p:extLst>
      <p:ext uri="{BB962C8B-B14F-4D97-AF65-F5344CB8AC3E}">
        <p14:creationId xmlns:p14="http://schemas.microsoft.com/office/powerpoint/2010/main" val="2961761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Going back (in time): From less information to more </a:t>
            </a:r>
            <a:endParaRPr lang="nl-NL" dirty="0"/>
          </a:p>
        </p:txBody>
      </p:sp>
      <p:cxnSp>
        <p:nvCxnSpPr>
          <p:cNvPr id="3" name="Rechte verbindingslijn met pijl 2"/>
          <p:cNvCxnSpPr/>
          <p:nvPr/>
        </p:nvCxnSpPr>
        <p:spPr>
          <a:xfrm>
            <a:off x="3713420" y="4610165"/>
            <a:ext cx="1650668" cy="835059"/>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 name="Rechte verbindingslijn met pijl 3"/>
          <p:cNvCxnSpPr/>
          <p:nvPr/>
        </p:nvCxnSpPr>
        <p:spPr>
          <a:xfrm flipH="1">
            <a:off x="5380636" y="4905222"/>
            <a:ext cx="1379184" cy="540002"/>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5" name="Rechte verbindingslijn met pijl 4"/>
          <p:cNvCxnSpPr/>
          <p:nvPr/>
        </p:nvCxnSpPr>
        <p:spPr>
          <a:xfrm>
            <a:off x="2051720" y="4221088"/>
            <a:ext cx="1600724" cy="288032"/>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6" name="Rechte verbindingslijn met pijl 5"/>
          <p:cNvCxnSpPr/>
          <p:nvPr/>
        </p:nvCxnSpPr>
        <p:spPr>
          <a:xfrm flipV="1">
            <a:off x="3641412" y="5546269"/>
            <a:ext cx="1678248" cy="144016"/>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7" name="Rechte verbindingslijn met pijl 6"/>
          <p:cNvCxnSpPr/>
          <p:nvPr/>
        </p:nvCxnSpPr>
        <p:spPr>
          <a:xfrm>
            <a:off x="2339658" y="2679452"/>
            <a:ext cx="660457" cy="512345"/>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 name="Rechte verbindingslijn met pijl 7"/>
          <p:cNvCxnSpPr/>
          <p:nvPr/>
        </p:nvCxnSpPr>
        <p:spPr>
          <a:xfrm flipH="1">
            <a:off x="3652444" y="2896406"/>
            <a:ext cx="111192" cy="1612714"/>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9" name="Rechte verbindingslijn met pijl 8"/>
          <p:cNvCxnSpPr/>
          <p:nvPr/>
        </p:nvCxnSpPr>
        <p:spPr>
          <a:xfrm>
            <a:off x="1479047" y="2392511"/>
            <a:ext cx="756557" cy="255253"/>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 name="Rechte verbindingslijn met pijl 9"/>
          <p:cNvCxnSpPr/>
          <p:nvPr/>
        </p:nvCxnSpPr>
        <p:spPr>
          <a:xfrm flipV="1">
            <a:off x="2334914" y="3266095"/>
            <a:ext cx="637796" cy="156728"/>
          </a:xfrm>
          <a:prstGeom prst="straightConnector1">
            <a:avLst/>
          </a:prstGeom>
          <a:ln w="82550">
            <a:tailEnd type="arrow"/>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p:cNvCxnSpPr/>
          <p:nvPr/>
        </p:nvCxnSpPr>
        <p:spPr>
          <a:xfrm>
            <a:off x="3116373" y="3367764"/>
            <a:ext cx="536071" cy="1141356"/>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ekstvak 11"/>
          <p:cNvSpPr txBox="1"/>
          <p:nvPr/>
        </p:nvSpPr>
        <p:spPr>
          <a:xfrm>
            <a:off x="5004048" y="5877272"/>
            <a:ext cx="652615" cy="523220"/>
          </a:xfrm>
          <a:prstGeom prst="rect">
            <a:avLst/>
          </a:prstGeom>
          <a:noFill/>
        </p:spPr>
        <p:txBody>
          <a:bodyPr wrap="none" rtlCol="0">
            <a:spAutoFit/>
          </a:bodyPr>
          <a:lstStyle/>
          <a:p>
            <a:r>
              <a:rPr lang="en-US" sz="2800" dirty="0" smtClean="0">
                <a:solidFill>
                  <a:srgbClr val="FF0000"/>
                </a:solidFill>
              </a:rPr>
              <a:t>Yes</a:t>
            </a:r>
            <a:endParaRPr lang="nl-NL" sz="2800" dirty="0">
              <a:solidFill>
                <a:srgbClr val="FF0000"/>
              </a:solidFill>
            </a:endParaRPr>
          </a:p>
        </p:txBody>
      </p:sp>
      <p:sp>
        <p:nvSpPr>
          <p:cNvPr id="14" name="Ovaal 13"/>
          <p:cNvSpPr/>
          <p:nvPr/>
        </p:nvSpPr>
        <p:spPr>
          <a:xfrm>
            <a:off x="2915816" y="3140968"/>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Ovaal 14"/>
          <p:cNvSpPr/>
          <p:nvPr/>
        </p:nvSpPr>
        <p:spPr>
          <a:xfrm>
            <a:off x="2051720" y="2492896"/>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Ovaal 15"/>
          <p:cNvSpPr/>
          <p:nvPr/>
        </p:nvSpPr>
        <p:spPr>
          <a:xfrm>
            <a:off x="3635896" y="4437112"/>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al 16"/>
          <p:cNvSpPr/>
          <p:nvPr/>
        </p:nvSpPr>
        <p:spPr>
          <a:xfrm>
            <a:off x="5292080" y="5445224"/>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Boog 22"/>
          <p:cNvSpPr/>
          <p:nvPr/>
        </p:nvSpPr>
        <p:spPr>
          <a:xfrm rot="16714535">
            <a:off x="2472224" y="3634551"/>
            <a:ext cx="2902944" cy="2766883"/>
          </a:xfrm>
          <a:prstGeom prst="arc">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29" name="Tekstvak 28"/>
          <p:cNvSpPr txBox="1"/>
          <p:nvPr/>
        </p:nvSpPr>
        <p:spPr>
          <a:xfrm>
            <a:off x="3923928" y="2772217"/>
            <a:ext cx="1749197" cy="584775"/>
          </a:xfrm>
          <a:prstGeom prst="rect">
            <a:avLst/>
          </a:prstGeom>
          <a:noFill/>
        </p:spPr>
        <p:txBody>
          <a:bodyPr wrap="none" rtlCol="0">
            <a:spAutoFit/>
          </a:bodyPr>
          <a:lstStyle/>
          <a:p>
            <a:r>
              <a:rPr lang="en-US" sz="3200" dirty="0" smtClean="0"/>
              <a:t>Log k bits</a:t>
            </a:r>
            <a:endParaRPr lang="nl-NL" sz="3200" dirty="0"/>
          </a:p>
        </p:txBody>
      </p:sp>
      <p:grpSp>
        <p:nvGrpSpPr>
          <p:cNvPr id="21" name="Groep 20"/>
          <p:cNvGrpSpPr/>
          <p:nvPr/>
        </p:nvGrpSpPr>
        <p:grpSpPr>
          <a:xfrm>
            <a:off x="5868144" y="5150430"/>
            <a:ext cx="3528392" cy="1250642"/>
            <a:chOff x="6012160" y="4509120"/>
            <a:chExt cx="3528392" cy="1250642"/>
          </a:xfrm>
        </p:grpSpPr>
        <p:sp>
          <p:nvSpPr>
            <p:cNvPr id="22" name="Rectangle 2"/>
            <p:cNvSpPr>
              <a:spLocks noChangeArrowheads="1"/>
            </p:cNvSpPr>
            <p:nvPr/>
          </p:nvSpPr>
          <p:spPr bwMode="auto">
            <a:xfrm>
              <a:off x="6012160" y="4630824"/>
              <a:ext cx="3528392" cy="311021"/>
            </a:xfrm>
            <a:prstGeom prst="rect">
              <a:avLst/>
            </a:prstGeom>
            <a:noFill/>
            <a:ln w="31750">
              <a:solidFill>
                <a:schemeClr val="tx1"/>
              </a:solidFill>
              <a:miter lim="800000"/>
              <a:headEnd/>
              <a:tailEnd/>
            </a:ln>
          </p:spPr>
          <p:txBody>
            <a:bodyPr wrap="none" anchor="ctr"/>
            <a:lstStyle/>
            <a:p>
              <a:endParaRPr lang="nl-NL" sz="3200"/>
            </a:p>
          </p:txBody>
        </p:sp>
        <p:sp>
          <p:nvSpPr>
            <p:cNvPr id="24" name="Line 3"/>
            <p:cNvSpPr>
              <a:spLocks noChangeShapeType="1"/>
            </p:cNvSpPr>
            <p:nvPr/>
          </p:nvSpPr>
          <p:spPr bwMode="auto">
            <a:xfrm>
              <a:off x="6243127" y="4630824"/>
              <a:ext cx="0" cy="311021"/>
            </a:xfrm>
            <a:prstGeom prst="line">
              <a:avLst/>
            </a:prstGeom>
            <a:noFill/>
            <a:ln w="31750">
              <a:solidFill>
                <a:schemeClr val="tx1"/>
              </a:solidFill>
              <a:round/>
              <a:headEnd/>
              <a:tailEnd/>
            </a:ln>
          </p:spPr>
          <p:txBody>
            <a:bodyPr wrap="none" anchor="ctr"/>
            <a:lstStyle/>
            <a:p>
              <a:endParaRPr lang="nl-NL" sz="3200"/>
            </a:p>
          </p:txBody>
        </p:sp>
        <p:sp>
          <p:nvSpPr>
            <p:cNvPr id="25" name="Line 4"/>
            <p:cNvSpPr>
              <a:spLocks noChangeShapeType="1"/>
            </p:cNvSpPr>
            <p:nvPr/>
          </p:nvSpPr>
          <p:spPr bwMode="auto">
            <a:xfrm>
              <a:off x="6479009" y="4630824"/>
              <a:ext cx="0" cy="311021"/>
            </a:xfrm>
            <a:prstGeom prst="line">
              <a:avLst/>
            </a:prstGeom>
            <a:noFill/>
            <a:ln w="31750">
              <a:solidFill>
                <a:schemeClr val="tx1"/>
              </a:solidFill>
              <a:round/>
              <a:headEnd/>
              <a:tailEnd/>
            </a:ln>
          </p:spPr>
          <p:txBody>
            <a:bodyPr wrap="none" anchor="ctr"/>
            <a:lstStyle/>
            <a:p>
              <a:endParaRPr lang="nl-NL" sz="3200"/>
            </a:p>
          </p:txBody>
        </p:sp>
        <p:sp>
          <p:nvSpPr>
            <p:cNvPr id="26" name="Line 5"/>
            <p:cNvSpPr>
              <a:spLocks noChangeShapeType="1"/>
            </p:cNvSpPr>
            <p:nvPr/>
          </p:nvSpPr>
          <p:spPr bwMode="auto">
            <a:xfrm>
              <a:off x="6714890" y="4630824"/>
              <a:ext cx="0" cy="311021"/>
            </a:xfrm>
            <a:prstGeom prst="line">
              <a:avLst/>
            </a:prstGeom>
            <a:noFill/>
            <a:ln w="31750">
              <a:solidFill>
                <a:schemeClr val="tx1"/>
              </a:solidFill>
              <a:round/>
              <a:headEnd/>
              <a:tailEnd/>
            </a:ln>
          </p:spPr>
          <p:txBody>
            <a:bodyPr wrap="none" anchor="ctr"/>
            <a:lstStyle/>
            <a:p>
              <a:endParaRPr lang="nl-NL" sz="3200"/>
            </a:p>
          </p:txBody>
        </p:sp>
        <p:sp>
          <p:nvSpPr>
            <p:cNvPr id="27" name="Line 6"/>
            <p:cNvSpPr>
              <a:spLocks noChangeShapeType="1"/>
            </p:cNvSpPr>
            <p:nvPr/>
          </p:nvSpPr>
          <p:spPr bwMode="auto">
            <a:xfrm>
              <a:off x="6950771" y="4630824"/>
              <a:ext cx="0" cy="311021"/>
            </a:xfrm>
            <a:prstGeom prst="line">
              <a:avLst/>
            </a:prstGeom>
            <a:noFill/>
            <a:ln w="31750">
              <a:solidFill>
                <a:schemeClr val="tx1"/>
              </a:solidFill>
              <a:round/>
              <a:headEnd/>
              <a:tailEnd/>
            </a:ln>
          </p:spPr>
          <p:txBody>
            <a:bodyPr wrap="none" anchor="ctr"/>
            <a:lstStyle/>
            <a:p>
              <a:endParaRPr lang="nl-NL" sz="3200"/>
            </a:p>
          </p:txBody>
        </p:sp>
        <p:sp>
          <p:nvSpPr>
            <p:cNvPr id="28" name="Line 7"/>
            <p:cNvSpPr>
              <a:spLocks noChangeShapeType="1"/>
            </p:cNvSpPr>
            <p:nvPr/>
          </p:nvSpPr>
          <p:spPr bwMode="auto">
            <a:xfrm>
              <a:off x="7186653" y="4630824"/>
              <a:ext cx="0" cy="311021"/>
            </a:xfrm>
            <a:prstGeom prst="line">
              <a:avLst/>
            </a:prstGeom>
            <a:noFill/>
            <a:ln w="31750">
              <a:solidFill>
                <a:schemeClr val="tx1"/>
              </a:solidFill>
              <a:round/>
              <a:headEnd/>
              <a:tailEnd/>
            </a:ln>
          </p:spPr>
          <p:txBody>
            <a:bodyPr wrap="none" anchor="ctr"/>
            <a:lstStyle/>
            <a:p>
              <a:endParaRPr lang="nl-NL" sz="3200"/>
            </a:p>
          </p:txBody>
        </p:sp>
        <p:sp>
          <p:nvSpPr>
            <p:cNvPr id="30" name="Line 8"/>
            <p:cNvSpPr>
              <a:spLocks noChangeShapeType="1"/>
            </p:cNvSpPr>
            <p:nvPr/>
          </p:nvSpPr>
          <p:spPr bwMode="auto">
            <a:xfrm>
              <a:off x="7422534" y="4630824"/>
              <a:ext cx="0" cy="311021"/>
            </a:xfrm>
            <a:prstGeom prst="line">
              <a:avLst/>
            </a:prstGeom>
            <a:noFill/>
            <a:ln w="31750">
              <a:solidFill>
                <a:schemeClr val="tx1"/>
              </a:solidFill>
              <a:round/>
              <a:headEnd/>
              <a:tailEnd/>
            </a:ln>
          </p:spPr>
          <p:txBody>
            <a:bodyPr wrap="none" anchor="ctr"/>
            <a:lstStyle/>
            <a:p>
              <a:endParaRPr lang="nl-NL" sz="3200"/>
            </a:p>
          </p:txBody>
        </p:sp>
        <p:sp>
          <p:nvSpPr>
            <p:cNvPr id="31" name="Line 9"/>
            <p:cNvSpPr>
              <a:spLocks noChangeShapeType="1"/>
            </p:cNvSpPr>
            <p:nvPr/>
          </p:nvSpPr>
          <p:spPr bwMode="auto">
            <a:xfrm>
              <a:off x="7658415" y="4630824"/>
              <a:ext cx="0" cy="311021"/>
            </a:xfrm>
            <a:prstGeom prst="line">
              <a:avLst/>
            </a:prstGeom>
            <a:noFill/>
            <a:ln w="31750">
              <a:solidFill>
                <a:schemeClr val="tx1"/>
              </a:solidFill>
              <a:round/>
              <a:headEnd/>
              <a:tailEnd/>
            </a:ln>
          </p:spPr>
          <p:txBody>
            <a:bodyPr wrap="none" anchor="ctr"/>
            <a:lstStyle/>
            <a:p>
              <a:endParaRPr lang="nl-NL" sz="3200"/>
            </a:p>
          </p:txBody>
        </p:sp>
        <p:sp>
          <p:nvSpPr>
            <p:cNvPr id="32" name="Line 10"/>
            <p:cNvSpPr>
              <a:spLocks noChangeShapeType="1"/>
            </p:cNvSpPr>
            <p:nvPr/>
          </p:nvSpPr>
          <p:spPr bwMode="auto">
            <a:xfrm>
              <a:off x="7894297" y="4630824"/>
              <a:ext cx="0" cy="311021"/>
            </a:xfrm>
            <a:prstGeom prst="line">
              <a:avLst/>
            </a:prstGeom>
            <a:noFill/>
            <a:ln w="31750">
              <a:solidFill>
                <a:schemeClr val="tx1"/>
              </a:solidFill>
              <a:round/>
              <a:headEnd/>
              <a:tailEnd/>
            </a:ln>
          </p:spPr>
          <p:txBody>
            <a:bodyPr wrap="none" anchor="ctr"/>
            <a:lstStyle/>
            <a:p>
              <a:endParaRPr lang="nl-NL" sz="3200"/>
            </a:p>
          </p:txBody>
        </p:sp>
        <p:sp>
          <p:nvSpPr>
            <p:cNvPr id="33" name="Line 11"/>
            <p:cNvSpPr>
              <a:spLocks noChangeShapeType="1"/>
            </p:cNvSpPr>
            <p:nvPr/>
          </p:nvSpPr>
          <p:spPr bwMode="auto">
            <a:xfrm>
              <a:off x="8130178" y="4630824"/>
              <a:ext cx="0" cy="311021"/>
            </a:xfrm>
            <a:prstGeom prst="line">
              <a:avLst/>
            </a:prstGeom>
            <a:noFill/>
            <a:ln w="31750">
              <a:solidFill>
                <a:schemeClr val="tx1"/>
              </a:solidFill>
              <a:round/>
              <a:headEnd/>
              <a:tailEnd/>
            </a:ln>
          </p:spPr>
          <p:txBody>
            <a:bodyPr wrap="none" anchor="ctr"/>
            <a:lstStyle/>
            <a:p>
              <a:endParaRPr lang="nl-NL" sz="3200"/>
            </a:p>
          </p:txBody>
        </p:sp>
        <p:sp>
          <p:nvSpPr>
            <p:cNvPr id="34" name="Line 14"/>
            <p:cNvSpPr>
              <a:spLocks noChangeShapeType="1"/>
            </p:cNvSpPr>
            <p:nvPr/>
          </p:nvSpPr>
          <p:spPr bwMode="auto">
            <a:xfrm flipH="1">
              <a:off x="6761424" y="4995647"/>
              <a:ext cx="14185" cy="275812"/>
            </a:xfrm>
            <a:prstGeom prst="line">
              <a:avLst/>
            </a:prstGeom>
            <a:noFill/>
            <a:ln w="31750" cmpd="dbl">
              <a:solidFill>
                <a:schemeClr val="tx1"/>
              </a:solidFill>
              <a:round/>
              <a:headEnd/>
              <a:tailEnd/>
            </a:ln>
          </p:spPr>
          <p:txBody>
            <a:bodyPr wrap="none" anchor="ctr"/>
            <a:lstStyle/>
            <a:p>
              <a:endParaRPr lang="nl-NL" sz="3200"/>
            </a:p>
          </p:txBody>
        </p:sp>
        <p:sp>
          <p:nvSpPr>
            <p:cNvPr id="35" name="Line 15"/>
            <p:cNvSpPr>
              <a:spLocks noChangeShapeType="1"/>
            </p:cNvSpPr>
            <p:nvPr/>
          </p:nvSpPr>
          <p:spPr bwMode="auto">
            <a:xfrm>
              <a:off x="6890422" y="5008055"/>
              <a:ext cx="0" cy="121704"/>
            </a:xfrm>
            <a:prstGeom prst="line">
              <a:avLst/>
            </a:prstGeom>
            <a:noFill/>
            <a:ln w="31750" cmpd="dbl">
              <a:solidFill>
                <a:schemeClr val="tx1"/>
              </a:solidFill>
              <a:round/>
              <a:headEnd/>
              <a:tailEnd/>
            </a:ln>
          </p:spPr>
          <p:txBody>
            <a:bodyPr wrap="none" anchor="ctr"/>
            <a:lstStyle/>
            <a:p>
              <a:endParaRPr lang="nl-NL" sz="3200"/>
            </a:p>
          </p:txBody>
        </p:sp>
        <p:sp>
          <p:nvSpPr>
            <p:cNvPr id="36" name="Line 16"/>
            <p:cNvSpPr>
              <a:spLocks noChangeShapeType="1"/>
            </p:cNvSpPr>
            <p:nvPr/>
          </p:nvSpPr>
          <p:spPr bwMode="auto">
            <a:xfrm>
              <a:off x="6894108" y="5144971"/>
              <a:ext cx="206396" cy="0"/>
            </a:xfrm>
            <a:prstGeom prst="line">
              <a:avLst/>
            </a:prstGeom>
            <a:noFill/>
            <a:ln w="31750" cmpd="dbl">
              <a:solidFill>
                <a:schemeClr val="tx1"/>
              </a:solidFill>
              <a:round/>
              <a:headEnd/>
              <a:tailEnd/>
            </a:ln>
          </p:spPr>
          <p:txBody>
            <a:bodyPr wrap="none" anchor="ctr"/>
            <a:lstStyle/>
            <a:p>
              <a:endParaRPr lang="nl-NL" sz="3200"/>
            </a:p>
          </p:txBody>
        </p:sp>
        <p:sp>
          <p:nvSpPr>
            <p:cNvPr id="37" name="Rectangle 17"/>
            <p:cNvSpPr>
              <a:spLocks noChangeArrowheads="1"/>
            </p:cNvSpPr>
            <p:nvPr/>
          </p:nvSpPr>
          <p:spPr bwMode="auto">
            <a:xfrm>
              <a:off x="6374655" y="5244521"/>
              <a:ext cx="441049" cy="447973"/>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38" name="Rectangle 18"/>
            <p:cNvSpPr>
              <a:spLocks noChangeArrowheads="1"/>
            </p:cNvSpPr>
            <p:nvPr/>
          </p:nvSpPr>
          <p:spPr bwMode="auto">
            <a:xfrm>
              <a:off x="7049807" y="5163954"/>
              <a:ext cx="1050585" cy="432048"/>
            </a:xfrm>
            <a:prstGeom prst="rect">
              <a:avLst/>
            </a:prstGeom>
            <a:solidFill>
              <a:schemeClr val="tx2">
                <a:lumMod val="60000"/>
                <a:lumOff val="40000"/>
              </a:schemeClr>
            </a:solidFill>
            <a:ln w="31750">
              <a:solidFill>
                <a:schemeClr val="tx1"/>
              </a:solidFill>
              <a:miter lim="800000"/>
              <a:headEnd/>
              <a:tailEnd/>
            </a:ln>
          </p:spPr>
          <p:txBody>
            <a:bodyPr wrap="none" anchor="ctr"/>
            <a:lstStyle/>
            <a:p>
              <a:endParaRPr lang="nl-NL" sz="3200"/>
            </a:p>
          </p:txBody>
        </p:sp>
        <p:sp>
          <p:nvSpPr>
            <p:cNvPr id="39" name="Rectangle 19"/>
            <p:cNvSpPr>
              <a:spLocks noChangeArrowheads="1"/>
            </p:cNvSpPr>
            <p:nvPr/>
          </p:nvSpPr>
          <p:spPr bwMode="auto">
            <a:xfrm>
              <a:off x="6374655" y="5300662"/>
              <a:ext cx="405561" cy="459100"/>
            </a:xfrm>
            <a:prstGeom prst="rect">
              <a:avLst/>
            </a:prstGeom>
            <a:noFill/>
            <a:ln w="0">
              <a:noFill/>
              <a:miter lim="800000"/>
              <a:headEnd/>
              <a:tailEnd/>
            </a:ln>
          </p:spPr>
          <p:txBody>
            <a:bodyPr wrap="none" lIns="90488" tIns="44450" rIns="90488" bIns="44450">
              <a:spAutoFit/>
            </a:bodyPr>
            <a:lstStyle/>
            <a:p>
              <a:pPr defTabSz="762000" eaLnBrk="0" hangingPunct="0"/>
              <a:r>
                <a:rPr lang="en-US" sz="2400" dirty="0" smtClean="0">
                  <a:latin typeface="Times New Roman" charset="0"/>
                </a:rPr>
                <a:t>Y</a:t>
              </a:r>
              <a:endParaRPr lang="en-US" sz="2400" dirty="0">
                <a:latin typeface="Times New Roman" charset="0"/>
              </a:endParaRPr>
            </a:p>
          </p:txBody>
        </p:sp>
        <p:sp>
          <p:nvSpPr>
            <p:cNvPr id="40" name="Rectangle 20"/>
            <p:cNvSpPr>
              <a:spLocks noChangeArrowheads="1"/>
            </p:cNvSpPr>
            <p:nvPr/>
          </p:nvSpPr>
          <p:spPr bwMode="auto">
            <a:xfrm>
              <a:off x="7164288" y="5091946"/>
              <a:ext cx="1080120" cy="459100"/>
            </a:xfrm>
            <a:prstGeom prst="rect">
              <a:avLst/>
            </a:prstGeom>
            <a:noFill/>
            <a:ln w="0">
              <a:noFill/>
              <a:miter lim="800000"/>
              <a:headEnd/>
              <a:tailEnd/>
            </a:ln>
          </p:spPr>
          <p:txBody>
            <a:bodyPr wrap="square" lIns="90488" tIns="44450" rIns="90488" bIns="44450">
              <a:spAutoFit/>
            </a:bodyPr>
            <a:lstStyle/>
            <a:p>
              <a:pPr defTabSz="762000" eaLnBrk="0" hangingPunct="0"/>
              <a:r>
                <a:rPr lang="en-US" sz="2400" dirty="0" smtClean="0">
                  <a:latin typeface="Times New Roman" charset="0"/>
                </a:rPr>
                <a:t>Index</a:t>
              </a:r>
              <a:endParaRPr lang="en-US" sz="2400" dirty="0">
                <a:latin typeface="Times New Roman" charset="0"/>
              </a:endParaRPr>
            </a:p>
          </p:txBody>
        </p:sp>
        <p:sp>
          <p:nvSpPr>
            <p:cNvPr id="41" name="Line 23"/>
            <p:cNvSpPr>
              <a:spLocks noChangeShapeType="1"/>
            </p:cNvSpPr>
            <p:nvPr/>
          </p:nvSpPr>
          <p:spPr bwMode="auto">
            <a:xfrm>
              <a:off x="8366059" y="4630824"/>
              <a:ext cx="0" cy="311021"/>
            </a:xfrm>
            <a:prstGeom prst="line">
              <a:avLst/>
            </a:prstGeom>
            <a:noFill/>
            <a:ln w="31750">
              <a:solidFill>
                <a:schemeClr val="tx1"/>
              </a:solidFill>
              <a:round/>
              <a:headEnd/>
              <a:tailEnd/>
            </a:ln>
          </p:spPr>
          <p:txBody>
            <a:bodyPr wrap="none" anchor="ctr"/>
            <a:lstStyle/>
            <a:p>
              <a:endParaRPr lang="nl-NL" sz="3200"/>
            </a:p>
          </p:txBody>
        </p:sp>
        <p:sp>
          <p:nvSpPr>
            <p:cNvPr id="42" name="Line 24"/>
            <p:cNvSpPr>
              <a:spLocks noChangeShapeType="1"/>
            </p:cNvSpPr>
            <p:nvPr/>
          </p:nvSpPr>
          <p:spPr bwMode="auto">
            <a:xfrm>
              <a:off x="8601941" y="4630824"/>
              <a:ext cx="0" cy="311021"/>
            </a:xfrm>
            <a:prstGeom prst="line">
              <a:avLst/>
            </a:prstGeom>
            <a:noFill/>
            <a:ln w="31750">
              <a:solidFill>
                <a:schemeClr val="tx1"/>
              </a:solidFill>
              <a:round/>
              <a:headEnd/>
              <a:tailEnd/>
            </a:ln>
          </p:spPr>
          <p:txBody>
            <a:bodyPr wrap="none" anchor="ctr"/>
            <a:lstStyle/>
            <a:p>
              <a:endParaRPr lang="nl-NL" sz="3200"/>
            </a:p>
          </p:txBody>
        </p:sp>
        <p:sp>
          <p:nvSpPr>
            <p:cNvPr id="43" name="Line 25"/>
            <p:cNvSpPr>
              <a:spLocks noChangeShapeType="1"/>
            </p:cNvSpPr>
            <p:nvPr/>
          </p:nvSpPr>
          <p:spPr bwMode="auto">
            <a:xfrm>
              <a:off x="8837822" y="4630824"/>
              <a:ext cx="0" cy="311021"/>
            </a:xfrm>
            <a:prstGeom prst="line">
              <a:avLst/>
            </a:prstGeom>
            <a:noFill/>
            <a:ln w="31750">
              <a:solidFill>
                <a:schemeClr val="tx1"/>
              </a:solidFill>
              <a:round/>
              <a:headEnd/>
              <a:tailEnd/>
            </a:ln>
          </p:spPr>
          <p:txBody>
            <a:bodyPr wrap="none" anchor="ctr"/>
            <a:lstStyle/>
            <a:p>
              <a:endParaRPr lang="nl-NL" sz="3200"/>
            </a:p>
          </p:txBody>
        </p:sp>
        <p:sp>
          <p:nvSpPr>
            <p:cNvPr id="44" name="Line 26"/>
            <p:cNvSpPr>
              <a:spLocks noChangeShapeType="1"/>
            </p:cNvSpPr>
            <p:nvPr/>
          </p:nvSpPr>
          <p:spPr bwMode="auto">
            <a:xfrm>
              <a:off x="9073703" y="4630824"/>
              <a:ext cx="0" cy="311021"/>
            </a:xfrm>
            <a:prstGeom prst="line">
              <a:avLst/>
            </a:prstGeom>
            <a:noFill/>
            <a:ln w="31750">
              <a:solidFill>
                <a:schemeClr val="tx1"/>
              </a:solidFill>
              <a:round/>
              <a:headEnd/>
              <a:tailEnd/>
            </a:ln>
          </p:spPr>
          <p:txBody>
            <a:bodyPr wrap="none" anchor="ctr"/>
            <a:lstStyle/>
            <a:p>
              <a:endParaRPr lang="nl-NL" sz="3200"/>
            </a:p>
          </p:txBody>
        </p:sp>
        <p:sp>
          <p:nvSpPr>
            <p:cNvPr id="45" name="Line 27"/>
            <p:cNvSpPr>
              <a:spLocks noChangeShapeType="1"/>
            </p:cNvSpPr>
            <p:nvPr/>
          </p:nvSpPr>
          <p:spPr bwMode="auto">
            <a:xfrm>
              <a:off x="9309585" y="4630824"/>
              <a:ext cx="0" cy="311021"/>
            </a:xfrm>
            <a:prstGeom prst="line">
              <a:avLst/>
            </a:prstGeom>
            <a:noFill/>
            <a:ln w="31750">
              <a:solidFill>
                <a:schemeClr val="tx1"/>
              </a:solidFill>
              <a:round/>
              <a:headEnd/>
              <a:tailEnd/>
            </a:ln>
          </p:spPr>
          <p:txBody>
            <a:bodyPr wrap="none" anchor="ctr"/>
            <a:lstStyle/>
            <a:p>
              <a:endParaRPr lang="nl-NL" sz="3200"/>
            </a:p>
          </p:txBody>
        </p:sp>
        <p:sp>
          <p:nvSpPr>
            <p:cNvPr id="46" name="Rectangle 12"/>
            <p:cNvSpPr>
              <a:spLocks noChangeArrowheads="1"/>
            </p:cNvSpPr>
            <p:nvPr/>
          </p:nvSpPr>
          <p:spPr bwMode="auto">
            <a:xfrm>
              <a:off x="6663140" y="4509120"/>
              <a:ext cx="314508" cy="513860"/>
            </a:xfrm>
            <a:prstGeom prst="rect">
              <a:avLst/>
            </a:prstGeom>
            <a:noFill/>
            <a:ln w="31750">
              <a:solidFill>
                <a:schemeClr val="hlink"/>
              </a:solidFill>
              <a:miter lim="800000"/>
              <a:headEnd/>
              <a:tailEnd/>
            </a:ln>
          </p:spPr>
          <p:txBody>
            <a:bodyPr wrap="none" anchor="ctr"/>
            <a:lstStyle/>
            <a:p>
              <a:endParaRPr lang="nl-NL" sz="3200"/>
            </a:p>
          </p:txBody>
        </p:sp>
      </p:grpSp>
      <p:sp>
        <p:nvSpPr>
          <p:cNvPr id="47" name="Rectangle 13"/>
          <p:cNvSpPr>
            <a:spLocks noChangeArrowheads="1"/>
          </p:cNvSpPr>
          <p:nvPr/>
        </p:nvSpPr>
        <p:spPr bwMode="auto">
          <a:xfrm>
            <a:off x="6804248" y="5229200"/>
            <a:ext cx="2088232" cy="360040"/>
          </a:xfrm>
          <a:prstGeom prst="rect">
            <a:avLst/>
          </a:prstGeom>
          <a:solidFill>
            <a:srgbClr val="FF0000"/>
          </a:solidFill>
          <a:ln w="9525">
            <a:solidFill>
              <a:schemeClr val="tx1"/>
            </a:solidFill>
            <a:miter lim="800000"/>
            <a:headEnd/>
            <a:tailEnd/>
          </a:ln>
        </p:spPr>
        <p:txBody>
          <a:bodyPr wrap="none" anchor="ctr"/>
          <a:lstStyle/>
          <a:p>
            <a:pPr algn="ctr"/>
            <a:r>
              <a:rPr lang="en-US" dirty="0">
                <a:latin typeface="Calibri" pitchFamily="34" charset="0"/>
              </a:rPr>
              <a:t>Data D</a:t>
            </a:r>
            <a:endParaRPr lang="nl-NL" dirty="0">
              <a:latin typeface="Calibri" pitchFamily="34" charset="0"/>
            </a:endParaRPr>
          </a:p>
        </p:txBody>
      </p:sp>
      <p:grpSp>
        <p:nvGrpSpPr>
          <p:cNvPr id="48" name="Groep 47"/>
          <p:cNvGrpSpPr/>
          <p:nvPr/>
        </p:nvGrpSpPr>
        <p:grpSpPr>
          <a:xfrm>
            <a:off x="251520" y="1772816"/>
            <a:ext cx="1512168" cy="771143"/>
            <a:chOff x="467544" y="1484783"/>
            <a:chExt cx="2952328" cy="1245692"/>
          </a:xfrm>
        </p:grpSpPr>
        <p:grpSp>
          <p:nvGrpSpPr>
            <p:cNvPr id="49" name="Groep 54"/>
            <p:cNvGrpSpPr/>
            <p:nvPr/>
          </p:nvGrpSpPr>
          <p:grpSpPr>
            <a:xfrm>
              <a:off x="467544" y="1484783"/>
              <a:ext cx="2952328" cy="1245692"/>
              <a:chOff x="6012160" y="4509120"/>
              <a:chExt cx="3528392" cy="1191944"/>
            </a:xfrm>
          </p:grpSpPr>
          <p:sp>
            <p:nvSpPr>
              <p:cNvPr id="51" name="Rectangle 2"/>
              <p:cNvSpPr>
                <a:spLocks noChangeArrowheads="1"/>
              </p:cNvSpPr>
              <p:nvPr/>
            </p:nvSpPr>
            <p:spPr bwMode="auto">
              <a:xfrm>
                <a:off x="6012160" y="4630824"/>
                <a:ext cx="3528392" cy="311021"/>
              </a:xfrm>
              <a:prstGeom prst="rect">
                <a:avLst/>
              </a:prstGeom>
              <a:noFill/>
              <a:ln w="31750">
                <a:solidFill>
                  <a:schemeClr val="tx1"/>
                </a:solidFill>
                <a:miter lim="800000"/>
                <a:headEnd/>
                <a:tailEnd/>
              </a:ln>
            </p:spPr>
            <p:txBody>
              <a:bodyPr wrap="none" anchor="ctr"/>
              <a:lstStyle/>
              <a:p>
                <a:endParaRPr lang="nl-NL" sz="3200"/>
              </a:p>
            </p:txBody>
          </p:sp>
          <p:sp>
            <p:nvSpPr>
              <p:cNvPr id="52" name="Line 3"/>
              <p:cNvSpPr>
                <a:spLocks noChangeShapeType="1"/>
              </p:cNvSpPr>
              <p:nvPr/>
            </p:nvSpPr>
            <p:spPr bwMode="auto">
              <a:xfrm>
                <a:off x="6243127" y="4630824"/>
                <a:ext cx="0" cy="311021"/>
              </a:xfrm>
              <a:prstGeom prst="line">
                <a:avLst/>
              </a:prstGeom>
              <a:noFill/>
              <a:ln w="31750">
                <a:solidFill>
                  <a:schemeClr val="tx1"/>
                </a:solidFill>
                <a:round/>
                <a:headEnd/>
                <a:tailEnd/>
              </a:ln>
            </p:spPr>
            <p:txBody>
              <a:bodyPr wrap="none" anchor="ctr"/>
              <a:lstStyle/>
              <a:p>
                <a:endParaRPr lang="nl-NL" sz="3200"/>
              </a:p>
            </p:txBody>
          </p:sp>
          <p:sp>
            <p:nvSpPr>
              <p:cNvPr id="53" name="Line 4"/>
              <p:cNvSpPr>
                <a:spLocks noChangeShapeType="1"/>
              </p:cNvSpPr>
              <p:nvPr/>
            </p:nvSpPr>
            <p:spPr bwMode="auto">
              <a:xfrm>
                <a:off x="6479009" y="4630824"/>
                <a:ext cx="0" cy="311021"/>
              </a:xfrm>
              <a:prstGeom prst="line">
                <a:avLst/>
              </a:prstGeom>
              <a:noFill/>
              <a:ln w="31750">
                <a:solidFill>
                  <a:schemeClr val="tx1"/>
                </a:solidFill>
                <a:round/>
                <a:headEnd/>
                <a:tailEnd/>
              </a:ln>
            </p:spPr>
            <p:txBody>
              <a:bodyPr wrap="none" anchor="ctr"/>
              <a:lstStyle/>
              <a:p>
                <a:endParaRPr lang="nl-NL" sz="3200"/>
              </a:p>
            </p:txBody>
          </p:sp>
          <p:sp>
            <p:nvSpPr>
              <p:cNvPr id="54" name="Line 5"/>
              <p:cNvSpPr>
                <a:spLocks noChangeShapeType="1"/>
              </p:cNvSpPr>
              <p:nvPr/>
            </p:nvSpPr>
            <p:spPr bwMode="auto">
              <a:xfrm>
                <a:off x="6714890" y="4630824"/>
                <a:ext cx="0" cy="311021"/>
              </a:xfrm>
              <a:prstGeom prst="line">
                <a:avLst/>
              </a:prstGeom>
              <a:noFill/>
              <a:ln w="31750">
                <a:solidFill>
                  <a:schemeClr val="tx1"/>
                </a:solidFill>
                <a:round/>
                <a:headEnd/>
                <a:tailEnd/>
              </a:ln>
            </p:spPr>
            <p:txBody>
              <a:bodyPr wrap="none" anchor="ctr"/>
              <a:lstStyle/>
              <a:p>
                <a:endParaRPr lang="nl-NL" sz="3200"/>
              </a:p>
            </p:txBody>
          </p:sp>
          <p:sp>
            <p:nvSpPr>
              <p:cNvPr id="55" name="Line 6"/>
              <p:cNvSpPr>
                <a:spLocks noChangeShapeType="1"/>
              </p:cNvSpPr>
              <p:nvPr/>
            </p:nvSpPr>
            <p:spPr bwMode="auto">
              <a:xfrm>
                <a:off x="6950771" y="4630824"/>
                <a:ext cx="0" cy="311021"/>
              </a:xfrm>
              <a:prstGeom prst="line">
                <a:avLst/>
              </a:prstGeom>
              <a:noFill/>
              <a:ln w="31750">
                <a:solidFill>
                  <a:schemeClr val="tx1"/>
                </a:solidFill>
                <a:round/>
                <a:headEnd/>
                <a:tailEnd/>
              </a:ln>
            </p:spPr>
            <p:txBody>
              <a:bodyPr wrap="none" anchor="ctr"/>
              <a:lstStyle/>
              <a:p>
                <a:endParaRPr lang="nl-NL" sz="3200"/>
              </a:p>
            </p:txBody>
          </p:sp>
          <p:sp>
            <p:nvSpPr>
              <p:cNvPr id="56" name="Line 7"/>
              <p:cNvSpPr>
                <a:spLocks noChangeShapeType="1"/>
              </p:cNvSpPr>
              <p:nvPr/>
            </p:nvSpPr>
            <p:spPr bwMode="auto">
              <a:xfrm>
                <a:off x="7186653" y="4630824"/>
                <a:ext cx="0" cy="311021"/>
              </a:xfrm>
              <a:prstGeom prst="line">
                <a:avLst/>
              </a:prstGeom>
              <a:noFill/>
              <a:ln w="31750">
                <a:solidFill>
                  <a:schemeClr val="tx1"/>
                </a:solidFill>
                <a:round/>
                <a:headEnd/>
                <a:tailEnd/>
              </a:ln>
            </p:spPr>
            <p:txBody>
              <a:bodyPr wrap="none" anchor="ctr"/>
              <a:lstStyle/>
              <a:p>
                <a:endParaRPr lang="nl-NL" sz="3200"/>
              </a:p>
            </p:txBody>
          </p:sp>
          <p:sp>
            <p:nvSpPr>
              <p:cNvPr id="57" name="Line 8"/>
              <p:cNvSpPr>
                <a:spLocks noChangeShapeType="1"/>
              </p:cNvSpPr>
              <p:nvPr/>
            </p:nvSpPr>
            <p:spPr bwMode="auto">
              <a:xfrm>
                <a:off x="7422534" y="4630824"/>
                <a:ext cx="0" cy="311021"/>
              </a:xfrm>
              <a:prstGeom prst="line">
                <a:avLst/>
              </a:prstGeom>
              <a:noFill/>
              <a:ln w="31750">
                <a:solidFill>
                  <a:schemeClr val="tx1"/>
                </a:solidFill>
                <a:round/>
                <a:headEnd/>
                <a:tailEnd/>
              </a:ln>
            </p:spPr>
            <p:txBody>
              <a:bodyPr wrap="none" anchor="ctr"/>
              <a:lstStyle/>
              <a:p>
                <a:endParaRPr lang="nl-NL" sz="3200"/>
              </a:p>
            </p:txBody>
          </p:sp>
          <p:sp>
            <p:nvSpPr>
              <p:cNvPr id="58" name="Line 9"/>
              <p:cNvSpPr>
                <a:spLocks noChangeShapeType="1"/>
              </p:cNvSpPr>
              <p:nvPr/>
            </p:nvSpPr>
            <p:spPr bwMode="auto">
              <a:xfrm>
                <a:off x="7658415" y="4630824"/>
                <a:ext cx="0" cy="311021"/>
              </a:xfrm>
              <a:prstGeom prst="line">
                <a:avLst/>
              </a:prstGeom>
              <a:noFill/>
              <a:ln w="31750">
                <a:solidFill>
                  <a:schemeClr val="tx1"/>
                </a:solidFill>
                <a:round/>
                <a:headEnd/>
                <a:tailEnd/>
              </a:ln>
            </p:spPr>
            <p:txBody>
              <a:bodyPr wrap="none" anchor="ctr"/>
              <a:lstStyle/>
              <a:p>
                <a:endParaRPr lang="nl-NL" sz="3200"/>
              </a:p>
            </p:txBody>
          </p:sp>
          <p:sp>
            <p:nvSpPr>
              <p:cNvPr id="59" name="Line 10"/>
              <p:cNvSpPr>
                <a:spLocks noChangeShapeType="1"/>
              </p:cNvSpPr>
              <p:nvPr/>
            </p:nvSpPr>
            <p:spPr bwMode="auto">
              <a:xfrm>
                <a:off x="7894297" y="4630824"/>
                <a:ext cx="0" cy="311021"/>
              </a:xfrm>
              <a:prstGeom prst="line">
                <a:avLst/>
              </a:prstGeom>
              <a:noFill/>
              <a:ln w="31750">
                <a:solidFill>
                  <a:schemeClr val="tx1"/>
                </a:solidFill>
                <a:round/>
                <a:headEnd/>
                <a:tailEnd/>
              </a:ln>
            </p:spPr>
            <p:txBody>
              <a:bodyPr wrap="none" anchor="ctr"/>
              <a:lstStyle/>
              <a:p>
                <a:endParaRPr lang="nl-NL" sz="3200"/>
              </a:p>
            </p:txBody>
          </p:sp>
          <p:sp>
            <p:nvSpPr>
              <p:cNvPr id="60" name="Line 11"/>
              <p:cNvSpPr>
                <a:spLocks noChangeShapeType="1"/>
              </p:cNvSpPr>
              <p:nvPr/>
            </p:nvSpPr>
            <p:spPr bwMode="auto">
              <a:xfrm>
                <a:off x="8130178" y="4630824"/>
                <a:ext cx="0" cy="311021"/>
              </a:xfrm>
              <a:prstGeom prst="line">
                <a:avLst/>
              </a:prstGeom>
              <a:noFill/>
              <a:ln w="31750">
                <a:solidFill>
                  <a:schemeClr val="tx1"/>
                </a:solidFill>
                <a:round/>
                <a:headEnd/>
                <a:tailEnd/>
              </a:ln>
            </p:spPr>
            <p:txBody>
              <a:bodyPr wrap="none" anchor="ctr"/>
              <a:lstStyle/>
              <a:p>
                <a:endParaRPr lang="nl-NL" sz="3200"/>
              </a:p>
            </p:txBody>
          </p:sp>
          <p:sp>
            <p:nvSpPr>
              <p:cNvPr id="61" name="Line 14"/>
              <p:cNvSpPr>
                <a:spLocks noChangeShapeType="1"/>
              </p:cNvSpPr>
              <p:nvPr/>
            </p:nvSpPr>
            <p:spPr bwMode="auto">
              <a:xfrm flipH="1">
                <a:off x="6761424" y="4995647"/>
                <a:ext cx="14185" cy="275812"/>
              </a:xfrm>
              <a:prstGeom prst="line">
                <a:avLst/>
              </a:prstGeom>
              <a:noFill/>
              <a:ln w="31750" cmpd="dbl">
                <a:solidFill>
                  <a:schemeClr val="tx1"/>
                </a:solidFill>
                <a:round/>
                <a:headEnd/>
                <a:tailEnd/>
              </a:ln>
            </p:spPr>
            <p:txBody>
              <a:bodyPr wrap="none" anchor="ctr"/>
              <a:lstStyle/>
              <a:p>
                <a:endParaRPr lang="nl-NL" sz="3200"/>
              </a:p>
            </p:txBody>
          </p:sp>
          <p:sp>
            <p:nvSpPr>
              <p:cNvPr id="62" name="Line 15"/>
              <p:cNvSpPr>
                <a:spLocks noChangeShapeType="1"/>
              </p:cNvSpPr>
              <p:nvPr/>
            </p:nvSpPr>
            <p:spPr bwMode="auto">
              <a:xfrm>
                <a:off x="6890422" y="5008055"/>
                <a:ext cx="0" cy="121704"/>
              </a:xfrm>
              <a:prstGeom prst="line">
                <a:avLst/>
              </a:prstGeom>
              <a:noFill/>
              <a:ln w="31750" cmpd="dbl">
                <a:solidFill>
                  <a:schemeClr val="tx1"/>
                </a:solidFill>
                <a:round/>
                <a:headEnd/>
                <a:tailEnd/>
              </a:ln>
            </p:spPr>
            <p:txBody>
              <a:bodyPr wrap="none" anchor="ctr"/>
              <a:lstStyle/>
              <a:p>
                <a:endParaRPr lang="nl-NL" sz="3200"/>
              </a:p>
            </p:txBody>
          </p:sp>
          <p:sp>
            <p:nvSpPr>
              <p:cNvPr id="63" name="Line 16"/>
              <p:cNvSpPr>
                <a:spLocks noChangeShapeType="1"/>
              </p:cNvSpPr>
              <p:nvPr/>
            </p:nvSpPr>
            <p:spPr bwMode="auto">
              <a:xfrm>
                <a:off x="6894108" y="5144971"/>
                <a:ext cx="206396" cy="0"/>
              </a:xfrm>
              <a:prstGeom prst="line">
                <a:avLst/>
              </a:prstGeom>
              <a:noFill/>
              <a:ln w="31750" cmpd="dbl">
                <a:solidFill>
                  <a:schemeClr val="tx1"/>
                </a:solidFill>
                <a:round/>
                <a:headEnd/>
                <a:tailEnd/>
              </a:ln>
            </p:spPr>
            <p:txBody>
              <a:bodyPr wrap="none" anchor="ctr"/>
              <a:lstStyle/>
              <a:p>
                <a:endParaRPr lang="nl-NL" sz="3200"/>
              </a:p>
            </p:txBody>
          </p:sp>
          <p:sp>
            <p:nvSpPr>
              <p:cNvPr id="64" name="Rectangle 17"/>
              <p:cNvSpPr>
                <a:spLocks noChangeArrowheads="1"/>
              </p:cNvSpPr>
              <p:nvPr/>
            </p:nvSpPr>
            <p:spPr bwMode="auto">
              <a:xfrm>
                <a:off x="6374655" y="5244521"/>
                <a:ext cx="441049" cy="447973"/>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65" name="Rectangle 18"/>
              <p:cNvSpPr>
                <a:spLocks noChangeArrowheads="1"/>
              </p:cNvSpPr>
              <p:nvPr/>
            </p:nvSpPr>
            <p:spPr bwMode="auto">
              <a:xfrm>
                <a:off x="7120162" y="5176930"/>
                <a:ext cx="1076241" cy="445207"/>
              </a:xfrm>
              <a:prstGeom prst="rect">
                <a:avLst/>
              </a:prstGeom>
              <a:solidFill>
                <a:schemeClr val="tx2">
                  <a:lumMod val="60000"/>
                  <a:lumOff val="40000"/>
                </a:schemeClr>
              </a:solidFill>
              <a:ln w="31750">
                <a:solidFill>
                  <a:schemeClr val="tx1"/>
                </a:solidFill>
                <a:miter lim="800000"/>
                <a:headEnd/>
                <a:tailEnd/>
              </a:ln>
            </p:spPr>
            <p:txBody>
              <a:bodyPr wrap="none" anchor="ctr"/>
              <a:lstStyle/>
              <a:p>
                <a:endParaRPr lang="nl-NL" sz="3200"/>
              </a:p>
            </p:txBody>
          </p:sp>
          <p:sp>
            <p:nvSpPr>
              <p:cNvPr id="66" name="Rectangle 19"/>
              <p:cNvSpPr>
                <a:spLocks noChangeArrowheads="1"/>
              </p:cNvSpPr>
              <p:nvPr/>
            </p:nvSpPr>
            <p:spPr bwMode="auto">
              <a:xfrm>
                <a:off x="6374655" y="5300662"/>
                <a:ext cx="609679" cy="400402"/>
              </a:xfrm>
              <a:prstGeom prst="rect">
                <a:avLst/>
              </a:prstGeom>
              <a:noFill/>
              <a:ln w="0">
                <a:noFill/>
                <a:miter lim="800000"/>
                <a:headEnd/>
                <a:tailEnd/>
              </a:ln>
            </p:spPr>
            <p:txBody>
              <a:bodyPr wrap="none" lIns="90488" tIns="44450" rIns="90488" bIns="44450">
                <a:spAutoFit/>
              </a:bodyPr>
              <a:lstStyle/>
              <a:p>
                <a:pPr defTabSz="762000" eaLnBrk="0" hangingPunct="0"/>
                <a:r>
                  <a:rPr lang="en-US" sz="1100" dirty="0" smtClean="0">
                    <a:latin typeface="Times New Roman" charset="0"/>
                  </a:rPr>
                  <a:t>S</a:t>
                </a:r>
                <a:endParaRPr lang="en-US" sz="1100" dirty="0">
                  <a:latin typeface="Times New Roman" charset="0"/>
                </a:endParaRPr>
              </a:p>
            </p:txBody>
          </p:sp>
          <p:sp>
            <p:nvSpPr>
              <p:cNvPr id="67" name="Rectangle 20"/>
              <p:cNvSpPr>
                <a:spLocks noChangeArrowheads="1"/>
              </p:cNvSpPr>
              <p:nvPr/>
            </p:nvSpPr>
            <p:spPr bwMode="auto">
              <a:xfrm>
                <a:off x="7126336" y="5302888"/>
                <a:ext cx="218478" cy="354812"/>
              </a:xfrm>
              <a:prstGeom prst="rect">
                <a:avLst/>
              </a:prstGeom>
              <a:noFill/>
              <a:ln w="0">
                <a:noFill/>
                <a:miter lim="800000"/>
                <a:headEnd/>
                <a:tailEnd/>
              </a:ln>
            </p:spPr>
            <p:txBody>
              <a:bodyPr wrap="none" lIns="90488" tIns="44450" rIns="90488" bIns="44450">
                <a:spAutoFit/>
              </a:bodyPr>
              <a:lstStyle/>
              <a:p>
                <a:pPr defTabSz="762000" eaLnBrk="0" hangingPunct="0"/>
                <a:endParaRPr lang="en-US" sz="2400" dirty="0">
                  <a:latin typeface="Times New Roman" charset="0"/>
                </a:endParaRPr>
              </a:p>
            </p:txBody>
          </p:sp>
          <p:sp>
            <p:nvSpPr>
              <p:cNvPr id="68" name="Line 23"/>
              <p:cNvSpPr>
                <a:spLocks noChangeShapeType="1"/>
              </p:cNvSpPr>
              <p:nvPr/>
            </p:nvSpPr>
            <p:spPr bwMode="auto">
              <a:xfrm>
                <a:off x="8366059" y="4630824"/>
                <a:ext cx="0" cy="311021"/>
              </a:xfrm>
              <a:prstGeom prst="line">
                <a:avLst/>
              </a:prstGeom>
              <a:noFill/>
              <a:ln w="31750">
                <a:solidFill>
                  <a:schemeClr val="tx1"/>
                </a:solidFill>
                <a:round/>
                <a:headEnd/>
                <a:tailEnd/>
              </a:ln>
            </p:spPr>
            <p:txBody>
              <a:bodyPr wrap="none" anchor="ctr"/>
              <a:lstStyle/>
              <a:p>
                <a:endParaRPr lang="nl-NL" sz="3200"/>
              </a:p>
            </p:txBody>
          </p:sp>
          <p:sp>
            <p:nvSpPr>
              <p:cNvPr id="69" name="Line 24"/>
              <p:cNvSpPr>
                <a:spLocks noChangeShapeType="1"/>
              </p:cNvSpPr>
              <p:nvPr/>
            </p:nvSpPr>
            <p:spPr bwMode="auto">
              <a:xfrm>
                <a:off x="8601941" y="4630824"/>
                <a:ext cx="0" cy="311021"/>
              </a:xfrm>
              <a:prstGeom prst="line">
                <a:avLst/>
              </a:prstGeom>
              <a:noFill/>
              <a:ln w="31750">
                <a:solidFill>
                  <a:schemeClr val="tx1"/>
                </a:solidFill>
                <a:round/>
                <a:headEnd/>
                <a:tailEnd/>
              </a:ln>
            </p:spPr>
            <p:txBody>
              <a:bodyPr wrap="none" anchor="ctr"/>
              <a:lstStyle/>
              <a:p>
                <a:endParaRPr lang="nl-NL" sz="3200"/>
              </a:p>
            </p:txBody>
          </p:sp>
          <p:sp>
            <p:nvSpPr>
              <p:cNvPr id="70" name="Line 25"/>
              <p:cNvSpPr>
                <a:spLocks noChangeShapeType="1"/>
              </p:cNvSpPr>
              <p:nvPr/>
            </p:nvSpPr>
            <p:spPr bwMode="auto">
              <a:xfrm>
                <a:off x="8837822" y="4630824"/>
                <a:ext cx="0" cy="311021"/>
              </a:xfrm>
              <a:prstGeom prst="line">
                <a:avLst/>
              </a:prstGeom>
              <a:noFill/>
              <a:ln w="31750">
                <a:solidFill>
                  <a:schemeClr val="tx1"/>
                </a:solidFill>
                <a:round/>
                <a:headEnd/>
                <a:tailEnd/>
              </a:ln>
            </p:spPr>
            <p:txBody>
              <a:bodyPr wrap="none" anchor="ctr"/>
              <a:lstStyle/>
              <a:p>
                <a:endParaRPr lang="nl-NL" sz="3200"/>
              </a:p>
            </p:txBody>
          </p:sp>
          <p:sp>
            <p:nvSpPr>
              <p:cNvPr id="71" name="Line 26"/>
              <p:cNvSpPr>
                <a:spLocks noChangeShapeType="1"/>
              </p:cNvSpPr>
              <p:nvPr/>
            </p:nvSpPr>
            <p:spPr bwMode="auto">
              <a:xfrm>
                <a:off x="9073703" y="4630824"/>
                <a:ext cx="0" cy="311021"/>
              </a:xfrm>
              <a:prstGeom prst="line">
                <a:avLst/>
              </a:prstGeom>
              <a:noFill/>
              <a:ln w="31750">
                <a:solidFill>
                  <a:schemeClr val="tx1"/>
                </a:solidFill>
                <a:round/>
                <a:headEnd/>
                <a:tailEnd/>
              </a:ln>
            </p:spPr>
            <p:txBody>
              <a:bodyPr wrap="none" anchor="ctr"/>
              <a:lstStyle/>
              <a:p>
                <a:endParaRPr lang="nl-NL" sz="3200"/>
              </a:p>
            </p:txBody>
          </p:sp>
          <p:sp>
            <p:nvSpPr>
              <p:cNvPr id="72" name="Line 27"/>
              <p:cNvSpPr>
                <a:spLocks noChangeShapeType="1"/>
              </p:cNvSpPr>
              <p:nvPr/>
            </p:nvSpPr>
            <p:spPr bwMode="auto">
              <a:xfrm>
                <a:off x="9309585" y="4630824"/>
                <a:ext cx="0" cy="311021"/>
              </a:xfrm>
              <a:prstGeom prst="line">
                <a:avLst/>
              </a:prstGeom>
              <a:noFill/>
              <a:ln w="31750">
                <a:solidFill>
                  <a:schemeClr val="tx1"/>
                </a:solidFill>
                <a:round/>
                <a:headEnd/>
                <a:tailEnd/>
              </a:ln>
            </p:spPr>
            <p:txBody>
              <a:bodyPr wrap="none" anchor="ctr"/>
              <a:lstStyle/>
              <a:p>
                <a:endParaRPr lang="nl-NL" sz="3200"/>
              </a:p>
            </p:txBody>
          </p:sp>
          <p:sp>
            <p:nvSpPr>
              <p:cNvPr id="73" name="Rectangle 12"/>
              <p:cNvSpPr>
                <a:spLocks noChangeArrowheads="1"/>
              </p:cNvSpPr>
              <p:nvPr/>
            </p:nvSpPr>
            <p:spPr bwMode="auto">
              <a:xfrm>
                <a:off x="6663140" y="4509120"/>
                <a:ext cx="314508" cy="513860"/>
              </a:xfrm>
              <a:prstGeom prst="rect">
                <a:avLst/>
              </a:prstGeom>
              <a:noFill/>
              <a:ln w="31750">
                <a:solidFill>
                  <a:schemeClr val="hlink"/>
                </a:solidFill>
                <a:miter lim="800000"/>
                <a:headEnd/>
                <a:tailEnd/>
              </a:ln>
            </p:spPr>
            <p:txBody>
              <a:bodyPr wrap="none" anchor="ctr"/>
              <a:lstStyle/>
              <a:p>
                <a:endParaRPr lang="nl-NL" sz="3200"/>
              </a:p>
            </p:txBody>
          </p:sp>
        </p:grpSp>
        <p:sp>
          <p:nvSpPr>
            <p:cNvPr id="50" name="Rectangle 13"/>
            <p:cNvSpPr>
              <a:spLocks noChangeArrowheads="1"/>
            </p:cNvSpPr>
            <p:nvPr/>
          </p:nvSpPr>
          <p:spPr bwMode="auto">
            <a:xfrm>
              <a:off x="1170479" y="1601104"/>
              <a:ext cx="2108806" cy="348962"/>
            </a:xfrm>
            <a:prstGeom prst="rect">
              <a:avLst/>
            </a:prstGeom>
            <a:solidFill>
              <a:schemeClr val="accent6">
                <a:lumMod val="75000"/>
              </a:schemeClr>
            </a:solidFill>
            <a:ln w="9525">
              <a:solidFill>
                <a:schemeClr val="tx1"/>
              </a:solidFill>
              <a:miter lim="800000"/>
              <a:headEnd/>
              <a:tailEnd/>
            </a:ln>
          </p:spPr>
          <p:txBody>
            <a:bodyPr wrap="none" anchor="ctr"/>
            <a:lstStyle/>
            <a:p>
              <a:pPr algn="ctr"/>
              <a:endParaRPr lang="nl-NL" dirty="0">
                <a:latin typeface="Calibri" pitchFamily="34" charset="0"/>
              </a:endParaRPr>
            </a:p>
          </p:txBody>
        </p:sp>
      </p:grpSp>
      <p:sp>
        <p:nvSpPr>
          <p:cNvPr id="74" name="Tekstvak 73"/>
          <p:cNvSpPr txBox="1"/>
          <p:nvPr/>
        </p:nvSpPr>
        <p:spPr>
          <a:xfrm>
            <a:off x="2195736" y="1556792"/>
            <a:ext cx="3250249" cy="584775"/>
          </a:xfrm>
          <a:prstGeom prst="rect">
            <a:avLst/>
          </a:prstGeom>
          <a:noFill/>
        </p:spPr>
        <p:txBody>
          <a:bodyPr wrap="none" rtlCol="0">
            <a:spAutoFit/>
          </a:bodyPr>
          <a:lstStyle/>
          <a:p>
            <a:r>
              <a:rPr lang="en-US" sz="3200" dirty="0" smtClean="0"/>
              <a:t>More information </a:t>
            </a:r>
            <a:endParaRPr lang="nl-NL" sz="3200" dirty="0"/>
          </a:p>
        </p:txBody>
      </p:sp>
      <p:sp>
        <p:nvSpPr>
          <p:cNvPr id="75" name="Tekstvak 74"/>
          <p:cNvSpPr txBox="1"/>
          <p:nvPr/>
        </p:nvSpPr>
        <p:spPr>
          <a:xfrm>
            <a:off x="5893751" y="4149080"/>
            <a:ext cx="3039230" cy="584775"/>
          </a:xfrm>
          <a:prstGeom prst="rect">
            <a:avLst/>
          </a:prstGeom>
          <a:noFill/>
        </p:spPr>
        <p:txBody>
          <a:bodyPr wrap="none" rtlCol="0">
            <a:spAutoFit/>
          </a:bodyPr>
          <a:lstStyle/>
          <a:p>
            <a:r>
              <a:rPr lang="en-US" sz="3200" dirty="0" smtClean="0"/>
              <a:t>Less information </a:t>
            </a:r>
            <a:endParaRPr lang="nl-NL" sz="3200" dirty="0"/>
          </a:p>
        </p:txBody>
      </p:sp>
    </p:spTree>
    <p:extLst>
      <p:ext uri="{BB962C8B-B14F-4D97-AF65-F5344CB8AC3E}">
        <p14:creationId xmlns:p14="http://schemas.microsoft.com/office/powerpoint/2010/main" val="223421056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274638"/>
            <a:ext cx="7859216" cy="1143000"/>
          </a:xfrm>
        </p:spPr>
        <p:txBody>
          <a:bodyPr>
            <a:normAutofit fontScale="90000"/>
          </a:bodyPr>
          <a:lstStyle/>
          <a:p>
            <a:r>
              <a:rPr lang="en-US" dirty="0" smtClean="0"/>
              <a:t>Going back (in time): Reversible processes are information neutral</a:t>
            </a:r>
            <a:endParaRPr lang="nl-NL" dirty="0"/>
          </a:p>
        </p:txBody>
      </p:sp>
      <p:cxnSp>
        <p:nvCxnSpPr>
          <p:cNvPr id="3" name="Rechte verbindingslijn met pijl 2"/>
          <p:cNvCxnSpPr/>
          <p:nvPr/>
        </p:nvCxnSpPr>
        <p:spPr>
          <a:xfrm>
            <a:off x="3713420" y="4610165"/>
            <a:ext cx="1650668" cy="835059"/>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 name="Rechte verbindingslijn met pijl 6"/>
          <p:cNvCxnSpPr/>
          <p:nvPr/>
        </p:nvCxnSpPr>
        <p:spPr>
          <a:xfrm>
            <a:off x="2339658" y="2679452"/>
            <a:ext cx="660457" cy="512345"/>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 name="Rechte verbindingslijn met pijl 8"/>
          <p:cNvCxnSpPr/>
          <p:nvPr/>
        </p:nvCxnSpPr>
        <p:spPr>
          <a:xfrm>
            <a:off x="1479047" y="2392511"/>
            <a:ext cx="756557" cy="255253"/>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p:cNvCxnSpPr/>
          <p:nvPr/>
        </p:nvCxnSpPr>
        <p:spPr>
          <a:xfrm>
            <a:off x="3116373" y="3367764"/>
            <a:ext cx="536071" cy="1141356"/>
          </a:xfrm>
          <a:prstGeom prst="straightConnector1">
            <a:avLst/>
          </a:prstGeom>
          <a:ln w="825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ekstvak 11"/>
          <p:cNvSpPr txBox="1"/>
          <p:nvPr/>
        </p:nvSpPr>
        <p:spPr>
          <a:xfrm>
            <a:off x="5004048" y="5877272"/>
            <a:ext cx="652615" cy="523220"/>
          </a:xfrm>
          <a:prstGeom prst="rect">
            <a:avLst/>
          </a:prstGeom>
          <a:noFill/>
        </p:spPr>
        <p:txBody>
          <a:bodyPr wrap="none" rtlCol="0">
            <a:spAutoFit/>
          </a:bodyPr>
          <a:lstStyle/>
          <a:p>
            <a:r>
              <a:rPr lang="en-US" sz="2800" dirty="0" smtClean="0">
                <a:solidFill>
                  <a:srgbClr val="FF0000"/>
                </a:solidFill>
              </a:rPr>
              <a:t>Yes</a:t>
            </a:r>
            <a:endParaRPr lang="nl-NL" sz="2800" dirty="0">
              <a:solidFill>
                <a:srgbClr val="FF0000"/>
              </a:solidFill>
            </a:endParaRPr>
          </a:p>
        </p:txBody>
      </p:sp>
      <p:sp>
        <p:nvSpPr>
          <p:cNvPr id="14" name="Ovaal 13"/>
          <p:cNvSpPr/>
          <p:nvPr/>
        </p:nvSpPr>
        <p:spPr>
          <a:xfrm>
            <a:off x="2915816" y="3140968"/>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Ovaal 14"/>
          <p:cNvSpPr/>
          <p:nvPr/>
        </p:nvSpPr>
        <p:spPr>
          <a:xfrm>
            <a:off x="2051720" y="2492896"/>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Ovaal 15"/>
          <p:cNvSpPr/>
          <p:nvPr/>
        </p:nvSpPr>
        <p:spPr>
          <a:xfrm>
            <a:off x="3635896" y="4437112"/>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al 16"/>
          <p:cNvSpPr/>
          <p:nvPr/>
        </p:nvSpPr>
        <p:spPr>
          <a:xfrm>
            <a:off x="5292080" y="5445224"/>
            <a:ext cx="288032" cy="288032"/>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8" name="Groep 17"/>
          <p:cNvGrpSpPr/>
          <p:nvPr/>
        </p:nvGrpSpPr>
        <p:grpSpPr>
          <a:xfrm>
            <a:off x="5868144" y="5150430"/>
            <a:ext cx="3528392" cy="1250642"/>
            <a:chOff x="6012160" y="4509120"/>
            <a:chExt cx="3528392" cy="1250642"/>
          </a:xfrm>
        </p:grpSpPr>
        <p:sp>
          <p:nvSpPr>
            <p:cNvPr id="19" name="Rectangle 2"/>
            <p:cNvSpPr>
              <a:spLocks noChangeArrowheads="1"/>
            </p:cNvSpPr>
            <p:nvPr/>
          </p:nvSpPr>
          <p:spPr bwMode="auto">
            <a:xfrm>
              <a:off x="6012160" y="4630824"/>
              <a:ext cx="3528392" cy="311021"/>
            </a:xfrm>
            <a:prstGeom prst="rect">
              <a:avLst/>
            </a:prstGeom>
            <a:noFill/>
            <a:ln w="31750">
              <a:solidFill>
                <a:schemeClr val="tx1"/>
              </a:solidFill>
              <a:miter lim="800000"/>
              <a:headEnd/>
              <a:tailEnd/>
            </a:ln>
          </p:spPr>
          <p:txBody>
            <a:bodyPr wrap="none" anchor="ctr"/>
            <a:lstStyle/>
            <a:p>
              <a:endParaRPr lang="nl-NL" sz="3200"/>
            </a:p>
          </p:txBody>
        </p:sp>
        <p:sp>
          <p:nvSpPr>
            <p:cNvPr id="20" name="Line 3"/>
            <p:cNvSpPr>
              <a:spLocks noChangeShapeType="1"/>
            </p:cNvSpPr>
            <p:nvPr/>
          </p:nvSpPr>
          <p:spPr bwMode="auto">
            <a:xfrm>
              <a:off x="6243127" y="4630824"/>
              <a:ext cx="0" cy="311021"/>
            </a:xfrm>
            <a:prstGeom prst="line">
              <a:avLst/>
            </a:prstGeom>
            <a:noFill/>
            <a:ln w="31750">
              <a:solidFill>
                <a:schemeClr val="tx1"/>
              </a:solidFill>
              <a:round/>
              <a:headEnd/>
              <a:tailEnd/>
            </a:ln>
          </p:spPr>
          <p:txBody>
            <a:bodyPr wrap="none" anchor="ctr"/>
            <a:lstStyle/>
            <a:p>
              <a:endParaRPr lang="nl-NL" sz="3200"/>
            </a:p>
          </p:txBody>
        </p:sp>
        <p:sp>
          <p:nvSpPr>
            <p:cNvPr id="21" name="Line 4"/>
            <p:cNvSpPr>
              <a:spLocks noChangeShapeType="1"/>
            </p:cNvSpPr>
            <p:nvPr/>
          </p:nvSpPr>
          <p:spPr bwMode="auto">
            <a:xfrm>
              <a:off x="6479009" y="4630824"/>
              <a:ext cx="0" cy="311021"/>
            </a:xfrm>
            <a:prstGeom prst="line">
              <a:avLst/>
            </a:prstGeom>
            <a:noFill/>
            <a:ln w="31750">
              <a:solidFill>
                <a:schemeClr val="tx1"/>
              </a:solidFill>
              <a:round/>
              <a:headEnd/>
              <a:tailEnd/>
            </a:ln>
          </p:spPr>
          <p:txBody>
            <a:bodyPr wrap="none" anchor="ctr"/>
            <a:lstStyle/>
            <a:p>
              <a:endParaRPr lang="nl-NL" sz="3200"/>
            </a:p>
          </p:txBody>
        </p:sp>
        <p:sp>
          <p:nvSpPr>
            <p:cNvPr id="22" name="Line 5"/>
            <p:cNvSpPr>
              <a:spLocks noChangeShapeType="1"/>
            </p:cNvSpPr>
            <p:nvPr/>
          </p:nvSpPr>
          <p:spPr bwMode="auto">
            <a:xfrm>
              <a:off x="6714890" y="4630824"/>
              <a:ext cx="0" cy="311021"/>
            </a:xfrm>
            <a:prstGeom prst="line">
              <a:avLst/>
            </a:prstGeom>
            <a:noFill/>
            <a:ln w="31750">
              <a:solidFill>
                <a:schemeClr val="tx1"/>
              </a:solidFill>
              <a:round/>
              <a:headEnd/>
              <a:tailEnd/>
            </a:ln>
          </p:spPr>
          <p:txBody>
            <a:bodyPr wrap="none" anchor="ctr"/>
            <a:lstStyle/>
            <a:p>
              <a:endParaRPr lang="nl-NL" sz="3200"/>
            </a:p>
          </p:txBody>
        </p:sp>
        <p:sp>
          <p:nvSpPr>
            <p:cNvPr id="23" name="Line 6"/>
            <p:cNvSpPr>
              <a:spLocks noChangeShapeType="1"/>
            </p:cNvSpPr>
            <p:nvPr/>
          </p:nvSpPr>
          <p:spPr bwMode="auto">
            <a:xfrm>
              <a:off x="6950771" y="4630824"/>
              <a:ext cx="0" cy="311021"/>
            </a:xfrm>
            <a:prstGeom prst="line">
              <a:avLst/>
            </a:prstGeom>
            <a:noFill/>
            <a:ln w="31750">
              <a:solidFill>
                <a:schemeClr val="tx1"/>
              </a:solidFill>
              <a:round/>
              <a:headEnd/>
              <a:tailEnd/>
            </a:ln>
          </p:spPr>
          <p:txBody>
            <a:bodyPr wrap="none" anchor="ctr"/>
            <a:lstStyle/>
            <a:p>
              <a:endParaRPr lang="nl-NL" sz="3200"/>
            </a:p>
          </p:txBody>
        </p:sp>
        <p:sp>
          <p:nvSpPr>
            <p:cNvPr id="24" name="Line 7"/>
            <p:cNvSpPr>
              <a:spLocks noChangeShapeType="1"/>
            </p:cNvSpPr>
            <p:nvPr/>
          </p:nvSpPr>
          <p:spPr bwMode="auto">
            <a:xfrm>
              <a:off x="7186653" y="4630824"/>
              <a:ext cx="0" cy="311021"/>
            </a:xfrm>
            <a:prstGeom prst="line">
              <a:avLst/>
            </a:prstGeom>
            <a:noFill/>
            <a:ln w="31750">
              <a:solidFill>
                <a:schemeClr val="tx1"/>
              </a:solidFill>
              <a:round/>
              <a:headEnd/>
              <a:tailEnd/>
            </a:ln>
          </p:spPr>
          <p:txBody>
            <a:bodyPr wrap="none" anchor="ctr"/>
            <a:lstStyle/>
            <a:p>
              <a:endParaRPr lang="nl-NL" sz="3200"/>
            </a:p>
          </p:txBody>
        </p:sp>
        <p:sp>
          <p:nvSpPr>
            <p:cNvPr id="25" name="Line 8"/>
            <p:cNvSpPr>
              <a:spLocks noChangeShapeType="1"/>
            </p:cNvSpPr>
            <p:nvPr/>
          </p:nvSpPr>
          <p:spPr bwMode="auto">
            <a:xfrm>
              <a:off x="7422534" y="4630824"/>
              <a:ext cx="0" cy="311021"/>
            </a:xfrm>
            <a:prstGeom prst="line">
              <a:avLst/>
            </a:prstGeom>
            <a:noFill/>
            <a:ln w="31750">
              <a:solidFill>
                <a:schemeClr val="tx1"/>
              </a:solidFill>
              <a:round/>
              <a:headEnd/>
              <a:tailEnd/>
            </a:ln>
          </p:spPr>
          <p:txBody>
            <a:bodyPr wrap="none" anchor="ctr"/>
            <a:lstStyle/>
            <a:p>
              <a:endParaRPr lang="nl-NL" sz="3200"/>
            </a:p>
          </p:txBody>
        </p:sp>
        <p:sp>
          <p:nvSpPr>
            <p:cNvPr id="26" name="Line 9"/>
            <p:cNvSpPr>
              <a:spLocks noChangeShapeType="1"/>
            </p:cNvSpPr>
            <p:nvPr/>
          </p:nvSpPr>
          <p:spPr bwMode="auto">
            <a:xfrm>
              <a:off x="7658415" y="4630824"/>
              <a:ext cx="0" cy="311021"/>
            </a:xfrm>
            <a:prstGeom prst="line">
              <a:avLst/>
            </a:prstGeom>
            <a:noFill/>
            <a:ln w="31750">
              <a:solidFill>
                <a:schemeClr val="tx1"/>
              </a:solidFill>
              <a:round/>
              <a:headEnd/>
              <a:tailEnd/>
            </a:ln>
          </p:spPr>
          <p:txBody>
            <a:bodyPr wrap="none" anchor="ctr"/>
            <a:lstStyle/>
            <a:p>
              <a:endParaRPr lang="nl-NL" sz="3200"/>
            </a:p>
          </p:txBody>
        </p:sp>
        <p:sp>
          <p:nvSpPr>
            <p:cNvPr id="27" name="Line 10"/>
            <p:cNvSpPr>
              <a:spLocks noChangeShapeType="1"/>
            </p:cNvSpPr>
            <p:nvPr/>
          </p:nvSpPr>
          <p:spPr bwMode="auto">
            <a:xfrm>
              <a:off x="7894297" y="4630824"/>
              <a:ext cx="0" cy="311021"/>
            </a:xfrm>
            <a:prstGeom prst="line">
              <a:avLst/>
            </a:prstGeom>
            <a:noFill/>
            <a:ln w="31750">
              <a:solidFill>
                <a:schemeClr val="tx1"/>
              </a:solidFill>
              <a:round/>
              <a:headEnd/>
              <a:tailEnd/>
            </a:ln>
          </p:spPr>
          <p:txBody>
            <a:bodyPr wrap="none" anchor="ctr"/>
            <a:lstStyle/>
            <a:p>
              <a:endParaRPr lang="nl-NL" sz="3200"/>
            </a:p>
          </p:txBody>
        </p:sp>
        <p:sp>
          <p:nvSpPr>
            <p:cNvPr id="28" name="Line 11"/>
            <p:cNvSpPr>
              <a:spLocks noChangeShapeType="1"/>
            </p:cNvSpPr>
            <p:nvPr/>
          </p:nvSpPr>
          <p:spPr bwMode="auto">
            <a:xfrm>
              <a:off x="8130178" y="4630824"/>
              <a:ext cx="0" cy="311021"/>
            </a:xfrm>
            <a:prstGeom prst="line">
              <a:avLst/>
            </a:prstGeom>
            <a:noFill/>
            <a:ln w="31750">
              <a:solidFill>
                <a:schemeClr val="tx1"/>
              </a:solidFill>
              <a:round/>
              <a:headEnd/>
              <a:tailEnd/>
            </a:ln>
          </p:spPr>
          <p:txBody>
            <a:bodyPr wrap="none" anchor="ctr"/>
            <a:lstStyle/>
            <a:p>
              <a:endParaRPr lang="nl-NL" sz="3200"/>
            </a:p>
          </p:txBody>
        </p:sp>
        <p:sp>
          <p:nvSpPr>
            <p:cNvPr id="29" name="Line 14"/>
            <p:cNvSpPr>
              <a:spLocks noChangeShapeType="1"/>
            </p:cNvSpPr>
            <p:nvPr/>
          </p:nvSpPr>
          <p:spPr bwMode="auto">
            <a:xfrm flipH="1">
              <a:off x="6761424" y="4995647"/>
              <a:ext cx="14185" cy="275812"/>
            </a:xfrm>
            <a:prstGeom prst="line">
              <a:avLst/>
            </a:prstGeom>
            <a:noFill/>
            <a:ln w="31750" cmpd="dbl">
              <a:solidFill>
                <a:schemeClr val="tx1"/>
              </a:solidFill>
              <a:round/>
              <a:headEnd/>
              <a:tailEnd/>
            </a:ln>
          </p:spPr>
          <p:txBody>
            <a:bodyPr wrap="none" anchor="ctr"/>
            <a:lstStyle/>
            <a:p>
              <a:endParaRPr lang="nl-NL" sz="3200"/>
            </a:p>
          </p:txBody>
        </p:sp>
        <p:sp>
          <p:nvSpPr>
            <p:cNvPr id="30" name="Line 15"/>
            <p:cNvSpPr>
              <a:spLocks noChangeShapeType="1"/>
            </p:cNvSpPr>
            <p:nvPr/>
          </p:nvSpPr>
          <p:spPr bwMode="auto">
            <a:xfrm>
              <a:off x="6890422" y="5008055"/>
              <a:ext cx="0" cy="121704"/>
            </a:xfrm>
            <a:prstGeom prst="line">
              <a:avLst/>
            </a:prstGeom>
            <a:noFill/>
            <a:ln w="31750" cmpd="dbl">
              <a:solidFill>
                <a:schemeClr val="tx1"/>
              </a:solidFill>
              <a:round/>
              <a:headEnd/>
              <a:tailEnd/>
            </a:ln>
          </p:spPr>
          <p:txBody>
            <a:bodyPr wrap="none" anchor="ctr"/>
            <a:lstStyle/>
            <a:p>
              <a:endParaRPr lang="nl-NL" sz="3200"/>
            </a:p>
          </p:txBody>
        </p:sp>
        <p:sp>
          <p:nvSpPr>
            <p:cNvPr id="31" name="Line 16"/>
            <p:cNvSpPr>
              <a:spLocks noChangeShapeType="1"/>
            </p:cNvSpPr>
            <p:nvPr/>
          </p:nvSpPr>
          <p:spPr bwMode="auto">
            <a:xfrm>
              <a:off x="6894108" y="5144971"/>
              <a:ext cx="206396" cy="0"/>
            </a:xfrm>
            <a:prstGeom prst="line">
              <a:avLst/>
            </a:prstGeom>
            <a:noFill/>
            <a:ln w="31750" cmpd="dbl">
              <a:solidFill>
                <a:schemeClr val="tx1"/>
              </a:solidFill>
              <a:round/>
              <a:headEnd/>
              <a:tailEnd/>
            </a:ln>
          </p:spPr>
          <p:txBody>
            <a:bodyPr wrap="none" anchor="ctr"/>
            <a:lstStyle/>
            <a:p>
              <a:endParaRPr lang="nl-NL" sz="3200"/>
            </a:p>
          </p:txBody>
        </p:sp>
        <p:sp>
          <p:nvSpPr>
            <p:cNvPr id="32" name="Rectangle 17"/>
            <p:cNvSpPr>
              <a:spLocks noChangeArrowheads="1"/>
            </p:cNvSpPr>
            <p:nvPr/>
          </p:nvSpPr>
          <p:spPr bwMode="auto">
            <a:xfrm>
              <a:off x="6374655" y="5244521"/>
              <a:ext cx="441049" cy="447973"/>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33" name="Rectangle 18"/>
            <p:cNvSpPr>
              <a:spLocks noChangeArrowheads="1"/>
            </p:cNvSpPr>
            <p:nvPr/>
          </p:nvSpPr>
          <p:spPr bwMode="auto">
            <a:xfrm>
              <a:off x="7049807" y="5163954"/>
              <a:ext cx="1050585" cy="432048"/>
            </a:xfrm>
            <a:prstGeom prst="rect">
              <a:avLst/>
            </a:prstGeom>
            <a:solidFill>
              <a:schemeClr val="tx2">
                <a:lumMod val="60000"/>
                <a:lumOff val="40000"/>
              </a:schemeClr>
            </a:solidFill>
            <a:ln w="31750">
              <a:solidFill>
                <a:schemeClr val="tx1"/>
              </a:solidFill>
              <a:miter lim="800000"/>
              <a:headEnd/>
              <a:tailEnd/>
            </a:ln>
          </p:spPr>
          <p:txBody>
            <a:bodyPr wrap="none" anchor="ctr"/>
            <a:lstStyle/>
            <a:p>
              <a:endParaRPr lang="nl-NL" sz="3200"/>
            </a:p>
          </p:txBody>
        </p:sp>
        <p:sp>
          <p:nvSpPr>
            <p:cNvPr id="34" name="Rectangle 19"/>
            <p:cNvSpPr>
              <a:spLocks noChangeArrowheads="1"/>
            </p:cNvSpPr>
            <p:nvPr/>
          </p:nvSpPr>
          <p:spPr bwMode="auto">
            <a:xfrm>
              <a:off x="6374655" y="5300662"/>
              <a:ext cx="405561" cy="459100"/>
            </a:xfrm>
            <a:prstGeom prst="rect">
              <a:avLst/>
            </a:prstGeom>
            <a:noFill/>
            <a:ln w="0">
              <a:noFill/>
              <a:miter lim="800000"/>
              <a:headEnd/>
              <a:tailEnd/>
            </a:ln>
          </p:spPr>
          <p:txBody>
            <a:bodyPr wrap="none" lIns="90488" tIns="44450" rIns="90488" bIns="44450">
              <a:spAutoFit/>
            </a:bodyPr>
            <a:lstStyle/>
            <a:p>
              <a:pPr defTabSz="762000" eaLnBrk="0" hangingPunct="0"/>
              <a:r>
                <a:rPr lang="en-US" sz="2400" dirty="0" smtClean="0">
                  <a:latin typeface="Times New Roman" charset="0"/>
                </a:rPr>
                <a:t>Y</a:t>
              </a:r>
              <a:endParaRPr lang="en-US" sz="2400" dirty="0">
                <a:latin typeface="Times New Roman" charset="0"/>
              </a:endParaRPr>
            </a:p>
          </p:txBody>
        </p:sp>
        <p:sp>
          <p:nvSpPr>
            <p:cNvPr id="35" name="Rectangle 20"/>
            <p:cNvSpPr>
              <a:spLocks noChangeArrowheads="1"/>
            </p:cNvSpPr>
            <p:nvPr/>
          </p:nvSpPr>
          <p:spPr bwMode="auto">
            <a:xfrm>
              <a:off x="7164288" y="5091946"/>
              <a:ext cx="1080120" cy="459100"/>
            </a:xfrm>
            <a:prstGeom prst="rect">
              <a:avLst/>
            </a:prstGeom>
            <a:noFill/>
            <a:ln w="0">
              <a:noFill/>
              <a:miter lim="800000"/>
              <a:headEnd/>
              <a:tailEnd/>
            </a:ln>
          </p:spPr>
          <p:txBody>
            <a:bodyPr wrap="square" lIns="90488" tIns="44450" rIns="90488" bIns="44450">
              <a:spAutoFit/>
            </a:bodyPr>
            <a:lstStyle/>
            <a:p>
              <a:pPr defTabSz="762000" eaLnBrk="0" hangingPunct="0"/>
              <a:r>
                <a:rPr lang="en-US" sz="2400" dirty="0" smtClean="0">
                  <a:latin typeface="Times New Roman" charset="0"/>
                </a:rPr>
                <a:t>Index</a:t>
              </a:r>
              <a:endParaRPr lang="en-US" sz="2400" dirty="0">
                <a:latin typeface="Times New Roman" charset="0"/>
              </a:endParaRPr>
            </a:p>
          </p:txBody>
        </p:sp>
        <p:sp>
          <p:nvSpPr>
            <p:cNvPr id="36" name="Line 23"/>
            <p:cNvSpPr>
              <a:spLocks noChangeShapeType="1"/>
            </p:cNvSpPr>
            <p:nvPr/>
          </p:nvSpPr>
          <p:spPr bwMode="auto">
            <a:xfrm>
              <a:off x="8366059" y="4630824"/>
              <a:ext cx="0" cy="311021"/>
            </a:xfrm>
            <a:prstGeom prst="line">
              <a:avLst/>
            </a:prstGeom>
            <a:noFill/>
            <a:ln w="31750">
              <a:solidFill>
                <a:schemeClr val="tx1"/>
              </a:solidFill>
              <a:round/>
              <a:headEnd/>
              <a:tailEnd/>
            </a:ln>
          </p:spPr>
          <p:txBody>
            <a:bodyPr wrap="none" anchor="ctr"/>
            <a:lstStyle/>
            <a:p>
              <a:endParaRPr lang="nl-NL" sz="3200"/>
            </a:p>
          </p:txBody>
        </p:sp>
        <p:sp>
          <p:nvSpPr>
            <p:cNvPr id="37" name="Line 24"/>
            <p:cNvSpPr>
              <a:spLocks noChangeShapeType="1"/>
            </p:cNvSpPr>
            <p:nvPr/>
          </p:nvSpPr>
          <p:spPr bwMode="auto">
            <a:xfrm>
              <a:off x="8601941" y="4630824"/>
              <a:ext cx="0" cy="311021"/>
            </a:xfrm>
            <a:prstGeom prst="line">
              <a:avLst/>
            </a:prstGeom>
            <a:noFill/>
            <a:ln w="31750">
              <a:solidFill>
                <a:schemeClr val="tx1"/>
              </a:solidFill>
              <a:round/>
              <a:headEnd/>
              <a:tailEnd/>
            </a:ln>
          </p:spPr>
          <p:txBody>
            <a:bodyPr wrap="none" anchor="ctr"/>
            <a:lstStyle/>
            <a:p>
              <a:endParaRPr lang="nl-NL" sz="3200"/>
            </a:p>
          </p:txBody>
        </p:sp>
        <p:sp>
          <p:nvSpPr>
            <p:cNvPr id="38" name="Line 25"/>
            <p:cNvSpPr>
              <a:spLocks noChangeShapeType="1"/>
            </p:cNvSpPr>
            <p:nvPr/>
          </p:nvSpPr>
          <p:spPr bwMode="auto">
            <a:xfrm>
              <a:off x="8837822" y="4630824"/>
              <a:ext cx="0" cy="311021"/>
            </a:xfrm>
            <a:prstGeom prst="line">
              <a:avLst/>
            </a:prstGeom>
            <a:noFill/>
            <a:ln w="31750">
              <a:solidFill>
                <a:schemeClr val="tx1"/>
              </a:solidFill>
              <a:round/>
              <a:headEnd/>
              <a:tailEnd/>
            </a:ln>
          </p:spPr>
          <p:txBody>
            <a:bodyPr wrap="none" anchor="ctr"/>
            <a:lstStyle/>
            <a:p>
              <a:endParaRPr lang="nl-NL" sz="3200"/>
            </a:p>
          </p:txBody>
        </p:sp>
        <p:sp>
          <p:nvSpPr>
            <p:cNvPr id="39" name="Line 26"/>
            <p:cNvSpPr>
              <a:spLocks noChangeShapeType="1"/>
            </p:cNvSpPr>
            <p:nvPr/>
          </p:nvSpPr>
          <p:spPr bwMode="auto">
            <a:xfrm>
              <a:off x="9073703" y="4630824"/>
              <a:ext cx="0" cy="311021"/>
            </a:xfrm>
            <a:prstGeom prst="line">
              <a:avLst/>
            </a:prstGeom>
            <a:noFill/>
            <a:ln w="31750">
              <a:solidFill>
                <a:schemeClr val="tx1"/>
              </a:solidFill>
              <a:round/>
              <a:headEnd/>
              <a:tailEnd/>
            </a:ln>
          </p:spPr>
          <p:txBody>
            <a:bodyPr wrap="none" anchor="ctr"/>
            <a:lstStyle/>
            <a:p>
              <a:endParaRPr lang="nl-NL" sz="3200"/>
            </a:p>
          </p:txBody>
        </p:sp>
        <p:sp>
          <p:nvSpPr>
            <p:cNvPr id="40" name="Line 27"/>
            <p:cNvSpPr>
              <a:spLocks noChangeShapeType="1"/>
            </p:cNvSpPr>
            <p:nvPr/>
          </p:nvSpPr>
          <p:spPr bwMode="auto">
            <a:xfrm>
              <a:off x="9309585" y="4630824"/>
              <a:ext cx="0" cy="311021"/>
            </a:xfrm>
            <a:prstGeom prst="line">
              <a:avLst/>
            </a:prstGeom>
            <a:noFill/>
            <a:ln w="31750">
              <a:solidFill>
                <a:schemeClr val="tx1"/>
              </a:solidFill>
              <a:round/>
              <a:headEnd/>
              <a:tailEnd/>
            </a:ln>
          </p:spPr>
          <p:txBody>
            <a:bodyPr wrap="none" anchor="ctr"/>
            <a:lstStyle/>
            <a:p>
              <a:endParaRPr lang="nl-NL" sz="3200"/>
            </a:p>
          </p:txBody>
        </p:sp>
        <p:sp>
          <p:nvSpPr>
            <p:cNvPr id="41" name="Rectangle 12"/>
            <p:cNvSpPr>
              <a:spLocks noChangeArrowheads="1"/>
            </p:cNvSpPr>
            <p:nvPr/>
          </p:nvSpPr>
          <p:spPr bwMode="auto">
            <a:xfrm>
              <a:off x="6663140" y="4509120"/>
              <a:ext cx="314508" cy="513860"/>
            </a:xfrm>
            <a:prstGeom prst="rect">
              <a:avLst/>
            </a:prstGeom>
            <a:noFill/>
            <a:ln w="31750">
              <a:solidFill>
                <a:schemeClr val="hlink"/>
              </a:solidFill>
              <a:miter lim="800000"/>
              <a:headEnd/>
              <a:tailEnd/>
            </a:ln>
          </p:spPr>
          <p:txBody>
            <a:bodyPr wrap="none" anchor="ctr"/>
            <a:lstStyle/>
            <a:p>
              <a:endParaRPr lang="nl-NL" sz="3200"/>
            </a:p>
          </p:txBody>
        </p:sp>
      </p:grpSp>
      <p:sp>
        <p:nvSpPr>
          <p:cNvPr id="42" name="Rectangle 13"/>
          <p:cNvSpPr>
            <a:spLocks noChangeArrowheads="1"/>
          </p:cNvSpPr>
          <p:nvPr/>
        </p:nvSpPr>
        <p:spPr bwMode="auto">
          <a:xfrm>
            <a:off x="6804248" y="5229200"/>
            <a:ext cx="2088232" cy="360040"/>
          </a:xfrm>
          <a:prstGeom prst="rect">
            <a:avLst/>
          </a:prstGeom>
          <a:solidFill>
            <a:srgbClr val="FF0000"/>
          </a:solidFill>
          <a:ln w="9525">
            <a:solidFill>
              <a:schemeClr val="tx1"/>
            </a:solidFill>
            <a:miter lim="800000"/>
            <a:headEnd/>
            <a:tailEnd/>
          </a:ln>
        </p:spPr>
        <p:txBody>
          <a:bodyPr wrap="none" anchor="ctr"/>
          <a:lstStyle/>
          <a:p>
            <a:pPr algn="ctr"/>
            <a:r>
              <a:rPr lang="en-US" dirty="0">
                <a:latin typeface="Calibri" pitchFamily="34" charset="0"/>
              </a:rPr>
              <a:t>Data D</a:t>
            </a:r>
            <a:endParaRPr lang="nl-NL" dirty="0">
              <a:latin typeface="Calibri" pitchFamily="34" charset="0"/>
            </a:endParaRPr>
          </a:p>
        </p:txBody>
      </p:sp>
      <p:grpSp>
        <p:nvGrpSpPr>
          <p:cNvPr id="43" name="Groep 42"/>
          <p:cNvGrpSpPr/>
          <p:nvPr/>
        </p:nvGrpSpPr>
        <p:grpSpPr>
          <a:xfrm>
            <a:off x="251520" y="1772816"/>
            <a:ext cx="1512168" cy="771143"/>
            <a:chOff x="467544" y="1484783"/>
            <a:chExt cx="2952328" cy="1245692"/>
          </a:xfrm>
        </p:grpSpPr>
        <p:grpSp>
          <p:nvGrpSpPr>
            <p:cNvPr id="44" name="Groep 54"/>
            <p:cNvGrpSpPr/>
            <p:nvPr/>
          </p:nvGrpSpPr>
          <p:grpSpPr>
            <a:xfrm>
              <a:off x="467544" y="1484783"/>
              <a:ext cx="2952328" cy="1245692"/>
              <a:chOff x="6012160" y="4509120"/>
              <a:chExt cx="3528392" cy="1191944"/>
            </a:xfrm>
          </p:grpSpPr>
          <p:sp>
            <p:nvSpPr>
              <p:cNvPr id="46" name="Rectangle 2"/>
              <p:cNvSpPr>
                <a:spLocks noChangeArrowheads="1"/>
              </p:cNvSpPr>
              <p:nvPr/>
            </p:nvSpPr>
            <p:spPr bwMode="auto">
              <a:xfrm>
                <a:off x="6012160" y="4630824"/>
                <a:ext cx="3528392" cy="311021"/>
              </a:xfrm>
              <a:prstGeom prst="rect">
                <a:avLst/>
              </a:prstGeom>
              <a:noFill/>
              <a:ln w="31750">
                <a:solidFill>
                  <a:schemeClr val="tx1"/>
                </a:solidFill>
                <a:miter lim="800000"/>
                <a:headEnd/>
                <a:tailEnd/>
              </a:ln>
            </p:spPr>
            <p:txBody>
              <a:bodyPr wrap="none" anchor="ctr"/>
              <a:lstStyle/>
              <a:p>
                <a:endParaRPr lang="nl-NL" sz="3200"/>
              </a:p>
            </p:txBody>
          </p:sp>
          <p:sp>
            <p:nvSpPr>
              <p:cNvPr id="47" name="Line 3"/>
              <p:cNvSpPr>
                <a:spLocks noChangeShapeType="1"/>
              </p:cNvSpPr>
              <p:nvPr/>
            </p:nvSpPr>
            <p:spPr bwMode="auto">
              <a:xfrm>
                <a:off x="6243127" y="4630824"/>
                <a:ext cx="0" cy="311021"/>
              </a:xfrm>
              <a:prstGeom prst="line">
                <a:avLst/>
              </a:prstGeom>
              <a:noFill/>
              <a:ln w="31750">
                <a:solidFill>
                  <a:schemeClr val="tx1"/>
                </a:solidFill>
                <a:round/>
                <a:headEnd/>
                <a:tailEnd/>
              </a:ln>
            </p:spPr>
            <p:txBody>
              <a:bodyPr wrap="none" anchor="ctr"/>
              <a:lstStyle/>
              <a:p>
                <a:endParaRPr lang="nl-NL" sz="3200"/>
              </a:p>
            </p:txBody>
          </p:sp>
          <p:sp>
            <p:nvSpPr>
              <p:cNvPr id="48" name="Line 4"/>
              <p:cNvSpPr>
                <a:spLocks noChangeShapeType="1"/>
              </p:cNvSpPr>
              <p:nvPr/>
            </p:nvSpPr>
            <p:spPr bwMode="auto">
              <a:xfrm>
                <a:off x="6479009" y="4630824"/>
                <a:ext cx="0" cy="311021"/>
              </a:xfrm>
              <a:prstGeom prst="line">
                <a:avLst/>
              </a:prstGeom>
              <a:noFill/>
              <a:ln w="31750">
                <a:solidFill>
                  <a:schemeClr val="tx1"/>
                </a:solidFill>
                <a:round/>
                <a:headEnd/>
                <a:tailEnd/>
              </a:ln>
            </p:spPr>
            <p:txBody>
              <a:bodyPr wrap="none" anchor="ctr"/>
              <a:lstStyle/>
              <a:p>
                <a:endParaRPr lang="nl-NL" sz="3200"/>
              </a:p>
            </p:txBody>
          </p:sp>
          <p:sp>
            <p:nvSpPr>
              <p:cNvPr id="49" name="Line 5"/>
              <p:cNvSpPr>
                <a:spLocks noChangeShapeType="1"/>
              </p:cNvSpPr>
              <p:nvPr/>
            </p:nvSpPr>
            <p:spPr bwMode="auto">
              <a:xfrm>
                <a:off x="6714890" y="4630824"/>
                <a:ext cx="0" cy="311021"/>
              </a:xfrm>
              <a:prstGeom prst="line">
                <a:avLst/>
              </a:prstGeom>
              <a:noFill/>
              <a:ln w="31750">
                <a:solidFill>
                  <a:schemeClr val="tx1"/>
                </a:solidFill>
                <a:round/>
                <a:headEnd/>
                <a:tailEnd/>
              </a:ln>
            </p:spPr>
            <p:txBody>
              <a:bodyPr wrap="none" anchor="ctr"/>
              <a:lstStyle/>
              <a:p>
                <a:endParaRPr lang="nl-NL" sz="3200"/>
              </a:p>
            </p:txBody>
          </p:sp>
          <p:sp>
            <p:nvSpPr>
              <p:cNvPr id="50" name="Line 6"/>
              <p:cNvSpPr>
                <a:spLocks noChangeShapeType="1"/>
              </p:cNvSpPr>
              <p:nvPr/>
            </p:nvSpPr>
            <p:spPr bwMode="auto">
              <a:xfrm>
                <a:off x="6950771" y="4630824"/>
                <a:ext cx="0" cy="311021"/>
              </a:xfrm>
              <a:prstGeom prst="line">
                <a:avLst/>
              </a:prstGeom>
              <a:noFill/>
              <a:ln w="31750">
                <a:solidFill>
                  <a:schemeClr val="tx1"/>
                </a:solidFill>
                <a:round/>
                <a:headEnd/>
                <a:tailEnd/>
              </a:ln>
            </p:spPr>
            <p:txBody>
              <a:bodyPr wrap="none" anchor="ctr"/>
              <a:lstStyle/>
              <a:p>
                <a:endParaRPr lang="nl-NL" sz="3200"/>
              </a:p>
            </p:txBody>
          </p:sp>
          <p:sp>
            <p:nvSpPr>
              <p:cNvPr id="51" name="Line 7"/>
              <p:cNvSpPr>
                <a:spLocks noChangeShapeType="1"/>
              </p:cNvSpPr>
              <p:nvPr/>
            </p:nvSpPr>
            <p:spPr bwMode="auto">
              <a:xfrm>
                <a:off x="7186653" y="4630824"/>
                <a:ext cx="0" cy="311021"/>
              </a:xfrm>
              <a:prstGeom prst="line">
                <a:avLst/>
              </a:prstGeom>
              <a:noFill/>
              <a:ln w="31750">
                <a:solidFill>
                  <a:schemeClr val="tx1"/>
                </a:solidFill>
                <a:round/>
                <a:headEnd/>
                <a:tailEnd/>
              </a:ln>
            </p:spPr>
            <p:txBody>
              <a:bodyPr wrap="none" anchor="ctr"/>
              <a:lstStyle/>
              <a:p>
                <a:endParaRPr lang="nl-NL" sz="3200"/>
              </a:p>
            </p:txBody>
          </p:sp>
          <p:sp>
            <p:nvSpPr>
              <p:cNvPr id="52" name="Line 8"/>
              <p:cNvSpPr>
                <a:spLocks noChangeShapeType="1"/>
              </p:cNvSpPr>
              <p:nvPr/>
            </p:nvSpPr>
            <p:spPr bwMode="auto">
              <a:xfrm>
                <a:off x="7422534" y="4630824"/>
                <a:ext cx="0" cy="311021"/>
              </a:xfrm>
              <a:prstGeom prst="line">
                <a:avLst/>
              </a:prstGeom>
              <a:noFill/>
              <a:ln w="31750">
                <a:solidFill>
                  <a:schemeClr val="tx1"/>
                </a:solidFill>
                <a:round/>
                <a:headEnd/>
                <a:tailEnd/>
              </a:ln>
            </p:spPr>
            <p:txBody>
              <a:bodyPr wrap="none" anchor="ctr"/>
              <a:lstStyle/>
              <a:p>
                <a:endParaRPr lang="nl-NL" sz="3200"/>
              </a:p>
            </p:txBody>
          </p:sp>
          <p:sp>
            <p:nvSpPr>
              <p:cNvPr id="53" name="Line 9"/>
              <p:cNvSpPr>
                <a:spLocks noChangeShapeType="1"/>
              </p:cNvSpPr>
              <p:nvPr/>
            </p:nvSpPr>
            <p:spPr bwMode="auto">
              <a:xfrm>
                <a:off x="7658415" y="4630824"/>
                <a:ext cx="0" cy="311021"/>
              </a:xfrm>
              <a:prstGeom prst="line">
                <a:avLst/>
              </a:prstGeom>
              <a:noFill/>
              <a:ln w="31750">
                <a:solidFill>
                  <a:schemeClr val="tx1"/>
                </a:solidFill>
                <a:round/>
                <a:headEnd/>
                <a:tailEnd/>
              </a:ln>
            </p:spPr>
            <p:txBody>
              <a:bodyPr wrap="none" anchor="ctr"/>
              <a:lstStyle/>
              <a:p>
                <a:endParaRPr lang="nl-NL" sz="3200"/>
              </a:p>
            </p:txBody>
          </p:sp>
          <p:sp>
            <p:nvSpPr>
              <p:cNvPr id="54" name="Line 10"/>
              <p:cNvSpPr>
                <a:spLocks noChangeShapeType="1"/>
              </p:cNvSpPr>
              <p:nvPr/>
            </p:nvSpPr>
            <p:spPr bwMode="auto">
              <a:xfrm>
                <a:off x="7894297" y="4630824"/>
                <a:ext cx="0" cy="311021"/>
              </a:xfrm>
              <a:prstGeom prst="line">
                <a:avLst/>
              </a:prstGeom>
              <a:noFill/>
              <a:ln w="31750">
                <a:solidFill>
                  <a:schemeClr val="tx1"/>
                </a:solidFill>
                <a:round/>
                <a:headEnd/>
                <a:tailEnd/>
              </a:ln>
            </p:spPr>
            <p:txBody>
              <a:bodyPr wrap="none" anchor="ctr"/>
              <a:lstStyle/>
              <a:p>
                <a:endParaRPr lang="nl-NL" sz="3200"/>
              </a:p>
            </p:txBody>
          </p:sp>
          <p:sp>
            <p:nvSpPr>
              <p:cNvPr id="55" name="Line 11"/>
              <p:cNvSpPr>
                <a:spLocks noChangeShapeType="1"/>
              </p:cNvSpPr>
              <p:nvPr/>
            </p:nvSpPr>
            <p:spPr bwMode="auto">
              <a:xfrm>
                <a:off x="8130178" y="4630824"/>
                <a:ext cx="0" cy="311021"/>
              </a:xfrm>
              <a:prstGeom prst="line">
                <a:avLst/>
              </a:prstGeom>
              <a:noFill/>
              <a:ln w="31750">
                <a:solidFill>
                  <a:schemeClr val="tx1"/>
                </a:solidFill>
                <a:round/>
                <a:headEnd/>
                <a:tailEnd/>
              </a:ln>
            </p:spPr>
            <p:txBody>
              <a:bodyPr wrap="none" anchor="ctr"/>
              <a:lstStyle/>
              <a:p>
                <a:endParaRPr lang="nl-NL" sz="3200"/>
              </a:p>
            </p:txBody>
          </p:sp>
          <p:sp>
            <p:nvSpPr>
              <p:cNvPr id="56" name="Line 14"/>
              <p:cNvSpPr>
                <a:spLocks noChangeShapeType="1"/>
              </p:cNvSpPr>
              <p:nvPr/>
            </p:nvSpPr>
            <p:spPr bwMode="auto">
              <a:xfrm flipH="1">
                <a:off x="6761424" y="4995647"/>
                <a:ext cx="14185" cy="275812"/>
              </a:xfrm>
              <a:prstGeom prst="line">
                <a:avLst/>
              </a:prstGeom>
              <a:noFill/>
              <a:ln w="31750" cmpd="dbl">
                <a:solidFill>
                  <a:schemeClr val="tx1"/>
                </a:solidFill>
                <a:round/>
                <a:headEnd/>
                <a:tailEnd/>
              </a:ln>
            </p:spPr>
            <p:txBody>
              <a:bodyPr wrap="none" anchor="ctr"/>
              <a:lstStyle/>
              <a:p>
                <a:endParaRPr lang="nl-NL" sz="3200"/>
              </a:p>
            </p:txBody>
          </p:sp>
          <p:sp>
            <p:nvSpPr>
              <p:cNvPr id="57" name="Line 15"/>
              <p:cNvSpPr>
                <a:spLocks noChangeShapeType="1"/>
              </p:cNvSpPr>
              <p:nvPr/>
            </p:nvSpPr>
            <p:spPr bwMode="auto">
              <a:xfrm>
                <a:off x="6890422" y="5008055"/>
                <a:ext cx="0" cy="121704"/>
              </a:xfrm>
              <a:prstGeom prst="line">
                <a:avLst/>
              </a:prstGeom>
              <a:noFill/>
              <a:ln w="31750" cmpd="dbl">
                <a:solidFill>
                  <a:schemeClr val="tx1"/>
                </a:solidFill>
                <a:round/>
                <a:headEnd/>
                <a:tailEnd/>
              </a:ln>
            </p:spPr>
            <p:txBody>
              <a:bodyPr wrap="none" anchor="ctr"/>
              <a:lstStyle/>
              <a:p>
                <a:endParaRPr lang="nl-NL" sz="3200"/>
              </a:p>
            </p:txBody>
          </p:sp>
          <p:sp>
            <p:nvSpPr>
              <p:cNvPr id="58" name="Line 16"/>
              <p:cNvSpPr>
                <a:spLocks noChangeShapeType="1"/>
              </p:cNvSpPr>
              <p:nvPr/>
            </p:nvSpPr>
            <p:spPr bwMode="auto">
              <a:xfrm>
                <a:off x="6894108" y="5144971"/>
                <a:ext cx="206396" cy="0"/>
              </a:xfrm>
              <a:prstGeom prst="line">
                <a:avLst/>
              </a:prstGeom>
              <a:noFill/>
              <a:ln w="31750" cmpd="dbl">
                <a:solidFill>
                  <a:schemeClr val="tx1"/>
                </a:solidFill>
                <a:round/>
                <a:headEnd/>
                <a:tailEnd/>
              </a:ln>
            </p:spPr>
            <p:txBody>
              <a:bodyPr wrap="none" anchor="ctr"/>
              <a:lstStyle/>
              <a:p>
                <a:endParaRPr lang="nl-NL" sz="3200"/>
              </a:p>
            </p:txBody>
          </p:sp>
          <p:sp>
            <p:nvSpPr>
              <p:cNvPr id="59" name="Rectangle 17"/>
              <p:cNvSpPr>
                <a:spLocks noChangeArrowheads="1"/>
              </p:cNvSpPr>
              <p:nvPr/>
            </p:nvSpPr>
            <p:spPr bwMode="auto">
              <a:xfrm>
                <a:off x="6374655" y="5244521"/>
                <a:ext cx="441049" cy="447973"/>
              </a:xfrm>
              <a:prstGeom prst="rect">
                <a:avLst/>
              </a:prstGeom>
              <a:gradFill rotWithShape="0">
                <a:gsLst>
                  <a:gs pos="0">
                    <a:srgbClr val="FFFFFF"/>
                  </a:gs>
                  <a:gs pos="100000">
                    <a:srgbClr val="DBFFB8"/>
                  </a:gs>
                </a:gsLst>
                <a:path path="shape">
                  <a:fillToRect l="50000" t="50000" r="50000" b="50000"/>
                </a:path>
              </a:gradFill>
              <a:ln w="31750">
                <a:solidFill>
                  <a:srgbClr val="7FFF00"/>
                </a:solidFill>
                <a:miter lim="800000"/>
                <a:headEnd/>
                <a:tailEnd/>
              </a:ln>
            </p:spPr>
            <p:txBody>
              <a:bodyPr wrap="none" anchor="ctr"/>
              <a:lstStyle/>
              <a:p>
                <a:endParaRPr lang="nl-NL" sz="3200"/>
              </a:p>
            </p:txBody>
          </p:sp>
          <p:sp>
            <p:nvSpPr>
              <p:cNvPr id="60" name="Rectangle 18"/>
              <p:cNvSpPr>
                <a:spLocks noChangeArrowheads="1"/>
              </p:cNvSpPr>
              <p:nvPr/>
            </p:nvSpPr>
            <p:spPr bwMode="auto">
              <a:xfrm>
                <a:off x="7120162" y="5176930"/>
                <a:ext cx="1076241" cy="445207"/>
              </a:xfrm>
              <a:prstGeom prst="rect">
                <a:avLst/>
              </a:prstGeom>
              <a:solidFill>
                <a:schemeClr val="tx2">
                  <a:lumMod val="60000"/>
                  <a:lumOff val="40000"/>
                </a:schemeClr>
              </a:solidFill>
              <a:ln w="31750">
                <a:solidFill>
                  <a:schemeClr val="tx1"/>
                </a:solidFill>
                <a:miter lim="800000"/>
                <a:headEnd/>
                <a:tailEnd/>
              </a:ln>
            </p:spPr>
            <p:txBody>
              <a:bodyPr wrap="none" anchor="ctr"/>
              <a:lstStyle/>
              <a:p>
                <a:endParaRPr lang="nl-NL" sz="3200"/>
              </a:p>
            </p:txBody>
          </p:sp>
          <p:sp>
            <p:nvSpPr>
              <p:cNvPr id="61" name="Rectangle 19"/>
              <p:cNvSpPr>
                <a:spLocks noChangeArrowheads="1"/>
              </p:cNvSpPr>
              <p:nvPr/>
            </p:nvSpPr>
            <p:spPr bwMode="auto">
              <a:xfrm>
                <a:off x="6374655" y="5300662"/>
                <a:ext cx="609679" cy="400402"/>
              </a:xfrm>
              <a:prstGeom prst="rect">
                <a:avLst/>
              </a:prstGeom>
              <a:noFill/>
              <a:ln w="0">
                <a:noFill/>
                <a:miter lim="800000"/>
                <a:headEnd/>
                <a:tailEnd/>
              </a:ln>
            </p:spPr>
            <p:txBody>
              <a:bodyPr wrap="none" lIns="90488" tIns="44450" rIns="90488" bIns="44450">
                <a:spAutoFit/>
              </a:bodyPr>
              <a:lstStyle/>
              <a:p>
                <a:pPr defTabSz="762000" eaLnBrk="0" hangingPunct="0"/>
                <a:r>
                  <a:rPr lang="en-US" sz="1100" dirty="0" smtClean="0">
                    <a:latin typeface="Times New Roman" charset="0"/>
                  </a:rPr>
                  <a:t>S</a:t>
                </a:r>
                <a:endParaRPr lang="en-US" sz="1100" dirty="0">
                  <a:latin typeface="Times New Roman" charset="0"/>
                </a:endParaRPr>
              </a:p>
            </p:txBody>
          </p:sp>
          <p:sp>
            <p:nvSpPr>
              <p:cNvPr id="62" name="Rectangle 20"/>
              <p:cNvSpPr>
                <a:spLocks noChangeArrowheads="1"/>
              </p:cNvSpPr>
              <p:nvPr/>
            </p:nvSpPr>
            <p:spPr bwMode="auto">
              <a:xfrm>
                <a:off x="7126336" y="5302888"/>
                <a:ext cx="218478" cy="354812"/>
              </a:xfrm>
              <a:prstGeom prst="rect">
                <a:avLst/>
              </a:prstGeom>
              <a:noFill/>
              <a:ln w="0">
                <a:noFill/>
                <a:miter lim="800000"/>
                <a:headEnd/>
                <a:tailEnd/>
              </a:ln>
            </p:spPr>
            <p:txBody>
              <a:bodyPr wrap="none" lIns="90488" tIns="44450" rIns="90488" bIns="44450">
                <a:spAutoFit/>
              </a:bodyPr>
              <a:lstStyle/>
              <a:p>
                <a:pPr defTabSz="762000" eaLnBrk="0" hangingPunct="0"/>
                <a:endParaRPr lang="en-US" sz="2400" dirty="0">
                  <a:latin typeface="Times New Roman" charset="0"/>
                </a:endParaRPr>
              </a:p>
            </p:txBody>
          </p:sp>
          <p:sp>
            <p:nvSpPr>
              <p:cNvPr id="63" name="Line 23"/>
              <p:cNvSpPr>
                <a:spLocks noChangeShapeType="1"/>
              </p:cNvSpPr>
              <p:nvPr/>
            </p:nvSpPr>
            <p:spPr bwMode="auto">
              <a:xfrm>
                <a:off x="8366059" y="4630824"/>
                <a:ext cx="0" cy="311021"/>
              </a:xfrm>
              <a:prstGeom prst="line">
                <a:avLst/>
              </a:prstGeom>
              <a:noFill/>
              <a:ln w="31750">
                <a:solidFill>
                  <a:schemeClr val="tx1"/>
                </a:solidFill>
                <a:round/>
                <a:headEnd/>
                <a:tailEnd/>
              </a:ln>
            </p:spPr>
            <p:txBody>
              <a:bodyPr wrap="none" anchor="ctr"/>
              <a:lstStyle/>
              <a:p>
                <a:endParaRPr lang="nl-NL" sz="3200"/>
              </a:p>
            </p:txBody>
          </p:sp>
          <p:sp>
            <p:nvSpPr>
              <p:cNvPr id="64" name="Line 24"/>
              <p:cNvSpPr>
                <a:spLocks noChangeShapeType="1"/>
              </p:cNvSpPr>
              <p:nvPr/>
            </p:nvSpPr>
            <p:spPr bwMode="auto">
              <a:xfrm>
                <a:off x="8601941" y="4630824"/>
                <a:ext cx="0" cy="311021"/>
              </a:xfrm>
              <a:prstGeom prst="line">
                <a:avLst/>
              </a:prstGeom>
              <a:noFill/>
              <a:ln w="31750">
                <a:solidFill>
                  <a:schemeClr val="tx1"/>
                </a:solidFill>
                <a:round/>
                <a:headEnd/>
                <a:tailEnd/>
              </a:ln>
            </p:spPr>
            <p:txBody>
              <a:bodyPr wrap="none" anchor="ctr"/>
              <a:lstStyle/>
              <a:p>
                <a:endParaRPr lang="nl-NL" sz="3200"/>
              </a:p>
            </p:txBody>
          </p:sp>
          <p:sp>
            <p:nvSpPr>
              <p:cNvPr id="65" name="Line 25"/>
              <p:cNvSpPr>
                <a:spLocks noChangeShapeType="1"/>
              </p:cNvSpPr>
              <p:nvPr/>
            </p:nvSpPr>
            <p:spPr bwMode="auto">
              <a:xfrm>
                <a:off x="8837822" y="4630824"/>
                <a:ext cx="0" cy="311021"/>
              </a:xfrm>
              <a:prstGeom prst="line">
                <a:avLst/>
              </a:prstGeom>
              <a:noFill/>
              <a:ln w="31750">
                <a:solidFill>
                  <a:schemeClr val="tx1"/>
                </a:solidFill>
                <a:round/>
                <a:headEnd/>
                <a:tailEnd/>
              </a:ln>
            </p:spPr>
            <p:txBody>
              <a:bodyPr wrap="none" anchor="ctr"/>
              <a:lstStyle/>
              <a:p>
                <a:endParaRPr lang="nl-NL" sz="3200"/>
              </a:p>
            </p:txBody>
          </p:sp>
          <p:sp>
            <p:nvSpPr>
              <p:cNvPr id="66" name="Line 26"/>
              <p:cNvSpPr>
                <a:spLocks noChangeShapeType="1"/>
              </p:cNvSpPr>
              <p:nvPr/>
            </p:nvSpPr>
            <p:spPr bwMode="auto">
              <a:xfrm>
                <a:off x="9073703" y="4630824"/>
                <a:ext cx="0" cy="311021"/>
              </a:xfrm>
              <a:prstGeom prst="line">
                <a:avLst/>
              </a:prstGeom>
              <a:noFill/>
              <a:ln w="31750">
                <a:solidFill>
                  <a:schemeClr val="tx1"/>
                </a:solidFill>
                <a:round/>
                <a:headEnd/>
                <a:tailEnd/>
              </a:ln>
            </p:spPr>
            <p:txBody>
              <a:bodyPr wrap="none" anchor="ctr"/>
              <a:lstStyle/>
              <a:p>
                <a:endParaRPr lang="nl-NL" sz="3200"/>
              </a:p>
            </p:txBody>
          </p:sp>
          <p:sp>
            <p:nvSpPr>
              <p:cNvPr id="67" name="Line 27"/>
              <p:cNvSpPr>
                <a:spLocks noChangeShapeType="1"/>
              </p:cNvSpPr>
              <p:nvPr/>
            </p:nvSpPr>
            <p:spPr bwMode="auto">
              <a:xfrm>
                <a:off x="9309585" y="4630824"/>
                <a:ext cx="0" cy="311021"/>
              </a:xfrm>
              <a:prstGeom prst="line">
                <a:avLst/>
              </a:prstGeom>
              <a:noFill/>
              <a:ln w="31750">
                <a:solidFill>
                  <a:schemeClr val="tx1"/>
                </a:solidFill>
                <a:round/>
                <a:headEnd/>
                <a:tailEnd/>
              </a:ln>
            </p:spPr>
            <p:txBody>
              <a:bodyPr wrap="none" anchor="ctr"/>
              <a:lstStyle/>
              <a:p>
                <a:endParaRPr lang="nl-NL" sz="3200"/>
              </a:p>
            </p:txBody>
          </p:sp>
          <p:sp>
            <p:nvSpPr>
              <p:cNvPr id="68" name="Rectangle 12"/>
              <p:cNvSpPr>
                <a:spLocks noChangeArrowheads="1"/>
              </p:cNvSpPr>
              <p:nvPr/>
            </p:nvSpPr>
            <p:spPr bwMode="auto">
              <a:xfrm>
                <a:off x="6663140" y="4509120"/>
                <a:ext cx="314508" cy="513860"/>
              </a:xfrm>
              <a:prstGeom prst="rect">
                <a:avLst/>
              </a:prstGeom>
              <a:noFill/>
              <a:ln w="31750">
                <a:solidFill>
                  <a:schemeClr val="hlink"/>
                </a:solidFill>
                <a:miter lim="800000"/>
                <a:headEnd/>
                <a:tailEnd/>
              </a:ln>
            </p:spPr>
            <p:txBody>
              <a:bodyPr wrap="none" anchor="ctr"/>
              <a:lstStyle/>
              <a:p>
                <a:endParaRPr lang="nl-NL" sz="3200"/>
              </a:p>
            </p:txBody>
          </p:sp>
        </p:grpSp>
        <p:sp>
          <p:nvSpPr>
            <p:cNvPr id="45" name="Rectangle 13"/>
            <p:cNvSpPr>
              <a:spLocks noChangeArrowheads="1"/>
            </p:cNvSpPr>
            <p:nvPr/>
          </p:nvSpPr>
          <p:spPr bwMode="auto">
            <a:xfrm>
              <a:off x="1170479" y="1601104"/>
              <a:ext cx="2108806" cy="348962"/>
            </a:xfrm>
            <a:prstGeom prst="rect">
              <a:avLst/>
            </a:prstGeom>
            <a:solidFill>
              <a:schemeClr val="accent6">
                <a:lumMod val="75000"/>
              </a:schemeClr>
            </a:solidFill>
            <a:ln w="9525">
              <a:solidFill>
                <a:schemeClr val="tx1"/>
              </a:solidFill>
              <a:miter lim="800000"/>
              <a:headEnd/>
              <a:tailEnd/>
            </a:ln>
          </p:spPr>
          <p:txBody>
            <a:bodyPr wrap="none" anchor="ctr"/>
            <a:lstStyle/>
            <a:p>
              <a:pPr algn="ctr"/>
              <a:endParaRPr lang="nl-NL" dirty="0">
                <a:latin typeface="Calibri" pitchFamily="34" charset="0"/>
              </a:endParaRPr>
            </a:p>
          </p:txBody>
        </p:sp>
      </p:grpSp>
      <p:sp>
        <p:nvSpPr>
          <p:cNvPr id="69" name="Tekstvak 68"/>
          <p:cNvSpPr txBox="1"/>
          <p:nvPr/>
        </p:nvSpPr>
        <p:spPr>
          <a:xfrm>
            <a:off x="5893751" y="4356393"/>
            <a:ext cx="3260829" cy="584775"/>
          </a:xfrm>
          <a:prstGeom prst="rect">
            <a:avLst/>
          </a:prstGeom>
          <a:noFill/>
        </p:spPr>
        <p:txBody>
          <a:bodyPr wrap="none" rtlCol="0">
            <a:spAutoFit/>
          </a:bodyPr>
          <a:lstStyle/>
          <a:p>
            <a:r>
              <a:rPr lang="en-US" sz="3200" dirty="0" smtClean="0"/>
              <a:t>Equal information </a:t>
            </a:r>
            <a:endParaRPr lang="nl-NL" sz="3200" dirty="0"/>
          </a:p>
        </p:txBody>
      </p:sp>
      <p:sp>
        <p:nvSpPr>
          <p:cNvPr id="70" name="Tekstvak 69"/>
          <p:cNvSpPr txBox="1"/>
          <p:nvPr/>
        </p:nvSpPr>
        <p:spPr>
          <a:xfrm>
            <a:off x="90803" y="2708920"/>
            <a:ext cx="2248949" cy="1077218"/>
          </a:xfrm>
          <a:prstGeom prst="rect">
            <a:avLst/>
          </a:prstGeom>
          <a:noFill/>
        </p:spPr>
        <p:txBody>
          <a:bodyPr wrap="none" rtlCol="0">
            <a:spAutoFit/>
          </a:bodyPr>
          <a:lstStyle/>
          <a:p>
            <a:r>
              <a:rPr lang="en-US" sz="3200" dirty="0" smtClean="0"/>
              <a:t>Equal </a:t>
            </a:r>
          </a:p>
          <a:p>
            <a:r>
              <a:rPr lang="en-US" sz="3200" dirty="0" smtClean="0"/>
              <a:t>information </a:t>
            </a:r>
            <a:endParaRPr lang="nl-NL" sz="3200" dirty="0"/>
          </a:p>
        </p:txBody>
      </p:sp>
    </p:spTree>
    <p:extLst>
      <p:ext uri="{BB962C8B-B14F-4D97-AF65-F5344CB8AC3E}">
        <p14:creationId xmlns:p14="http://schemas.microsoft.com/office/powerpoint/2010/main" val="204139489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Intuition </a:t>
            </a:r>
            <a:endParaRPr lang="nl-NL" dirty="0"/>
          </a:p>
        </p:txBody>
      </p:sp>
      <p:sp>
        <p:nvSpPr>
          <p:cNvPr id="4" name="Ovaal 3"/>
          <p:cNvSpPr/>
          <p:nvPr/>
        </p:nvSpPr>
        <p:spPr>
          <a:xfrm>
            <a:off x="827584" y="2674655"/>
            <a:ext cx="7632848" cy="2016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Computational</a:t>
            </a:r>
            <a:r>
              <a:rPr lang="en-US" sz="3200" dirty="0" smtClean="0"/>
              <a:t> Space</a:t>
            </a:r>
          </a:p>
          <a:p>
            <a:pPr algn="ctr"/>
            <a:r>
              <a:rPr lang="en-US" sz="3200" dirty="0" smtClean="0"/>
              <a:t>= Universal Process Model</a:t>
            </a:r>
            <a:endParaRPr lang="nl-NL" sz="3200" dirty="0"/>
          </a:p>
        </p:txBody>
      </p:sp>
      <p:sp>
        <p:nvSpPr>
          <p:cNvPr id="5" name="PIJL-RECHTS 4"/>
          <p:cNvSpPr/>
          <p:nvPr/>
        </p:nvSpPr>
        <p:spPr>
          <a:xfrm>
            <a:off x="1691680" y="1124744"/>
            <a:ext cx="5112568" cy="86409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Time</a:t>
            </a:r>
            <a:endParaRPr lang="nl-NL" dirty="0"/>
          </a:p>
        </p:txBody>
      </p:sp>
      <p:sp>
        <p:nvSpPr>
          <p:cNvPr id="9" name="Ovaal 8"/>
          <p:cNvSpPr/>
          <p:nvPr/>
        </p:nvSpPr>
        <p:spPr>
          <a:xfrm>
            <a:off x="6804248" y="3178711"/>
            <a:ext cx="576064" cy="576064"/>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Vrije vorm 9"/>
          <p:cNvSpPr/>
          <p:nvPr/>
        </p:nvSpPr>
        <p:spPr>
          <a:xfrm rot="6513729">
            <a:off x="3902833" y="926088"/>
            <a:ext cx="1322467" cy="4266266"/>
          </a:xfrm>
          <a:custGeom>
            <a:avLst/>
            <a:gdLst>
              <a:gd name="connsiteX0" fmla="*/ 0 w 1158240"/>
              <a:gd name="connsiteY0" fmla="*/ 4987 h 3677827"/>
              <a:gd name="connsiteX1" fmla="*/ 76200 w 1158240"/>
              <a:gd name="connsiteY1" fmla="*/ 20227 h 3677827"/>
              <a:gd name="connsiteX2" fmla="*/ 198120 w 1158240"/>
              <a:gd name="connsiteY2" fmla="*/ 279307 h 3677827"/>
              <a:gd name="connsiteX3" fmla="*/ 182880 w 1158240"/>
              <a:gd name="connsiteY3" fmla="*/ 462187 h 3677827"/>
              <a:gd name="connsiteX4" fmla="*/ 137160 w 1158240"/>
              <a:gd name="connsiteY4" fmla="*/ 614587 h 3677827"/>
              <a:gd name="connsiteX5" fmla="*/ 121920 w 1158240"/>
              <a:gd name="connsiteY5" fmla="*/ 675547 h 3677827"/>
              <a:gd name="connsiteX6" fmla="*/ 137160 w 1158240"/>
              <a:gd name="connsiteY6" fmla="*/ 827947 h 3677827"/>
              <a:gd name="connsiteX7" fmla="*/ 152400 w 1158240"/>
              <a:gd name="connsiteY7" fmla="*/ 873667 h 3677827"/>
              <a:gd name="connsiteX8" fmla="*/ 243840 w 1158240"/>
              <a:gd name="connsiteY8" fmla="*/ 934627 h 3677827"/>
              <a:gd name="connsiteX9" fmla="*/ 289560 w 1158240"/>
              <a:gd name="connsiteY9" fmla="*/ 965107 h 3677827"/>
              <a:gd name="connsiteX10" fmla="*/ 335280 w 1158240"/>
              <a:gd name="connsiteY10" fmla="*/ 995587 h 3677827"/>
              <a:gd name="connsiteX11" fmla="*/ 411480 w 1158240"/>
              <a:gd name="connsiteY11" fmla="*/ 1087027 h 3677827"/>
              <a:gd name="connsiteX12" fmla="*/ 457200 w 1158240"/>
              <a:gd name="connsiteY12" fmla="*/ 1132747 h 3677827"/>
              <a:gd name="connsiteX13" fmla="*/ 472440 w 1158240"/>
              <a:gd name="connsiteY13" fmla="*/ 1178467 h 3677827"/>
              <a:gd name="connsiteX14" fmla="*/ 502920 w 1158240"/>
              <a:gd name="connsiteY14" fmla="*/ 1224187 h 3677827"/>
              <a:gd name="connsiteX15" fmla="*/ 533400 w 1158240"/>
              <a:gd name="connsiteY15" fmla="*/ 1315627 h 3677827"/>
              <a:gd name="connsiteX16" fmla="*/ 518160 w 1158240"/>
              <a:gd name="connsiteY16" fmla="*/ 1437547 h 3677827"/>
              <a:gd name="connsiteX17" fmla="*/ 502920 w 1158240"/>
              <a:gd name="connsiteY17" fmla="*/ 1528987 h 3677827"/>
              <a:gd name="connsiteX18" fmla="*/ 518160 w 1158240"/>
              <a:gd name="connsiteY18" fmla="*/ 2062387 h 3677827"/>
              <a:gd name="connsiteX19" fmla="*/ 579120 w 1158240"/>
              <a:gd name="connsiteY19" fmla="*/ 2123347 h 3677827"/>
              <a:gd name="connsiteX20" fmla="*/ 822960 w 1158240"/>
              <a:gd name="connsiteY20" fmla="*/ 2123347 h 3677827"/>
              <a:gd name="connsiteX21" fmla="*/ 868680 w 1158240"/>
              <a:gd name="connsiteY21" fmla="*/ 2153827 h 3677827"/>
              <a:gd name="connsiteX22" fmla="*/ 838200 w 1158240"/>
              <a:gd name="connsiteY22" fmla="*/ 2367187 h 3677827"/>
              <a:gd name="connsiteX23" fmla="*/ 777240 w 1158240"/>
              <a:gd name="connsiteY23" fmla="*/ 2458627 h 3677827"/>
              <a:gd name="connsiteX24" fmla="*/ 731520 w 1158240"/>
              <a:gd name="connsiteY24" fmla="*/ 2595787 h 3677827"/>
              <a:gd name="connsiteX25" fmla="*/ 716280 w 1158240"/>
              <a:gd name="connsiteY25" fmla="*/ 2641507 h 3677827"/>
              <a:gd name="connsiteX26" fmla="*/ 731520 w 1158240"/>
              <a:gd name="connsiteY26" fmla="*/ 2870107 h 3677827"/>
              <a:gd name="connsiteX27" fmla="*/ 746760 w 1158240"/>
              <a:gd name="connsiteY27" fmla="*/ 2915827 h 3677827"/>
              <a:gd name="connsiteX28" fmla="*/ 807720 w 1158240"/>
              <a:gd name="connsiteY28" fmla="*/ 3007267 h 3677827"/>
              <a:gd name="connsiteX29" fmla="*/ 853440 w 1158240"/>
              <a:gd name="connsiteY29" fmla="*/ 3037747 h 3677827"/>
              <a:gd name="connsiteX30" fmla="*/ 975360 w 1158240"/>
              <a:gd name="connsiteY30" fmla="*/ 3083467 h 3677827"/>
              <a:gd name="connsiteX31" fmla="*/ 1036320 w 1158240"/>
              <a:gd name="connsiteY31" fmla="*/ 3174907 h 3677827"/>
              <a:gd name="connsiteX32" fmla="*/ 1066800 w 1158240"/>
              <a:gd name="connsiteY32" fmla="*/ 3220627 h 3677827"/>
              <a:gd name="connsiteX33" fmla="*/ 1082040 w 1158240"/>
              <a:gd name="connsiteY33" fmla="*/ 3281587 h 3677827"/>
              <a:gd name="connsiteX34" fmla="*/ 1112520 w 1158240"/>
              <a:gd name="connsiteY34" fmla="*/ 3342547 h 3677827"/>
              <a:gd name="connsiteX35" fmla="*/ 1143000 w 1158240"/>
              <a:gd name="connsiteY35" fmla="*/ 3464467 h 3677827"/>
              <a:gd name="connsiteX36" fmla="*/ 1158240 w 1158240"/>
              <a:gd name="connsiteY36" fmla="*/ 3616867 h 3677827"/>
              <a:gd name="connsiteX37" fmla="*/ 1143000 w 1158240"/>
              <a:gd name="connsiteY37" fmla="*/ 3677827 h 36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58240" h="3677827">
                <a:moveTo>
                  <a:pt x="0" y="4987"/>
                </a:moveTo>
                <a:cubicBezTo>
                  <a:pt x="25400" y="10067"/>
                  <a:pt x="60019" y="0"/>
                  <a:pt x="76200" y="20227"/>
                </a:cubicBezTo>
                <a:cubicBezTo>
                  <a:pt x="141265" y="101559"/>
                  <a:pt x="167594" y="187729"/>
                  <a:pt x="198120" y="279307"/>
                </a:cubicBezTo>
                <a:cubicBezTo>
                  <a:pt x="193040" y="340267"/>
                  <a:pt x="190467" y="401488"/>
                  <a:pt x="182880" y="462187"/>
                </a:cubicBezTo>
                <a:cubicBezTo>
                  <a:pt x="176833" y="510564"/>
                  <a:pt x="148209" y="570390"/>
                  <a:pt x="137160" y="614587"/>
                </a:cubicBezTo>
                <a:lnTo>
                  <a:pt x="121920" y="675547"/>
                </a:lnTo>
                <a:cubicBezTo>
                  <a:pt x="127000" y="726347"/>
                  <a:pt x="129397" y="777487"/>
                  <a:pt x="137160" y="827947"/>
                </a:cubicBezTo>
                <a:cubicBezTo>
                  <a:pt x="139603" y="843825"/>
                  <a:pt x="141041" y="862308"/>
                  <a:pt x="152400" y="873667"/>
                </a:cubicBezTo>
                <a:cubicBezTo>
                  <a:pt x="178303" y="899570"/>
                  <a:pt x="213360" y="914307"/>
                  <a:pt x="243840" y="934627"/>
                </a:cubicBezTo>
                <a:lnTo>
                  <a:pt x="289560" y="965107"/>
                </a:lnTo>
                <a:cubicBezTo>
                  <a:pt x="304800" y="975267"/>
                  <a:pt x="322328" y="982635"/>
                  <a:pt x="335280" y="995587"/>
                </a:cubicBezTo>
                <a:cubicBezTo>
                  <a:pt x="468852" y="1129159"/>
                  <a:pt x="305392" y="959721"/>
                  <a:pt x="411480" y="1087027"/>
                </a:cubicBezTo>
                <a:cubicBezTo>
                  <a:pt x="425278" y="1103584"/>
                  <a:pt x="441960" y="1117507"/>
                  <a:pt x="457200" y="1132747"/>
                </a:cubicBezTo>
                <a:cubicBezTo>
                  <a:pt x="462280" y="1147987"/>
                  <a:pt x="465256" y="1164099"/>
                  <a:pt x="472440" y="1178467"/>
                </a:cubicBezTo>
                <a:cubicBezTo>
                  <a:pt x="480631" y="1194850"/>
                  <a:pt x="495481" y="1207449"/>
                  <a:pt x="502920" y="1224187"/>
                </a:cubicBezTo>
                <a:cubicBezTo>
                  <a:pt x="515969" y="1253547"/>
                  <a:pt x="533400" y="1315627"/>
                  <a:pt x="533400" y="1315627"/>
                </a:cubicBezTo>
                <a:cubicBezTo>
                  <a:pt x="528320" y="1356267"/>
                  <a:pt x="523952" y="1397002"/>
                  <a:pt x="518160" y="1437547"/>
                </a:cubicBezTo>
                <a:cubicBezTo>
                  <a:pt x="513790" y="1468137"/>
                  <a:pt x="502920" y="1498087"/>
                  <a:pt x="502920" y="1528987"/>
                </a:cubicBezTo>
                <a:cubicBezTo>
                  <a:pt x="502920" y="1706860"/>
                  <a:pt x="508811" y="1884760"/>
                  <a:pt x="518160" y="2062387"/>
                </a:cubicBezTo>
                <a:cubicBezTo>
                  <a:pt x="521063" y="2117541"/>
                  <a:pt x="535577" y="2108833"/>
                  <a:pt x="579120" y="2123347"/>
                </a:cubicBezTo>
                <a:cubicBezTo>
                  <a:pt x="681301" y="2110574"/>
                  <a:pt x="720779" y="2095480"/>
                  <a:pt x="822960" y="2123347"/>
                </a:cubicBezTo>
                <a:cubicBezTo>
                  <a:pt x="840631" y="2128166"/>
                  <a:pt x="853440" y="2143667"/>
                  <a:pt x="868680" y="2153827"/>
                </a:cubicBezTo>
                <a:cubicBezTo>
                  <a:pt x="867013" y="2172168"/>
                  <a:pt x="866881" y="2315560"/>
                  <a:pt x="838200" y="2367187"/>
                </a:cubicBezTo>
                <a:cubicBezTo>
                  <a:pt x="820410" y="2399209"/>
                  <a:pt x="788824" y="2423874"/>
                  <a:pt x="777240" y="2458627"/>
                </a:cubicBezTo>
                <a:lnTo>
                  <a:pt x="731520" y="2595787"/>
                </a:lnTo>
                <a:lnTo>
                  <a:pt x="716280" y="2641507"/>
                </a:lnTo>
                <a:cubicBezTo>
                  <a:pt x="721360" y="2717707"/>
                  <a:pt x="723086" y="2794205"/>
                  <a:pt x="731520" y="2870107"/>
                </a:cubicBezTo>
                <a:cubicBezTo>
                  <a:pt x="733294" y="2886073"/>
                  <a:pt x="738958" y="2901784"/>
                  <a:pt x="746760" y="2915827"/>
                </a:cubicBezTo>
                <a:cubicBezTo>
                  <a:pt x="764550" y="2947849"/>
                  <a:pt x="777240" y="2986947"/>
                  <a:pt x="807720" y="3007267"/>
                </a:cubicBezTo>
                <a:cubicBezTo>
                  <a:pt x="822960" y="3017427"/>
                  <a:pt x="837057" y="3029556"/>
                  <a:pt x="853440" y="3037747"/>
                </a:cubicBezTo>
                <a:cubicBezTo>
                  <a:pt x="889886" y="3055970"/>
                  <a:pt x="935790" y="3070277"/>
                  <a:pt x="975360" y="3083467"/>
                </a:cubicBezTo>
                <a:lnTo>
                  <a:pt x="1036320" y="3174907"/>
                </a:lnTo>
                <a:lnTo>
                  <a:pt x="1066800" y="3220627"/>
                </a:lnTo>
                <a:cubicBezTo>
                  <a:pt x="1071880" y="3240947"/>
                  <a:pt x="1074686" y="3261975"/>
                  <a:pt x="1082040" y="3281587"/>
                </a:cubicBezTo>
                <a:cubicBezTo>
                  <a:pt x="1090017" y="3302859"/>
                  <a:pt x="1105336" y="3320994"/>
                  <a:pt x="1112520" y="3342547"/>
                </a:cubicBezTo>
                <a:cubicBezTo>
                  <a:pt x="1125767" y="3382288"/>
                  <a:pt x="1143000" y="3464467"/>
                  <a:pt x="1143000" y="3464467"/>
                </a:cubicBezTo>
                <a:cubicBezTo>
                  <a:pt x="1148080" y="3515267"/>
                  <a:pt x="1158240" y="3565814"/>
                  <a:pt x="1158240" y="3616867"/>
                </a:cubicBezTo>
                <a:cubicBezTo>
                  <a:pt x="1158240" y="3637812"/>
                  <a:pt x="1143000" y="3677827"/>
                  <a:pt x="1143000" y="3677827"/>
                </a:cubicBezTo>
              </a:path>
            </a:pathLst>
          </a:custGeom>
          <a:ln w="8255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1" name="Ovaal 10"/>
          <p:cNvSpPr/>
          <p:nvPr/>
        </p:nvSpPr>
        <p:spPr>
          <a:xfrm>
            <a:off x="2123728" y="2962687"/>
            <a:ext cx="241044" cy="231267"/>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kstvak 14"/>
          <p:cNvSpPr txBox="1"/>
          <p:nvPr/>
        </p:nvSpPr>
        <p:spPr>
          <a:xfrm>
            <a:off x="7493247" y="3284984"/>
            <a:ext cx="1183209" cy="707886"/>
          </a:xfrm>
          <a:prstGeom prst="rect">
            <a:avLst/>
          </a:prstGeom>
          <a:noFill/>
        </p:spPr>
        <p:txBody>
          <a:bodyPr wrap="none" rtlCol="0">
            <a:spAutoFit/>
          </a:bodyPr>
          <a:lstStyle/>
          <a:p>
            <a:r>
              <a:rPr lang="en-US" sz="4000" b="1" dirty="0" smtClean="0"/>
              <a:t>Data</a:t>
            </a:r>
            <a:endParaRPr lang="nl-NL" sz="4000" b="1" dirty="0"/>
          </a:p>
        </p:txBody>
      </p:sp>
      <p:sp>
        <p:nvSpPr>
          <p:cNvPr id="16" name="Tekstvak 15"/>
          <p:cNvSpPr txBox="1"/>
          <p:nvPr/>
        </p:nvSpPr>
        <p:spPr>
          <a:xfrm>
            <a:off x="0" y="4797152"/>
            <a:ext cx="9684568" cy="2062103"/>
          </a:xfrm>
          <a:prstGeom prst="rect">
            <a:avLst/>
          </a:prstGeom>
          <a:noFill/>
        </p:spPr>
        <p:txBody>
          <a:bodyPr wrap="square" rtlCol="0">
            <a:spAutoFit/>
          </a:bodyPr>
          <a:lstStyle/>
          <a:p>
            <a:r>
              <a:rPr lang="en-US" sz="3200" b="1" dirty="0" smtClean="0"/>
              <a:t>Minimizing two-part code length </a:t>
            </a:r>
          </a:p>
          <a:p>
            <a:r>
              <a:rPr lang="en-US" sz="3200" b="1" dirty="0" smtClean="0"/>
              <a:t>= Minimizing information loss during computation </a:t>
            </a:r>
          </a:p>
          <a:p>
            <a:r>
              <a:rPr lang="en-US" sz="3200" b="1" dirty="0" smtClean="0"/>
              <a:t>= Maximizing probability of reversible </a:t>
            </a:r>
          </a:p>
          <a:p>
            <a:r>
              <a:rPr lang="en-US" sz="3200" b="1" dirty="0" smtClean="0"/>
              <a:t>(i.e. time invariant) process model   </a:t>
            </a:r>
          </a:p>
        </p:txBody>
      </p:sp>
      <p:sp>
        <p:nvSpPr>
          <p:cNvPr id="17" name="PIJL-RECHTS 16"/>
          <p:cNvSpPr/>
          <p:nvPr/>
        </p:nvSpPr>
        <p:spPr>
          <a:xfrm flipH="1">
            <a:off x="1475656" y="1844824"/>
            <a:ext cx="5184576" cy="89751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Negative Time</a:t>
            </a:r>
            <a:endParaRPr lang="nl-NL" dirty="0"/>
          </a:p>
        </p:txBody>
      </p:sp>
      <p:sp>
        <p:nvSpPr>
          <p:cNvPr id="18" name="Tekstvak 17"/>
          <p:cNvSpPr txBox="1"/>
          <p:nvPr/>
        </p:nvSpPr>
        <p:spPr>
          <a:xfrm>
            <a:off x="539552" y="3140968"/>
            <a:ext cx="1750800" cy="1323439"/>
          </a:xfrm>
          <a:prstGeom prst="rect">
            <a:avLst/>
          </a:prstGeom>
          <a:noFill/>
        </p:spPr>
        <p:txBody>
          <a:bodyPr wrap="none" rtlCol="0">
            <a:spAutoFit/>
          </a:bodyPr>
          <a:lstStyle/>
          <a:p>
            <a:r>
              <a:rPr lang="en-US" sz="4000" b="1" dirty="0" smtClean="0"/>
              <a:t>Model</a:t>
            </a:r>
          </a:p>
          <a:p>
            <a:r>
              <a:rPr lang="en-US" sz="4000" b="1" dirty="0" smtClean="0"/>
              <a:t>+ Code </a:t>
            </a:r>
            <a:endParaRPr lang="nl-NL" sz="4000" b="1" dirty="0"/>
          </a:p>
        </p:txBody>
      </p:sp>
    </p:spTree>
    <p:extLst>
      <p:ext uri="{BB962C8B-B14F-4D97-AF65-F5344CB8AC3E}">
        <p14:creationId xmlns:p14="http://schemas.microsoft.com/office/powerpoint/2010/main" val="242246418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Group 3"/>
          <p:cNvGraphicFramePr>
            <a:graphicFrameLocks/>
          </p:cNvGraphicFramePr>
          <p:nvPr/>
        </p:nvGraphicFramePr>
        <p:xfrm>
          <a:off x="684213" y="981075"/>
          <a:ext cx="7772400" cy="4900745"/>
        </p:xfrm>
        <a:graphic>
          <a:graphicData uri="http://schemas.openxmlformats.org/drawingml/2006/table">
            <a:tbl>
              <a:tblPr/>
              <a:tblGrid>
                <a:gridCol w="2590800"/>
                <a:gridCol w="2590800"/>
                <a:gridCol w="2590800"/>
              </a:tblGrid>
              <a:tr h="1218042">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charset="0"/>
                        </a:rPr>
                        <a:t>Energy in System of particles</a:t>
                      </a:r>
                      <a:endParaRPr kumimoji="0" lang="nl-NL" sz="1900" b="1" i="0" u="none" strike="noStrike" cap="none" normalizeH="0" baseline="0" dirty="0" smtClean="0">
                        <a:ln>
                          <a:noFill/>
                        </a:ln>
                        <a:solidFill>
                          <a:schemeClr val="tx1"/>
                        </a:solidFill>
                        <a:effectLst/>
                        <a:latin typeface="Arial" charset="0"/>
                      </a:endParaRPr>
                    </a:p>
                  </a:txBody>
                  <a:tcPr marL="90488" marR="90488" marT="44445" marB="444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charset="0"/>
                        </a:rPr>
                        <a:t>Information in system of messages </a:t>
                      </a:r>
                      <a:endParaRPr kumimoji="0" lang="nl-NL" sz="1900" b="1" i="0" u="none" strike="noStrike" cap="none" normalizeH="0" baseline="0" dirty="0" smtClean="0">
                        <a:ln>
                          <a:noFill/>
                        </a:ln>
                        <a:solidFill>
                          <a:schemeClr val="tx1"/>
                        </a:solidFill>
                        <a:effectLst/>
                        <a:latin typeface="Arial" charset="0"/>
                      </a:endParaRPr>
                    </a:p>
                  </a:txBody>
                  <a:tcPr marL="90488" marR="90488" marT="44445" marB="44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charset="0"/>
                        </a:rPr>
                        <a:t>Complexity of a string (i.e. a system of bits)</a:t>
                      </a:r>
                      <a:endParaRPr kumimoji="0" lang="nl-NL" sz="1900" b="1" i="0" u="none" strike="noStrike" cap="none" normalizeH="0" baseline="0" dirty="0" smtClean="0">
                        <a:ln>
                          <a:noFill/>
                        </a:ln>
                        <a:solidFill>
                          <a:schemeClr val="tx1"/>
                        </a:solidFill>
                        <a:effectLst/>
                        <a:latin typeface="Arial" charset="0"/>
                      </a:endParaRPr>
                    </a:p>
                  </a:txBody>
                  <a:tcPr marL="90488" marR="90488" marT="44445" marB="444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9853">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900" b="0" i="0" u="none" strike="noStrike" cap="none" normalizeH="0" baseline="0" dirty="0" smtClean="0">
                        <a:ln>
                          <a:noFill/>
                        </a:ln>
                        <a:solidFill>
                          <a:schemeClr val="tx1"/>
                        </a:solidFill>
                        <a:effectLst/>
                        <a:latin typeface="Arial" charset="0"/>
                      </a:endParaRPr>
                    </a:p>
                  </a:txBody>
                  <a:tcPr marL="90488" marR="90488" marT="44445" marB="444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900" b="0" i="0" u="none" strike="noStrike" cap="none" normalizeH="0" baseline="0" dirty="0" smtClean="0">
                        <a:ln>
                          <a:noFill/>
                        </a:ln>
                        <a:solidFill>
                          <a:schemeClr val="tx1"/>
                        </a:solidFill>
                        <a:effectLst/>
                        <a:latin typeface="Arial" charset="0"/>
                      </a:endParaRPr>
                    </a:p>
                  </a:txBody>
                  <a:tcPr marL="90488" marR="90488" marT="44445" marB="44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900" b="0" i="0" u="none" strike="noStrike" cap="none" normalizeH="0" baseline="0" dirty="0" smtClean="0">
                        <a:ln>
                          <a:noFill/>
                        </a:ln>
                        <a:solidFill>
                          <a:schemeClr val="tx1"/>
                        </a:solidFill>
                        <a:effectLst/>
                        <a:latin typeface="Arial" charset="0"/>
                      </a:endParaRPr>
                    </a:p>
                  </a:txBody>
                  <a:tcPr marL="90488" marR="90488" marT="44445" marB="444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9853">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900" b="0" i="0" u="none" strike="noStrike" cap="none" normalizeH="0" baseline="0" dirty="0" smtClean="0">
                        <a:ln>
                          <a:noFill/>
                        </a:ln>
                        <a:solidFill>
                          <a:schemeClr val="tx1"/>
                        </a:solidFill>
                        <a:effectLst/>
                        <a:latin typeface="Arial" charset="0"/>
                      </a:endParaRPr>
                    </a:p>
                  </a:txBody>
                  <a:tcPr marL="90488" marR="90488" marT="44445" marB="444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900" b="0" i="0" u="none" strike="noStrike" cap="none" normalizeH="0" baseline="0" dirty="0" smtClean="0">
                        <a:ln>
                          <a:noFill/>
                        </a:ln>
                        <a:solidFill>
                          <a:schemeClr val="tx1"/>
                        </a:solidFill>
                        <a:effectLst/>
                        <a:latin typeface="Arial" charset="0"/>
                      </a:endParaRPr>
                    </a:p>
                  </a:txBody>
                  <a:tcPr marL="90488" marR="90488" marT="44445" marB="44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900" b="0" i="0" u="none" strike="noStrike" cap="none" normalizeH="0" baseline="0" dirty="0" smtClean="0">
                        <a:ln>
                          <a:noFill/>
                        </a:ln>
                        <a:solidFill>
                          <a:schemeClr val="tx1"/>
                        </a:solidFill>
                        <a:effectLst/>
                        <a:latin typeface="Arial" charset="0"/>
                      </a:endParaRPr>
                    </a:p>
                  </a:txBody>
                  <a:tcPr marL="90488" marR="90488" marT="44445" marB="444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2865">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900" b="0" i="0" u="none" strike="noStrike" cap="none" normalizeH="0" baseline="0" dirty="0" smtClean="0">
                        <a:ln>
                          <a:noFill/>
                        </a:ln>
                        <a:solidFill>
                          <a:schemeClr val="tx1"/>
                        </a:solidFill>
                        <a:effectLst/>
                        <a:latin typeface="Arial" charset="0"/>
                      </a:endParaRPr>
                    </a:p>
                  </a:txBody>
                  <a:tcPr marL="90488" marR="90488" marT="44445" marB="444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900" b="0" i="0" u="none" strike="noStrike" cap="none" normalizeH="0" baseline="0" dirty="0" smtClean="0">
                        <a:ln>
                          <a:noFill/>
                        </a:ln>
                        <a:solidFill>
                          <a:schemeClr val="tx1"/>
                        </a:solidFill>
                        <a:effectLst/>
                        <a:latin typeface="Arial" charset="0"/>
                      </a:endParaRPr>
                    </a:p>
                  </a:txBody>
                  <a:tcPr marL="90488" marR="90488" marT="44445" marB="44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30000"/>
                        </a:lnSpc>
                        <a:spcBef>
                          <a:spcPct val="40000"/>
                        </a:spcBef>
                        <a:spcAft>
                          <a:spcPct val="0"/>
                        </a:spcAft>
                        <a:buClr>
                          <a:srgbClr val="8C1022"/>
                        </a:buClr>
                        <a:buSzTx/>
                        <a:buFont typeface="Wingdings" pitchFamily="2" charset="2"/>
                        <a:buNone/>
                        <a:tabLst/>
                      </a:pPr>
                      <a:endParaRPr kumimoji="0" lang="nl-NL" sz="1900" b="0" i="0" u="none" strike="noStrike" cap="none" normalizeH="0" baseline="0" dirty="0" smtClean="0">
                        <a:ln>
                          <a:noFill/>
                        </a:ln>
                        <a:solidFill>
                          <a:schemeClr val="tx1"/>
                        </a:solidFill>
                        <a:effectLst/>
                        <a:latin typeface="Arial" charset="0"/>
                      </a:endParaRPr>
                    </a:p>
                  </a:txBody>
                  <a:tcPr marL="90488" marR="90488" marT="44445" marB="444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242" name="Object 2"/>
          <p:cNvGraphicFramePr>
            <a:graphicFrameLocks noChangeAspect="1"/>
          </p:cNvGraphicFramePr>
          <p:nvPr/>
        </p:nvGraphicFramePr>
        <p:xfrm>
          <a:off x="714375" y="2357438"/>
          <a:ext cx="2271713" cy="785812"/>
        </p:xfrm>
        <a:graphic>
          <a:graphicData uri="http://schemas.openxmlformats.org/presentationml/2006/ole">
            <mc:AlternateContent xmlns:mc="http://schemas.openxmlformats.org/markup-compatibility/2006">
              <mc:Choice xmlns:v="urn:schemas-microsoft-com:vml" Requires="v">
                <p:oleObj spid="_x0000_s57354" name="Vergelijking" r:id="rId4" imgW="990360" imgH="342720" progId="Equation.3">
                  <p:embed/>
                </p:oleObj>
              </mc:Choice>
              <mc:Fallback>
                <p:oleObj name="Vergelijking" r:id="rId4" imgW="990360" imgH="342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2357438"/>
                        <a:ext cx="2271713"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43" name="Object 3"/>
          <p:cNvGraphicFramePr>
            <a:graphicFrameLocks noChangeAspect="1"/>
          </p:cNvGraphicFramePr>
          <p:nvPr/>
        </p:nvGraphicFramePr>
        <p:xfrm>
          <a:off x="857250" y="3571875"/>
          <a:ext cx="1571625" cy="523875"/>
        </p:xfrm>
        <a:graphic>
          <a:graphicData uri="http://schemas.openxmlformats.org/presentationml/2006/ole">
            <mc:AlternateContent xmlns:mc="http://schemas.openxmlformats.org/markup-compatibility/2006">
              <mc:Choice xmlns:v="urn:schemas-microsoft-com:vml" Requires="v">
                <p:oleObj spid="_x0000_s57355" name="Vergelijking" r:id="rId6" imgW="533160" imgH="177480" progId="Equation.3">
                  <p:embed/>
                </p:oleObj>
              </mc:Choice>
              <mc:Fallback>
                <p:oleObj name="Vergelijking" r:id="rId6" imgW="53316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250" y="3571875"/>
                        <a:ext cx="157162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44" name="Object 4"/>
          <p:cNvGraphicFramePr>
            <a:graphicFrameLocks noChangeAspect="1"/>
          </p:cNvGraphicFramePr>
          <p:nvPr/>
        </p:nvGraphicFramePr>
        <p:xfrm>
          <a:off x="857250" y="4929188"/>
          <a:ext cx="2387600" cy="500062"/>
        </p:xfrm>
        <a:graphic>
          <a:graphicData uri="http://schemas.openxmlformats.org/presentationml/2006/ole">
            <mc:AlternateContent xmlns:mc="http://schemas.openxmlformats.org/markup-compatibility/2006">
              <mc:Choice xmlns:v="urn:schemas-microsoft-com:vml" Requires="v">
                <p:oleObj spid="_x0000_s57356" name="Vergelijking" r:id="rId8" imgW="1091880" imgH="228600" progId="Equation.3">
                  <p:embed/>
                </p:oleObj>
              </mc:Choice>
              <mc:Fallback>
                <p:oleObj name="Vergelijking" r:id="rId8" imgW="109188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250" y="4929188"/>
                        <a:ext cx="2387600"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45" name="Object 5"/>
          <p:cNvGraphicFramePr>
            <a:graphicFrameLocks noChangeAspect="1"/>
          </p:cNvGraphicFramePr>
          <p:nvPr/>
        </p:nvGraphicFramePr>
        <p:xfrm>
          <a:off x="5857875" y="4929188"/>
          <a:ext cx="2562225" cy="500062"/>
        </p:xfrm>
        <a:graphic>
          <a:graphicData uri="http://schemas.openxmlformats.org/presentationml/2006/ole">
            <mc:AlternateContent xmlns:mc="http://schemas.openxmlformats.org/markup-compatibility/2006">
              <mc:Choice xmlns:v="urn:schemas-microsoft-com:vml" Requires="v">
                <p:oleObj spid="_x0000_s57357" name="Vergelijking" r:id="rId10" imgW="1041120" imgH="203040" progId="Equation.3">
                  <p:embed/>
                </p:oleObj>
              </mc:Choice>
              <mc:Fallback>
                <p:oleObj name="Vergelijking" r:id="rId10" imgW="104112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7875" y="4929188"/>
                        <a:ext cx="2562225"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46" name="Object 6"/>
          <p:cNvGraphicFramePr>
            <a:graphicFrameLocks noChangeAspect="1"/>
          </p:cNvGraphicFramePr>
          <p:nvPr/>
        </p:nvGraphicFramePr>
        <p:xfrm>
          <a:off x="3429000" y="2428875"/>
          <a:ext cx="2308225" cy="571500"/>
        </p:xfrm>
        <a:graphic>
          <a:graphicData uri="http://schemas.openxmlformats.org/presentationml/2006/ole">
            <mc:AlternateContent xmlns:mc="http://schemas.openxmlformats.org/markup-compatibility/2006">
              <mc:Choice xmlns:v="urn:schemas-microsoft-com:vml" Requires="v">
                <p:oleObj spid="_x0000_s57358" name="Vergelijking" r:id="rId12" imgW="1384200" imgH="342720" progId="Equation.3">
                  <p:embed/>
                </p:oleObj>
              </mc:Choice>
              <mc:Fallback>
                <p:oleObj name="Vergelijking" r:id="rId12" imgW="1384200" imgH="34272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9000" y="2428875"/>
                        <a:ext cx="23082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47" name="Object 7"/>
          <p:cNvGraphicFramePr>
            <a:graphicFrameLocks noChangeAspect="1"/>
          </p:cNvGraphicFramePr>
          <p:nvPr/>
        </p:nvGraphicFramePr>
        <p:xfrm>
          <a:off x="3571875" y="4929188"/>
          <a:ext cx="1909763" cy="506412"/>
        </p:xfrm>
        <a:graphic>
          <a:graphicData uri="http://schemas.openxmlformats.org/presentationml/2006/ole">
            <mc:AlternateContent xmlns:mc="http://schemas.openxmlformats.org/markup-compatibility/2006">
              <mc:Choice xmlns:v="urn:schemas-microsoft-com:vml" Requires="v">
                <p:oleObj spid="_x0000_s57359" name="Vergelijking" r:id="rId14" imgW="622080" imgH="164880" progId="Equation.3">
                  <p:embed/>
                </p:oleObj>
              </mc:Choice>
              <mc:Fallback>
                <p:oleObj name="Vergelijking" r:id="rId14" imgW="622080" imgH="1648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71875" y="4929188"/>
                        <a:ext cx="1909763"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48" name="Object 8"/>
          <p:cNvGraphicFramePr>
            <a:graphicFrameLocks noChangeAspect="1"/>
          </p:cNvGraphicFramePr>
          <p:nvPr/>
        </p:nvGraphicFramePr>
        <p:xfrm>
          <a:off x="3251200" y="3614738"/>
          <a:ext cx="2428875" cy="527050"/>
        </p:xfrm>
        <a:graphic>
          <a:graphicData uri="http://schemas.openxmlformats.org/presentationml/2006/ole">
            <mc:AlternateContent xmlns:mc="http://schemas.openxmlformats.org/markup-compatibility/2006">
              <mc:Choice xmlns:v="urn:schemas-microsoft-com:vml" Requires="v">
                <p:oleObj spid="_x0000_s57360" name="Vergelijking" r:id="rId16" imgW="1054080" imgH="228600" progId="Equation.3">
                  <p:embed/>
                </p:oleObj>
              </mc:Choice>
              <mc:Fallback>
                <p:oleObj name="Vergelijking" r:id="rId16" imgW="1054080" imgH="228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51200" y="3614738"/>
                        <a:ext cx="2428875"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49" name="Object 9"/>
          <p:cNvGraphicFramePr>
            <a:graphicFrameLocks noChangeAspect="1"/>
          </p:cNvGraphicFramePr>
          <p:nvPr/>
        </p:nvGraphicFramePr>
        <p:xfrm>
          <a:off x="6022975" y="3621088"/>
          <a:ext cx="2300288" cy="450850"/>
        </p:xfrm>
        <a:graphic>
          <a:graphicData uri="http://schemas.openxmlformats.org/presentationml/2006/ole">
            <mc:AlternateContent xmlns:mc="http://schemas.openxmlformats.org/markup-compatibility/2006">
              <mc:Choice xmlns:v="urn:schemas-microsoft-com:vml" Requires="v">
                <p:oleObj spid="_x0000_s57361" name="Vergelijking" r:id="rId18" imgW="1295280" imgH="253800" progId="Equation.3">
                  <p:embed/>
                </p:oleObj>
              </mc:Choice>
              <mc:Fallback>
                <p:oleObj name="Vergelijking" r:id="rId18" imgW="1295280" imgH="2538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22975" y="3621088"/>
                        <a:ext cx="2300288"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50" name="Object 10"/>
          <p:cNvGraphicFramePr>
            <a:graphicFrameLocks noChangeAspect="1"/>
          </p:cNvGraphicFramePr>
          <p:nvPr/>
        </p:nvGraphicFramePr>
        <p:xfrm>
          <a:off x="5910263" y="2428875"/>
          <a:ext cx="2519362" cy="642938"/>
        </p:xfrm>
        <a:graphic>
          <a:graphicData uri="http://schemas.openxmlformats.org/presentationml/2006/ole">
            <mc:AlternateContent xmlns:mc="http://schemas.openxmlformats.org/markup-compatibility/2006">
              <mc:Choice xmlns:v="urn:schemas-microsoft-com:vml" Requires="v">
                <p:oleObj spid="_x0000_s57362" name="Equation" r:id="rId20" imgW="1968480" imgH="457200" progId="Equation.3">
                  <p:embed/>
                </p:oleObj>
              </mc:Choice>
              <mc:Fallback>
                <p:oleObj name="Equation" r:id="rId20" imgW="1968480" imgH="457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10263" y="2428875"/>
                        <a:ext cx="2519362"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1" name="Tekstvak 30"/>
          <p:cNvSpPr txBox="1">
            <a:spLocks noChangeArrowheads="1"/>
          </p:cNvSpPr>
          <p:nvPr/>
        </p:nvSpPr>
        <p:spPr bwMode="auto">
          <a:xfrm>
            <a:off x="1000125" y="4098925"/>
            <a:ext cx="20716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a:solidFill>
                  <a:srgbClr val="FF0000"/>
                </a:solidFill>
              </a:rPr>
              <a:t>Boltzmann </a:t>
            </a:r>
          </a:p>
          <a:p>
            <a:pPr eaLnBrk="1" hangingPunct="1"/>
            <a:r>
              <a:rPr lang="en-US" sz="2400">
                <a:solidFill>
                  <a:srgbClr val="FF0000"/>
                </a:solidFill>
              </a:rPr>
              <a:t>Entropy</a:t>
            </a:r>
            <a:endParaRPr lang="nl-NL" sz="2400">
              <a:solidFill>
                <a:srgbClr val="FF0000"/>
              </a:solidFill>
            </a:endParaRPr>
          </a:p>
        </p:txBody>
      </p:sp>
      <p:sp>
        <p:nvSpPr>
          <p:cNvPr id="32" name="Tekstvak 31"/>
          <p:cNvSpPr txBox="1">
            <a:spLocks noChangeArrowheads="1"/>
          </p:cNvSpPr>
          <p:nvPr/>
        </p:nvSpPr>
        <p:spPr bwMode="auto">
          <a:xfrm>
            <a:off x="3429000" y="4071938"/>
            <a:ext cx="23574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a:solidFill>
                  <a:srgbClr val="FF0000"/>
                </a:solidFill>
              </a:rPr>
              <a:t>Maximal </a:t>
            </a:r>
          </a:p>
          <a:p>
            <a:pPr eaLnBrk="1" hangingPunct="1"/>
            <a:r>
              <a:rPr lang="en-US" sz="2400">
                <a:solidFill>
                  <a:srgbClr val="FF0000"/>
                </a:solidFill>
              </a:rPr>
              <a:t>Entopy</a:t>
            </a:r>
            <a:endParaRPr lang="nl-NL" sz="2400">
              <a:solidFill>
                <a:srgbClr val="FF0000"/>
              </a:solidFill>
            </a:endParaRPr>
          </a:p>
        </p:txBody>
      </p:sp>
      <p:sp>
        <p:nvSpPr>
          <p:cNvPr id="33" name="Tekstvak 32"/>
          <p:cNvSpPr txBox="1">
            <a:spLocks noChangeArrowheads="1"/>
          </p:cNvSpPr>
          <p:nvPr/>
        </p:nvSpPr>
        <p:spPr bwMode="auto">
          <a:xfrm>
            <a:off x="6072188" y="4098925"/>
            <a:ext cx="23574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a:solidFill>
                  <a:srgbClr val="FF0000"/>
                </a:solidFill>
              </a:rPr>
              <a:t>Random </a:t>
            </a:r>
          </a:p>
          <a:p>
            <a:pPr eaLnBrk="1" hangingPunct="1"/>
            <a:r>
              <a:rPr lang="en-US" sz="2400">
                <a:solidFill>
                  <a:srgbClr val="FF0000"/>
                </a:solidFill>
              </a:rPr>
              <a:t>string</a:t>
            </a:r>
            <a:endParaRPr lang="nl-NL" sz="2400">
              <a:solidFill>
                <a:srgbClr val="FF0000"/>
              </a:solidFill>
            </a:endParaRPr>
          </a:p>
        </p:txBody>
      </p:sp>
      <p:sp>
        <p:nvSpPr>
          <p:cNvPr id="34" name="Tekstvak 33"/>
          <p:cNvSpPr txBox="1">
            <a:spLocks noChangeArrowheads="1"/>
          </p:cNvSpPr>
          <p:nvPr/>
        </p:nvSpPr>
        <p:spPr bwMode="auto">
          <a:xfrm>
            <a:off x="928688" y="5384800"/>
            <a:ext cx="20716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a:solidFill>
                  <a:srgbClr val="FF0000"/>
                </a:solidFill>
              </a:rPr>
              <a:t>Free </a:t>
            </a:r>
          </a:p>
          <a:p>
            <a:pPr eaLnBrk="1" hangingPunct="1"/>
            <a:r>
              <a:rPr lang="en-US" sz="2400">
                <a:solidFill>
                  <a:srgbClr val="FF0000"/>
                </a:solidFill>
              </a:rPr>
              <a:t>Energy</a:t>
            </a:r>
            <a:endParaRPr lang="nl-NL" sz="2400">
              <a:solidFill>
                <a:srgbClr val="FF0000"/>
              </a:solidFill>
            </a:endParaRPr>
          </a:p>
        </p:txBody>
      </p:sp>
      <p:sp>
        <p:nvSpPr>
          <p:cNvPr id="35" name="Tekstvak 34"/>
          <p:cNvSpPr txBox="1">
            <a:spLocks noChangeArrowheads="1"/>
          </p:cNvSpPr>
          <p:nvPr/>
        </p:nvSpPr>
        <p:spPr bwMode="auto">
          <a:xfrm>
            <a:off x="3500438" y="5384800"/>
            <a:ext cx="20716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a:solidFill>
                  <a:srgbClr val="FF0000"/>
                </a:solidFill>
              </a:rPr>
              <a:t>Absolute </a:t>
            </a:r>
          </a:p>
          <a:p>
            <a:pPr eaLnBrk="1" hangingPunct="1"/>
            <a:r>
              <a:rPr lang="en-US" sz="2400">
                <a:solidFill>
                  <a:srgbClr val="FF0000"/>
                </a:solidFill>
              </a:rPr>
              <a:t>Redundancy</a:t>
            </a:r>
            <a:endParaRPr lang="nl-NL" sz="2400">
              <a:solidFill>
                <a:srgbClr val="FF0000"/>
              </a:solidFill>
            </a:endParaRPr>
          </a:p>
        </p:txBody>
      </p:sp>
      <p:sp>
        <p:nvSpPr>
          <p:cNvPr id="36" name="Tekstvak 35"/>
          <p:cNvSpPr txBox="1">
            <a:spLocks noChangeArrowheads="1"/>
          </p:cNvSpPr>
          <p:nvPr/>
        </p:nvSpPr>
        <p:spPr bwMode="auto">
          <a:xfrm>
            <a:off x="6072188" y="5384800"/>
            <a:ext cx="22145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a:solidFill>
                  <a:srgbClr val="FF0000"/>
                </a:solidFill>
              </a:rPr>
              <a:t>Randomness</a:t>
            </a:r>
          </a:p>
          <a:p>
            <a:pPr eaLnBrk="1" hangingPunct="1"/>
            <a:r>
              <a:rPr lang="en-US" sz="2400">
                <a:solidFill>
                  <a:srgbClr val="FF0000"/>
                </a:solidFill>
              </a:rPr>
              <a:t>Deficiency</a:t>
            </a:r>
            <a:endParaRPr lang="nl-NL" sz="2400">
              <a:solidFill>
                <a:srgbClr val="FF0000"/>
              </a:solidFill>
            </a:endParaRPr>
          </a:p>
        </p:txBody>
      </p:sp>
    </p:spTree>
    <p:extLst>
      <p:ext uri="{BB962C8B-B14F-4D97-AF65-F5344CB8AC3E}">
        <p14:creationId xmlns:p14="http://schemas.microsoft.com/office/powerpoint/2010/main" val="40258468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Effect transition="in" filter="fade">
                                      <p:cBhvr>
                                        <p:cTn id="29" dur="500"/>
                                        <p:tgtEl>
                                          <p:spTgt spid="35"/>
                                        </p:tgtEl>
                                      </p:cBhvr>
                                    </p:animEffect>
                                  </p:childTnLst>
                                </p:cTn>
                              </p:par>
                              <p:par>
                                <p:cTn id="30" presetID="53"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fltVal val="0"/>
                                          </p:val>
                                        </p:tav>
                                        <p:tav tm="100000">
                                          <p:val>
                                            <p:strVal val="#ppt_w"/>
                                          </p:val>
                                        </p:tav>
                                      </p:tavLst>
                                    </p:anim>
                                    <p:anim calcmode="lin" valueType="num">
                                      <p:cBhvr>
                                        <p:cTn id="33" dur="500" fill="hold"/>
                                        <p:tgtEl>
                                          <p:spTgt spid="36"/>
                                        </p:tgtEl>
                                        <p:attrNameLst>
                                          <p:attrName>ppt_h</p:attrName>
                                        </p:attrNameLst>
                                      </p:cBhvr>
                                      <p:tavLst>
                                        <p:tav tm="0">
                                          <p:val>
                                            <p:fltVal val="0"/>
                                          </p:val>
                                        </p:tav>
                                        <p:tav tm="100000">
                                          <p:val>
                                            <p:strVal val="#ppt_h"/>
                                          </p:val>
                                        </p:tav>
                                      </p:tavLst>
                                    </p:anim>
                                    <p:animEffect transition="in" filter="fade">
                                      <p:cBhvr>
                                        <p:cTn id="3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Wolkvormige toelichting 31"/>
          <p:cNvSpPr/>
          <p:nvPr/>
        </p:nvSpPr>
        <p:spPr>
          <a:xfrm>
            <a:off x="7092950" y="3933825"/>
            <a:ext cx="1439863" cy="828675"/>
          </a:xfrm>
          <a:prstGeom prst="cloudCallout">
            <a:avLst>
              <a:gd name="adj1" fmla="val -21847"/>
              <a:gd name="adj2" fmla="val 11197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Code table </a:t>
            </a:r>
            <a:endParaRPr lang="nl-NL" dirty="0"/>
          </a:p>
        </p:txBody>
      </p:sp>
      <p:sp>
        <p:nvSpPr>
          <p:cNvPr id="55299" name="Titel 1"/>
          <p:cNvSpPr>
            <a:spLocks noGrp="1"/>
          </p:cNvSpPr>
          <p:nvPr>
            <p:ph type="title"/>
          </p:nvPr>
        </p:nvSpPr>
        <p:spPr/>
        <p:txBody>
          <a:bodyPr/>
          <a:lstStyle/>
          <a:p>
            <a:r>
              <a:rPr lang="en-US">
                <a:latin typeface="Calibri" charset="0"/>
              </a:rPr>
              <a:t>Kolmogorov paradigm</a:t>
            </a:r>
            <a:endParaRPr lang="nl-NL">
              <a:latin typeface="Calibri" charset="0"/>
            </a:endParaRPr>
          </a:p>
        </p:txBody>
      </p:sp>
      <p:pic>
        <p:nvPicPr>
          <p:cNvPr id="55300" name="Afbeelding 2" descr="MC9004316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4868863"/>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Afbeelding 3" descr="MC900432609.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797425"/>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Rectangle 3"/>
          <p:cNvSpPr>
            <a:spLocks noChangeArrowheads="1"/>
          </p:cNvSpPr>
          <p:nvPr/>
        </p:nvSpPr>
        <p:spPr bwMode="auto">
          <a:xfrm>
            <a:off x="323850" y="1773238"/>
            <a:ext cx="4464050" cy="641350"/>
          </a:xfrm>
          <a:prstGeom prst="rect">
            <a:avLst/>
          </a:prstGeom>
          <a:solidFill>
            <a:srgbClr val="FF0000"/>
          </a:solidFill>
          <a:ln w="9525">
            <a:solidFill>
              <a:schemeClr val="tx1"/>
            </a:solidFill>
            <a:miter lim="800000"/>
            <a:headEnd/>
            <a:tailEnd/>
          </a:ln>
        </p:spPr>
        <p:txBody>
          <a:bodyPr wrap="none" anchor="ctr"/>
          <a:lstStyle/>
          <a:p>
            <a:pPr algn="ctr"/>
            <a:r>
              <a:rPr lang="en-US">
                <a:latin typeface="Calibri" charset="0"/>
              </a:rPr>
              <a:t>Data Set A</a:t>
            </a:r>
            <a:endParaRPr lang="nl-NL">
              <a:latin typeface="Calibri" charset="0"/>
            </a:endParaRPr>
          </a:p>
        </p:txBody>
      </p:sp>
      <p:sp>
        <p:nvSpPr>
          <p:cNvPr id="9" name="PIJL-RECHTS 8"/>
          <p:cNvSpPr/>
          <p:nvPr/>
        </p:nvSpPr>
        <p:spPr>
          <a:xfrm>
            <a:off x="2843213" y="5589588"/>
            <a:ext cx="3457575" cy="48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10" name="Wolkvormige toelichting 9"/>
          <p:cNvSpPr/>
          <p:nvPr/>
        </p:nvSpPr>
        <p:spPr>
          <a:xfrm>
            <a:off x="107950" y="3752850"/>
            <a:ext cx="1584325" cy="971550"/>
          </a:xfrm>
          <a:prstGeom prst="cloudCallout">
            <a:avLst>
              <a:gd name="adj1" fmla="val 51064"/>
              <a:gd name="adj2" fmla="val 12022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Code table </a:t>
            </a:r>
            <a:endParaRPr lang="nl-NL" dirty="0"/>
          </a:p>
        </p:txBody>
      </p:sp>
      <p:grpSp>
        <p:nvGrpSpPr>
          <p:cNvPr id="55305" name="Groep 17"/>
          <p:cNvGrpSpPr>
            <a:grpSpLocks/>
          </p:cNvGrpSpPr>
          <p:nvPr/>
        </p:nvGrpSpPr>
        <p:grpSpPr bwMode="auto">
          <a:xfrm>
            <a:off x="404813" y="2636838"/>
            <a:ext cx="2366962" cy="527050"/>
            <a:chOff x="1484313" y="4341813"/>
            <a:chExt cx="6931025" cy="527347"/>
          </a:xfrm>
        </p:grpSpPr>
        <p:sp>
          <p:nvSpPr>
            <p:cNvPr id="55316" name="Rectangle 12"/>
            <p:cNvSpPr>
              <a:spLocks noChangeArrowheads="1"/>
            </p:cNvSpPr>
            <p:nvPr/>
          </p:nvSpPr>
          <p:spPr bwMode="auto">
            <a:xfrm>
              <a:off x="2203450" y="4341813"/>
              <a:ext cx="936625" cy="5200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charset="0"/>
                </a:rPr>
                <a:t>i</a:t>
              </a:r>
              <a:endParaRPr lang="nl-NL">
                <a:latin typeface="Calibri" charset="0"/>
              </a:endParaRPr>
            </a:p>
          </p:txBody>
        </p:sp>
        <p:sp>
          <p:nvSpPr>
            <p:cNvPr id="55317" name="Rectangle 13"/>
            <p:cNvSpPr>
              <a:spLocks noChangeArrowheads="1"/>
            </p:cNvSpPr>
            <p:nvPr/>
          </p:nvSpPr>
          <p:spPr bwMode="auto">
            <a:xfrm>
              <a:off x="3067050" y="4348163"/>
              <a:ext cx="5348288" cy="520997"/>
            </a:xfrm>
            <a:prstGeom prst="rect">
              <a:avLst/>
            </a:prstGeom>
            <a:solidFill>
              <a:srgbClr val="FF9900"/>
            </a:solidFill>
            <a:ln w="9525">
              <a:solidFill>
                <a:schemeClr val="tx1"/>
              </a:solidFill>
              <a:miter lim="800000"/>
              <a:headEnd/>
              <a:tailEnd/>
            </a:ln>
          </p:spPr>
          <p:txBody>
            <a:bodyPr wrap="none" anchor="ctr"/>
            <a:lstStyle/>
            <a:p>
              <a:pPr algn="ctr"/>
              <a:r>
                <a:rPr lang="en-US">
                  <a:latin typeface="Calibri" charset="0"/>
                </a:rPr>
                <a:t>Program  for A</a:t>
              </a:r>
              <a:endParaRPr lang="nl-NL">
                <a:latin typeface="Calibri" charset="0"/>
              </a:endParaRPr>
            </a:p>
          </p:txBody>
        </p:sp>
        <p:sp>
          <p:nvSpPr>
            <p:cNvPr id="14" name="Rectangle 12"/>
            <p:cNvSpPr>
              <a:spLocks noChangeArrowheads="1"/>
            </p:cNvSpPr>
            <p:nvPr/>
          </p:nvSpPr>
          <p:spPr bwMode="auto">
            <a:xfrm>
              <a:off x="1916629" y="4341813"/>
              <a:ext cx="288212" cy="52417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dirty="0">
                  <a:latin typeface="+mn-lt"/>
                  <a:ea typeface="+mn-ea"/>
                </a:rPr>
                <a:t>n</a:t>
              </a:r>
              <a:endParaRPr lang="nl-NL" dirty="0">
                <a:latin typeface="+mn-lt"/>
                <a:ea typeface="+mn-ea"/>
              </a:endParaRPr>
            </a:p>
          </p:txBody>
        </p:sp>
        <p:sp>
          <p:nvSpPr>
            <p:cNvPr id="55319" name="Rectangle 12"/>
            <p:cNvSpPr>
              <a:spLocks noChangeArrowheads="1"/>
            </p:cNvSpPr>
            <p:nvPr/>
          </p:nvSpPr>
          <p:spPr bwMode="auto">
            <a:xfrm>
              <a:off x="1700213" y="4341813"/>
              <a:ext cx="215900" cy="520032"/>
            </a:xfrm>
            <a:prstGeom prst="rect">
              <a:avLst/>
            </a:prstGeom>
            <a:solidFill>
              <a:srgbClr val="FFFF00"/>
            </a:solidFill>
            <a:ln w="9525">
              <a:solidFill>
                <a:schemeClr val="tx1"/>
              </a:solidFill>
              <a:miter lim="800000"/>
              <a:headEnd/>
              <a:tailEnd/>
            </a:ln>
          </p:spPr>
          <p:txBody>
            <a:bodyPr wrap="none" anchor="ctr"/>
            <a:lstStyle/>
            <a:p>
              <a:pPr algn="ctr"/>
              <a:r>
                <a:rPr lang="en-US">
                  <a:latin typeface="Calibri" charset="0"/>
                </a:rPr>
                <a:t>0</a:t>
              </a:r>
              <a:endParaRPr lang="nl-NL">
                <a:latin typeface="Calibri" charset="0"/>
              </a:endParaRPr>
            </a:p>
          </p:txBody>
        </p:sp>
        <p:sp>
          <p:nvSpPr>
            <p:cNvPr id="55320" name="Rectangle 12"/>
            <p:cNvSpPr>
              <a:spLocks noChangeArrowheads="1"/>
            </p:cNvSpPr>
            <p:nvPr/>
          </p:nvSpPr>
          <p:spPr bwMode="auto">
            <a:xfrm>
              <a:off x="1484313" y="4341813"/>
              <a:ext cx="215900" cy="524856"/>
            </a:xfrm>
            <a:prstGeom prst="rect">
              <a:avLst/>
            </a:prstGeom>
            <a:solidFill>
              <a:srgbClr val="00B0F0"/>
            </a:solidFill>
            <a:ln w="9525">
              <a:solidFill>
                <a:schemeClr val="tx1"/>
              </a:solidFill>
              <a:miter lim="800000"/>
              <a:headEnd/>
              <a:tailEnd/>
            </a:ln>
          </p:spPr>
          <p:txBody>
            <a:bodyPr wrap="none" anchor="ctr"/>
            <a:lstStyle/>
            <a:p>
              <a:pPr algn="ctr"/>
              <a:r>
                <a:rPr lang="en-US">
                  <a:latin typeface="Calibri" charset="0"/>
                </a:rPr>
                <a:t>11</a:t>
              </a:r>
              <a:endParaRPr lang="nl-NL">
                <a:latin typeface="Calibri" charset="0"/>
              </a:endParaRPr>
            </a:p>
          </p:txBody>
        </p:sp>
      </p:grpSp>
      <p:grpSp>
        <p:nvGrpSpPr>
          <p:cNvPr id="55306" name="Groep 24"/>
          <p:cNvGrpSpPr>
            <a:grpSpLocks/>
          </p:cNvGrpSpPr>
          <p:nvPr/>
        </p:nvGrpSpPr>
        <p:grpSpPr bwMode="auto">
          <a:xfrm>
            <a:off x="3348038" y="4941888"/>
            <a:ext cx="2366962" cy="527050"/>
            <a:chOff x="1484313" y="4341813"/>
            <a:chExt cx="6931025" cy="527347"/>
          </a:xfrm>
        </p:grpSpPr>
        <p:sp>
          <p:nvSpPr>
            <p:cNvPr id="55311" name="Rectangle 12"/>
            <p:cNvSpPr>
              <a:spLocks noChangeArrowheads="1"/>
            </p:cNvSpPr>
            <p:nvPr/>
          </p:nvSpPr>
          <p:spPr bwMode="auto">
            <a:xfrm>
              <a:off x="2203450" y="4341813"/>
              <a:ext cx="936625" cy="5200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charset="0"/>
                </a:rPr>
                <a:t>i</a:t>
              </a:r>
              <a:endParaRPr lang="nl-NL">
                <a:latin typeface="Calibri" charset="0"/>
              </a:endParaRPr>
            </a:p>
          </p:txBody>
        </p:sp>
        <p:sp>
          <p:nvSpPr>
            <p:cNvPr id="55312" name="Rectangle 13"/>
            <p:cNvSpPr>
              <a:spLocks noChangeArrowheads="1"/>
            </p:cNvSpPr>
            <p:nvPr/>
          </p:nvSpPr>
          <p:spPr bwMode="auto">
            <a:xfrm>
              <a:off x="3067050" y="4348163"/>
              <a:ext cx="5348288" cy="520997"/>
            </a:xfrm>
            <a:prstGeom prst="rect">
              <a:avLst/>
            </a:prstGeom>
            <a:solidFill>
              <a:srgbClr val="FF9900"/>
            </a:solidFill>
            <a:ln w="9525">
              <a:solidFill>
                <a:schemeClr val="tx1"/>
              </a:solidFill>
              <a:miter lim="800000"/>
              <a:headEnd/>
              <a:tailEnd/>
            </a:ln>
          </p:spPr>
          <p:txBody>
            <a:bodyPr wrap="none" anchor="ctr"/>
            <a:lstStyle/>
            <a:p>
              <a:pPr algn="ctr"/>
              <a:r>
                <a:rPr lang="en-US">
                  <a:latin typeface="Calibri" charset="0"/>
                </a:rPr>
                <a:t>Program  for A</a:t>
              </a:r>
              <a:endParaRPr lang="nl-NL">
                <a:latin typeface="Calibri" charset="0"/>
              </a:endParaRPr>
            </a:p>
          </p:txBody>
        </p:sp>
        <p:sp>
          <p:nvSpPr>
            <p:cNvPr id="28" name="Rectangle 12"/>
            <p:cNvSpPr>
              <a:spLocks noChangeArrowheads="1"/>
            </p:cNvSpPr>
            <p:nvPr/>
          </p:nvSpPr>
          <p:spPr bwMode="auto">
            <a:xfrm>
              <a:off x="1916629" y="4341813"/>
              <a:ext cx="288212" cy="52417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dirty="0">
                  <a:latin typeface="+mn-lt"/>
                  <a:ea typeface="+mn-ea"/>
                </a:rPr>
                <a:t>n</a:t>
              </a:r>
              <a:endParaRPr lang="nl-NL" dirty="0">
                <a:latin typeface="+mn-lt"/>
                <a:ea typeface="+mn-ea"/>
              </a:endParaRPr>
            </a:p>
          </p:txBody>
        </p:sp>
        <p:sp>
          <p:nvSpPr>
            <p:cNvPr id="55314" name="Rectangle 12"/>
            <p:cNvSpPr>
              <a:spLocks noChangeArrowheads="1"/>
            </p:cNvSpPr>
            <p:nvPr/>
          </p:nvSpPr>
          <p:spPr bwMode="auto">
            <a:xfrm>
              <a:off x="1700213" y="4341813"/>
              <a:ext cx="215900" cy="520032"/>
            </a:xfrm>
            <a:prstGeom prst="rect">
              <a:avLst/>
            </a:prstGeom>
            <a:solidFill>
              <a:srgbClr val="FFFF00"/>
            </a:solidFill>
            <a:ln w="9525">
              <a:solidFill>
                <a:schemeClr val="tx1"/>
              </a:solidFill>
              <a:miter lim="800000"/>
              <a:headEnd/>
              <a:tailEnd/>
            </a:ln>
          </p:spPr>
          <p:txBody>
            <a:bodyPr wrap="none" anchor="ctr"/>
            <a:lstStyle/>
            <a:p>
              <a:pPr algn="ctr"/>
              <a:r>
                <a:rPr lang="en-US">
                  <a:latin typeface="Calibri" charset="0"/>
                </a:rPr>
                <a:t>0</a:t>
              </a:r>
              <a:endParaRPr lang="nl-NL">
                <a:latin typeface="Calibri" charset="0"/>
              </a:endParaRPr>
            </a:p>
          </p:txBody>
        </p:sp>
        <p:sp>
          <p:nvSpPr>
            <p:cNvPr id="55315" name="Rectangle 12"/>
            <p:cNvSpPr>
              <a:spLocks noChangeArrowheads="1"/>
            </p:cNvSpPr>
            <p:nvPr/>
          </p:nvSpPr>
          <p:spPr bwMode="auto">
            <a:xfrm>
              <a:off x="1484313" y="4341813"/>
              <a:ext cx="215900" cy="524856"/>
            </a:xfrm>
            <a:prstGeom prst="rect">
              <a:avLst/>
            </a:prstGeom>
            <a:solidFill>
              <a:srgbClr val="00B0F0"/>
            </a:solidFill>
            <a:ln w="9525">
              <a:solidFill>
                <a:schemeClr val="tx1"/>
              </a:solidFill>
              <a:miter lim="800000"/>
              <a:headEnd/>
              <a:tailEnd/>
            </a:ln>
          </p:spPr>
          <p:txBody>
            <a:bodyPr wrap="none" anchor="ctr"/>
            <a:lstStyle/>
            <a:p>
              <a:pPr algn="ctr"/>
              <a:r>
                <a:rPr lang="en-US">
                  <a:latin typeface="Calibri" charset="0"/>
                </a:rPr>
                <a:t>11</a:t>
              </a:r>
              <a:endParaRPr lang="nl-NL">
                <a:latin typeface="Calibri" charset="0"/>
              </a:endParaRPr>
            </a:p>
          </p:txBody>
        </p:sp>
      </p:grpSp>
      <p:pic>
        <p:nvPicPr>
          <p:cNvPr id="55307" name="Afbeelding 30" descr="Processor.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32588" y="3284538"/>
            <a:ext cx="1985962"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8" name="Afbeelding 33" descr="Processor.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925" y="3284538"/>
            <a:ext cx="1985963"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9" name="Tekstvak 34"/>
          <p:cNvSpPr txBox="1">
            <a:spLocks noChangeArrowheads="1"/>
          </p:cNvSpPr>
          <p:nvPr/>
        </p:nvSpPr>
        <p:spPr bwMode="auto">
          <a:xfrm>
            <a:off x="539750" y="3500438"/>
            <a:ext cx="1416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chemeClr val="bg1"/>
                </a:solidFill>
              </a:rPr>
              <a:t>Universal </a:t>
            </a:r>
          </a:p>
          <a:p>
            <a:pPr eaLnBrk="1" hangingPunct="1"/>
            <a:r>
              <a:rPr lang="en-US">
                <a:solidFill>
                  <a:schemeClr val="bg1"/>
                </a:solidFill>
              </a:rPr>
              <a:t>Turing </a:t>
            </a:r>
          </a:p>
          <a:p>
            <a:pPr eaLnBrk="1" hangingPunct="1"/>
            <a:r>
              <a:rPr lang="en-US">
                <a:solidFill>
                  <a:schemeClr val="bg1"/>
                </a:solidFill>
              </a:rPr>
              <a:t>Machine + </a:t>
            </a:r>
          </a:p>
          <a:p>
            <a:pPr eaLnBrk="1" hangingPunct="1"/>
            <a:r>
              <a:rPr lang="en-US">
                <a:solidFill>
                  <a:schemeClr val="bg1"/>
                </a:solidFill>
              </a:rPr>
              <a:t>infinite  time</a:t>
            </a:r>
            <a:endParaRPr lang="nl-NL">
              <a:solidFill>
                <a:schemeClr val="bg1"/>
              </a:solidFill>
            </a:endParaRPr>
          </a:p>
        </p:txBody>
      </p:sp>
      <p:sp>
        <p:nvSpPr>
          <p:cNvPr id="55310" name="Tekstvak 35"/>
          <p:cNvSpPr txBox="1">
            <a:spLocks noChangeArrowheads="1"/>
          </p:cNvSpPr>
          <p:nvPr/>
        </p:nvSpPr>
        <p:spPr bwMode="auto">
          <a:xfrm>
            <a:off x="7250113" y="3500438"/>
            <a:ext cx="12096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chemeClr val="bg1"/>
                </a:solidFill>
              </a:rPr>
              <a:t>Universal </a:t>
            </a:r>
          </a:p>
          <a:p>
            <a:pPr eaLnBrk="1" hangingPunct="1"/>
            <a:r>
              <a:rPr lang="en-US">
                <a:solidFill>
                  <a:schemeClr val="bg1"/>
                </a:solidFill>
              </a:rPr>
              <a:t>Turing </a:t>
            </a:r>
          </a:p>
          <a:p>
            <a:pPr eaLnBrk="1" hangingPunct="1"/>
            <a:r>
              <a:rPr lang="en-US">
                <a:solidFill>
                  <a:schemeClr val="bg1"/>
                </a:solidFill>
              </a:rPr>
              <a:t>Machine </a:t>
            </a:r>
            <a:endParaRPr lang="nl-NL">
              <a:solidFill>
                <a:schemeClr val="bg1"/>
              </a:solidFill>
            </a:endParaRPr>
          </a:p>
        </p:txBody>
      </p:sp>
    </p:spTree>
    <p:extLst>
      <p:ext uri="{BB962C8B-B14F-4D97-AF65-F5344CB8AC3E}">
        <p14:creationId xmlns:p14="http://schemas.microsoft.com/office/powerpoint/2010/main" val="17599354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el 6"/>
          <p:cNvSpPr>
            <a:spLocks noGrp="1"/>
          </p:cNvSpPr>
          <p:nvPr>
            <p:ph type="title"/>
          </p:nvPr>
        </p:nvSpPr>
        <p:spPr>
          <a:xfrm>
            <a:off x="0" y="439738"/>
            <a:ext cx="8855075" cy="685800"/>
          </a:xfrm>
        </p:spPr>
        <p:txBody>
          <a:bodyPr>
            <a:normAutofit fontScale="90000"/>
          </a:bodyPr>
          <a:lstStyle/>
          <a:p>
            <a:r>
              <a:rPr lang="en-US">
                <a:latin typeface="Calibri" charset="0"/>
              </a:rPr>
              <a:t>A system of messages A with a probability distribution P</a:t>
            </a:r>
            <a:endParaRPr lang="nl-NL">
              <a:latin typeface="Calibri" charset="0"/>
            </a:endParaRPr>
          </a:p>
        </p:txBody>
      </p:sp>
      <p:sp>
        <p:nvSpPr>
          <p:cNvPr id="2052" name="Rechthoek 7"/>
          <p:cNvSpPr>
            <a:spLocks noChangeArrowheads="1"/>
          </p:cNvSpPr>
          <p:nvPr/>
        </p:nvSpPr>
        <p:spPr bwMode="auto">
          <a:xfrm>
            <a:off x="428625" y="1865313"/>
            <a:ext cx="3429000" cy="2500312"/>
          </a:xfrm>
          <a:prstGeom prst="rect">
            <a:avLst/>
          </a:prstGeom>
          <a:solidFill>
            <a:schemeClr val="accent1"/>
          </a:solidFill>
          <a:ln w="76200">
            <a:solidFill>
              <a:schemeClr val="tx2"/>
            </a:solidFill>
            <a:round/>
            <a:headEnd/>
            <a:tailEnd type="triangle" w="med" len="med"/>
          </a:ln>
        </p:spPr>
        <p:txBody>
          <a:bodyPr wrap="none" anchor="ctr"/>
          <a:lstStyle/>
          <a:p>
            <a:endParaRPr lang="en-US"/>
          </a:p>
        </p:txBody>
      </p:sp>
      <p:sp>
        <p:nvSpPr>
          <p:cNvPr id="2053" name="Ovaal 8"/>
          <p:cNvSpPr>
            <a:spLocks noChangeArrowheads="1"/>
          </p:cNvSpPr>
          <p:nvPr/>
        </p:nvSpPr>
        <p:spPr bwMode="auto">
          <a:xfrm>
            <a:off x="1452563" y="3732213"/>
            <a:ext cx="168275" cy="163512"/>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2054" name="Ovaal 20"/>
          <p:cNvSpPr>
            <a:spLocks noChangeArrowheads="1"/>
          </p:cNvSpPr>
          <p:nvPr/>
        </p:nvSpPr>
        <p:spPr bwMode="auto">
          <a:xfrm>
            <a:off x="1809750" y="2224088"/>
            <a:ext cx="166688" cy="163512"/>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2055" name="Ovaal 25"/>
          <p:cNvSpPr>
            <a:spLocks noChangeArrowheads="1"/>
          </p:cNvSpPr>
          <p:nvPr/>
        </p:nvSpPr>
        <p:spPr bwMode="auto">
          <a:xfrm>
            <a:off x="1230313" y="2998788"/>
            <a:ext cx="166687" cy="165100"/>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2056" name="Ovaal 27"/>
          <p:cNvSpPr>
            <a:spLocks noChangeArrowheads="1"/>
          </p:cNvSpPr>
          <p:nvPr/>
        </p:nvSpPr>
        <p:spPr bwMode="auto">
          <a:xfrm>
            <a:off x="2209800" y="3646488"/>
            <a:ext cx="166688" cy="163512"/>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2057" name="Ovaal 29"/>
          <p:cNvSpPr>
            <a:spLocks noChangeArrowheads="1"/>
          </p:cNvSpPr>
          <p:nvPr/>
        </p:nvSpPr>
        <p:spPr bwMode="auto">
          <a:xfrm>
            <a:off x="3457575" y="2870200"/>
            <a:ext cx="166688" cy="163513"/>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2058" name="Ovaal 31"/>
          <p:cNvSpPr>
            <a:spLocks noChangeArrowheads="1"/>
          </p:cNvSpPr>
          <p:nvPr/>
        </p:nvSpPr>
        <p:spPr bwMode="auto">
          <a:xfrm>
            <a:off x="3233738" y="3948113"/>
            <a:ext cx="168275" cy="163512"/>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2059" name="Ovaal 35"/>
          <p:cNvSpPr>
            <a:spLocks noChangeArrowheads="1"/>
          </p:cNvSpPr>
          <p:nvPr/>
        </p:nvSpPr>
        <p:spPr bwMode="auto">
          <a:xfrm>
            <a:off x="2922588" y="2913063"/>
            <a:ext cx="166687" cy="163512"/>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2060" name="Ovaal 37"/>
          <p:cNvSpPr>
            <a:spLocks noChangeArrowheads="1"/>
          </p:cNvSpPr>
          <p:nvPr/>
        </p:nvSpPr>
        <p:spPr bwMode="auto">
          <a:xfrm>
            <a:off x="2076450" y="3005138"/>
            <a:ext cx="166688" cy="163512"/>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2061" name="Ovaal 39"/>
          <p:cNvSpPr>
            <a:spLocks noChangeArrowheads="1"/>
          </p:cNvSpPr>
          <p:nvPr/>
        </p:nvSpPr>
        <p:spPr bwMode="auto">
          <a:xfrm>
            <a:off x="1719263" y="3948113"/>
            <a:ext cx="168275" cy="163512"/>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2062" name="Ovaal 41"/>
          <p:cNvSpPr>
            <a:spLocks noChangeArrowheads="1"/>
          </p:cNvSpPr>
          <p:nvPr/>
        </p:nvSpPr>
        <p:spPr bwMode="auto">
          <a:xfrm>
            <a:off x="828675" y="3860800"/>
            <a:ext cx="168275" cy="165100"/>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2063" name="Ovaal 43"/>
          <p:cNvSpPr>
            <a:spLocks noChangeArrowheads="1"/>
          </p:cNvSpPr>
          <p:nvPr/>
        </p:nvSpPr>
        <p:spPr bwMode="auto">
          <a:xfrm>
            <a:off x="828675" y="2827338"/>
            <a:ext cx="168275" cy="163512"/>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2064" name="Ovaal 57"/>
          <p:cNvSpPr>
            <a:spLocks noChangeArrowheads="1"/>
          </p:cNvSpPr>
          <p:nvPr/>
        </p:nvSpPr>
        <p:spPr bwMode="auto">
          <a:xfrm>
            <a:off x="1408113" y="2481263"/>
            <a:ext cx="166687" cy="165100"/>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2065" name="Ovaal 59"/>
          <p:cNvSpPr>
            <a:spLocks noChangeArrowheads="1"/>
          </p:cNvSpPr>
          <p:nvPr/>
        </p:nvSpPr>
        <p:spPr bwMode="auto">
          <a:xfrm>
            <a:off x="3189288" y="2051050"/>
            <a:ext cx="168275" cy="163513"/>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2066" name="Ovaal 61"/>
          <p:cNvSpPr>
            <a:spLocks noChangeArrowheads="1"/>
          </p:cNvSpPr>
          <p:nvPr/>
        </p:nvSpPr>
        <p:spPr bwMode="auto">
          <a:xfrm>
            <a:off x="2611438" y="3171825"/>
            <a:ext cx="166687" cy="163513"/>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18" name="Rectangle 3"/>
          <p:cNvSpPr txBox="1">
            <a:spLocks noChangeArrowheads="1"/>
          </p:cNvSpPr>
          <p:nvPr/>
        </p:nvSpPr>
        <p:spPr>
          <a:xfrm>
            <a:off x="5076825" y="1598613"/>
            <a:ext cx="3706813" cy="4206875"/>
          </a:xfrm>
          <a:prstGeom prst="rect">
            <a:avLst/>
          </a:prstGeom>
        </p:spPr>
        <p:txBody>
          <a:bodyPr/>
          <a:lstStyle/>
          <a:p>
            <a:pPr marL="342900" indent="-342900">
              <a:spcBef>
                <a:spcPct val="40000"/>
              </a:spcBef>
              <a:buClr>
                <a:srgbClr val="8C1022"/>
              </a:buClr>
              <a:buFont typeface="Wingdings" pitchFamily="2" charset="2"/>
              <a:buChar char="§"/>
              <a:defRPr/>
            </a:pPr>
            <a:r>
              <a:rPr lang="en-US" sz="2200" b="1" kern="0" dirty="0">
                <a:latin typeface="+mn-lt"/>
                <a:ea typeface="+mn-ea"/>
              </a:rPr>
              <a:t> x is a message</a:t>
            </a:r>
          </a:p>
          <a:p>
            <a:pPr marL="342900" indent="-342900">
              <a:spcBef>
                <a:spcPct val="40000"/>
              </a:spcBef>
              <a:buClr>
                <a:srgbClr val="8C1022"/>
              </a:buClr>
              <a:buFont typeface="Wingdings" pitchFamily="2" charset="2"/>
              <a:buChar char="§"/>
              <a:defRPr/>
            </a:pPr>
            <a:r>
              <a:rPr lang="en-US" sz="2200" b="1" kern="0" dirty="0">
                <a:latin typeface="+mn-lt"/>
                <a:ea typeface="+mn-ea"/>
              </a:rPr>
              <a:t>I(x) is the amount of information contained in x</a:t>
            </a:r>
          </a:p>
          <a:p>
            <a:pPr marL="342900" indent="-342900">
              <a:spcBef>
                <a:spcPct val="40000"/>
              </a:spcBef>
              <a:buClr>
                <a:srgbClr val="8C1022"/>
              </a:buClr>
              <a:buFont typeface="Wingdings" pitchFamily="2" charset="2"/>
              <a:buChar char="§"/>
              <a:defRPr/>
            </a:pPr>
            <a:r>
              <a:rPr lang="en-US" sz="2200" b="1" kern="0" dirty="0" err="1">
                <a:latin typeface="+mn-lt"/>
                <a:ea typeface="+mn-ea"/>
              </a:rPr>
              <a:t>p</a:t>
            </a:r>
            <a:r>
              <a:rPr lang="en-US" sz="2200" b="1" kern="0" baseline="-25000" dirty="0" err="1">
                <a:latin typeface="+mn-lt"/>
                <a:ea typeface="+mn-ea"/>
              </a:rPr>
              <a:t>x</a:t>
            </a:r>
            <a:r>
              <a:rPr lang="en-US" sz="2200" b="1" kern="0" dirty="0">
                <a:latin typeface="+mn-lt"/>
                <a:ea typeface="+mn-ea"/>
              </a:rPr>
              <a:t> is the probability that x will occur (0 </a:t>
            </a:r>
            <a:r>
              <a:rPr lang="en-US" sz="2200" b="1" kern="0" dirty="0">
                <a:latin typeface="+mn-lt"/>
                <a:ea typeface="+mn-ea"/>
                <a:sym typeface="Symbol" pitchFamily="18" charset="2"/>
              </a:rPr>
              <a:t> </a:t>
            </a:r>
            <a:r>
              <a:rPr lang="en-US" sz="2200" b="1" kern="0" dirty="0" err="1">
                <a:ea typeface="+mn-ea"/>
              </a:rPr>
              <a:t>p</a:t>
            </a:r>
            <a:r>
              <a:rPr lang="en-US" sz="2200" b="1" kern="0" baseline="-25000" dirty="0" err="1">
                <a:ea typeface="+mn-ea"/>
              </a:rPr>
              <a:t>x</a:t>
            </a:r>
            <a:r>
              <a:rPr lang="en-US" sz="2200" b="1" kern="0" baseline="-25000" dirty="0">
                <a:ea typeface="+mn-ea"/>
              </a:rPr>
              <a:t> </a:t>
            </a:r>
            <a:r>
              <a:rPr lang="en-US" sz="2200" b="1" kern="0" dirty="0">
                <a:latin typeface="+mn-lt"/>
                <a:ea typeface="+mn-ea"/>
                <a:sym typeface="Symbol" pitchFamily="18" charset="2"/>
              </a:rPr>
              <a:t> 1)</a:t>
            </a:r>
          </a:p>
          <a:p>
            <a:pPr marL="342900" indent="-342900">
              <a:spcBef>
                <a:spcPct val="40000"/>
              </a:spcBef>
              <a:buClr>
                <a:srgbClr val="8C1022"/>
              </a:buClr>
              <a:buFont typeface="Wingdings" pitchFamily="2" charset="2"/>
              <a:buChar char="§"/>
              <a:defRPr/>
            </a:pPr>
            <a:r>
              <a:rPr lang="en-US" sz="2200" b="1" kern="0" dirty="0">
                <a:latin typeface="+mn-lt"/>
                <a:ea typeface="+mn-ea"/>
                <a:sym typeface="Symbol" pitchFamily="18" charset="2"/>
              </a:rPr>
              <a:t>Observations:</a:t>
            </a:r>
          </a:p>
          <a:p>
            <a:pPr marL="742950" lvl="1" indent="-285750">
              <a:spcBef>
                <a:spcPct val="20000"/>
              </a:spcBef>
              <a:buClr>
                <a:srgbClr val="8C1022"/>
              </a:buClr>
              <a:buFontTx/>
              <a:buChar char="–"/>
              <a:defRPr/>
            </a:pPr>
            <a:r>
              <a:rPr lang="en-US" sz="2200" b="1" kern="0" dirty="0">
                <a:latin typeface="+mn-lt"/>
                <a:ea typeface="+mn-ea"/>
              </a:rPr>
              <a:t>If </a:t>
            </a:r>
            <a:r>
              <a:rPr lang="en-US" sz="2200" b="1" kern="0" dirty="0" err="1">
                <a:latin typeface="+mn-lt"/>
                <a:ea typeface="+mn-ea"/>
              </a:rPr>
              <a:t>p</a:t>
            </a:r>
            <a:r>
              <a:rPr lang="en-US" sz="2200" b="1" kern="0" baseline="-25000" dirty="0" err="1">
                <a:latin typeface="+mn-lt"/>
                <a:ea typeface="+mn-ea"/>
              </a:rPr>
              <a:t>x</a:t>
            </a:r>
            <a:r>
              <a:rPr lang="en-US" sz="2200" b="1" kern="0" dirty="0">
                <a:latin typeface="+mn-lt"/>
                <a:ea typeface="+mn-ea"/>
              </a:rPr>
              <a:t> = 1 then I(x) = 0</a:t>
            </a:r>
          </a:p>
          <a:p>
            <a:pPr marL="742950" lvl="1" indent="-285750">
              <a:spcBef>
                <a:spcPct val="20000"/>
              </a:spcBef>
              <a:buClr>
                <a:srgbClr val="8C1022"/>
              </a:buClr>
              <a:buFontTx/>
              <a:buChar char="–"/>
              <a:defRPr/>
            </a:pPr>
            <a:r>
              <a:rPr lang="en-US" sz="2200" b="1" kern="0" dirty="0">
                <a:latin typeface="+mn-lt"/>
                <a:ea typeface="+mn-ea"/>
              </a:rPr>
              <a:t>I(x and y) = I(x) + I(y)</a:t>
            </a:r>
          </a:p>
          <a:p>
            <a:pPr marL="342900" indent="-342900">
              <a:spcBef>
                <a:spcPct val="40000"/>
              </a:spcBef>
              <a:buClr>
                <a:srgbClr val="8C1022"/>
              </a:buClr>
              <a:buFont typeface="Wingdings" pitchFamily="2" charset="2"/>
              <a:buChar char="§"/>
              <a:defRPr/>
            </a:pPr>
            <a:r>
              <a:rPr lang="en-US" sz="2200" b="1" kern="0" dirty="0">
                <a:latin typeface="+mn-lt"/>
                <a:ea typeface="+mn-ea"/>
              </a:rPr>
              <a:t>Thus: I(x) = log</a:t>
            </a:r>
            <a:r>
              <a:rPr lang="en-US" sz="2200" b="1" kern="0" baseline="-25000" dirty="0">
                <a:latin typeface="+mn-lt"/>
                <a:ea typeface="+mn-ea"/>
              </a:rPr>
              <a:t>2</a:t>
            </a:r>
            <a:r>
              <a:rPr lang="en-US" sz="2200" b="1" kern="0" dirty="0">
                <a:latin typeface="+mn-lt"/>
                <a:ea typeface="+mn-ea"/>
              </a:rPr>
              <a:t> 1/ </a:t>
            </a:r>
            <a:r>
              <a:rPr lang="en-US" sz="2200" b="1" kern="0" dirty="0" err="1">
                <a:latin typeface="+mn-lt"/>
                <a:ea typeface="+mn-ea"/>
              </a:rPr>
              <a:t>p</a:t>
            </a:r>
            <a:r>
              <a:rPr lang="en-US" sz="2200" b="1" kern="0" baseline="-25000" dirty="0" err="1">
                <a:latin typeface="+mn-lt"/>
                <a:ea typeface="+mn-ea"/>
              </a:rPr>
              <a:t>x</a:t>
            </a:r>
            <a:r>
              <a:rPr lang="en-US" sz="2200" b="1" kern="0" dirty="0">
                <a:latin typeface="+mn-lt"/>
                <a:ea typeface="+mn-ea"/>
              </a:rPr>
              <a:t> =</a:t>
            </a:r>
            <a:br>
              <a:rPr lang="en-US" sz="2200" b="1" kern="0" dirty="0">
                <a:latin typeface="+mn-lt"/>
                <a:ea typeface="+mn-ea"/>
              </a:rPr>
            </a:br>
            <a:r>
              <a:rPr lang="en-US" sz="2200" b="1" kern="0" dirty="0">
                <a:latin typeface="+mn-lt"/>
                <a:ea typeface="+mn-ea"/>
              </a:rPr>
              <a:t> - log</a:t>
            </a:r>
            <a:r>
              <a:rPr lang="en-US" sz="2200" b="1" kern="0" baseline="-25000" dirty="0">
                <a:latin typeface="+mn-lt"/>
                <a:ea typeface="+mn-ea"/>
              </a:rPr>
              <a:t>2</a:t>
            </a:r>
            <a:r>
              <a:rPr lang="en-US" sz="2200" b="1" kern="0" dirty="0">
                <a:latin typeface="+mn-lt"/>
                <a:ea typeface="+mn-ea"/>
              </a:rPr>
              <a:t> </a:t>
            </a:r>
            <a:r>
              <a:rPr lang="en-US" sz="2200" b="1" kern="0" dirty="0" err="1">
                <a:latin typeface="+mn-lt"/>
                <a:ea typeface="+mn-ea"/>
              </a:rPr>
              <a:t>p</a:t>
            </a:r>
            <a:r>
              <a:rPr lang="en-US" sz="2200" b="1" kern="0" baseline="-25000" dirty="0" err="1">
                <a:latin typeface="+mn-lt"/>
                <a:ea typeface="+mn-ea"/>
              </a:rPr>
              <a:t>x</a:t>
            </a:r>
            <a:endParaRPr lang="en-US" sz="2200" b="1" kern="0" baseline="-25000" dirty="0">
              <a:latin typeface="+mn-lt"/>
              <a:ea typeface="+mn-ea"/>
            </a:endParaRPr>
          </a:p>
          <a:p>
            <a:pPr marL="342900" indent="-342900">
              <a:spcBef>
                <a:spcPct val="40000"/>
              </a:spcBef>
              <a:buClr>
                <a:srgbClr val="8C1022"/>
              </a:buClr>
              <a:buFont typeface="Wingdings" pitchFamily="2" charset="2"/>
              <a:buChar char="§"/>
              <a:defRPr/>
            </a:pPr>
            <a:r>
              <a:rPr lang="en-US" sz="2200" b="1" dirty="0">
                <a:ea typeface="+mn-ea"/>
              </a:rPr>
              <a:t>(Shannon &amp; Weaver 1949)</a:t>
            </a:r>
            <a:r>
              <a:rPr lang="en-US" sz="2200" b="1" kern="0" dirty="0">
                <a:latin typeface="+mn-lt"/>
                <a:ea typeface="+mn-ea"/>
              </a:rPr>
              <a:t> </a:t>
            </a:r>
          </a:p>
        </p:txBody>
      </p:sp>
      <p:sp>
        <p:nvSpPr>
          <p:cNvPr id="20" name="Tekstvak 19"/>
          <p:cNvSpPr txBox="1">
            <a:spLocks noChangeArrowheads="1"/>
          </p:cNvSpPr>
          <p:nvPr/>
        </p:nvSpPr>
        <p:spPr bwMode="auto">
          <a:xfrm>
            <a:off x="179388" y="5000625"/>
            <a:ext cx="5256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a:t>The </a:t>
            </a:r>
            <a:r>
              <a:rPr lang="en-US" sz="2400" u="sng"/>
              <a:t>communication entropy</a:t>
            </a:r>
            <a:r>
              <a:rPr lang="en-US" sz="2400"/>
              <a:t> of A is:</a:t>
            </a:r>
            <a:endParaRPr lang="nl-NL" sz="2400"/>
          </a:p>
        </p:txBody>
      </p:sp>
      <p:graphicFrame>
        <p:nvGraphicFramePr>
          <p:cNvPr id="45058" name="Object 2"/>
          <p:cNvGraphicFramePr>
            <a:graphicFrameLocks noChangeAspect="1"/>
          </p:cNvGraphicFramePr>
          <p:nvPr/>
        </p:nvGraphicFramePr>
        <p:xfrm>
          <a:off x="322263" y="5572125"/>
          <a:ext cx="4318000" cy="1100138"/>
        </p:xfrm>
        <a:graphic>
          <a:graphicData uri="http://schemas.openxmlformats.org/presentationml/2006/ole">
            <mc:AlternateContent xmlns:mc="http://schemas.openxmlformats.org/markup-compatibility/2006">
              <mc:Choice xmlns:v="urn:schemas-microsoft-com:vml" Requires="v">
                <p:oleObj spid="_x0000_s7170" name="Equation" r:id="rId4" imgW="1384200" imgH="342720" progId="Equation.3">
                  <p:embed/>
                </p:oleObj>
              </mc:Choice>
              <mc:Fallback>
                <p:oleObj name="Equation" r:id="rId4" imgW="1384200" imgH="342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263" y="5572125"/>
                        <a:ext cx="4318000" cy="1100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 name="Rechthoek 21"/>
          <p:cNvSpPr>
            <a:spLocks noChangeArrowheads="1"/>
          </p:cNvSpPr>
          <p:nvPr/>
        </p:nvSpPr>
        <p:spPr bwMode="auto">
          <a:xfrm>
            <a:off x="250825" y="5572125"/>
            <a:ext cx="4514850" cy="1071563"/>
          </a:xfrm>
          <a:prstGeom prst="rect">
            <a:avLst/>
          </a:prstGeom>
          <a:noFill/>
          <a:ln w="571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8347486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0" fill="hold" nodeType="withEffect">
                                  <p:stCondLst>
                                    <p:cond delay="0"/>
                                  </p:stCondLst>
                                  <p:childTnLst>
                                    <p:set>
                                      <p:cBhvr>
                                        <p:cTn id="11" dur="1" fill="hold">
                                          <p:stCondLst>
                                            <p:cond delay="0"/>
                                          </p:stCondLst>
                                        </p:cTn>
                                        <p:tgtEl>
                                          <p:spTgt spid="45058"/>
                                        </p:tgtEl>
                                        <p:attrNameLst>
                                          <p:attrName>style.visibility</p:attrName>
                                        </p:attrNameLst>
                                      </p:cBhvr>
                                      <p:to>
                                        <p:strVal val="visible"/>
                                      </p:to>
                                    </p:set>
                                    <p:anim calcmode="lin" valueType="num">
                                      <p:cBhvr>
                                        <p:cTn id="12" dur="500" fill="hold"/>
                                        <p:tgtEl>
                                          <p:spTgt spid="45058"/>
                                        </p:tgtEl>
                                        <p:attrNameLst>
                                          <p:attrName>ppt_w</p:attrName>
                                        </p:attrNameLst>
                                      </p:cBhvr>
                                      <p:tavLst>
                                        <p:tav tm="0">
                                          <p:val>
                                            <p:fltVal val="0"/>
                                          </p:val>
                                        </p:tav>
                                        <p:tav tm="100000">
                                          <p:val>
                                            <p:strVal val="#ppt_w"/>
                                          </p:val>
                                        </p:tav>
                                      </p:tavLst>
                                    </p:anim>
                                    <p:anim calcmode="lin" valueType="num">
                                      <p:cBhvr>
                                        <p:cTn id="13" dur="500" fill="hold"/>
                                        <p:tgtEl>
                                          <p:spTgt spid="45058"/>
                                        </p:tgtEl>
                                        <p:attrNameLst>
                                          <p:attrName>ppt_h</p:attrName>
                                        </p:attrNameLst>
                                      </p:cBhvr>
                                      <p:tavLst>
                                        <p:tav tm="0">
                                          <p:val>
                                            <p:fltVal val="0"/>
                                          </p:val>
                                        </p:tav>
                                        <p:tav tm="100000">
                                          <p:val>
                                            <p:strVal val="#ppt_h"/>
                                          </p:val>
                                        </p:tav>
                                      </p:tavLst>
                                    </p:anim>
                                    <p:animEffect transition="in" filter="fade">
                                      <p:cBhvr>
                                        <p:cTn id="14" dur="500"/>
                                        <p:tgtEl>
                                          <p:spTgt spid="45058"/>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hthoek 67"/>
          <p:cNvSpPr/>
          <p:nvPr/>
        </p:nvSpPr>
        <p:spPr>
          <a:xfrm>
            <a:off x="6588125" y="4652963"/>
            <a:ext cx="1944688" cy="12969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dirty="0"/>
          </a:p>
        </p:txBody>
      </p:sp>
      <p:cxnSp>
        <p:nvCxnSpPr>
          <p:cNvPr id="5" name="Rechte verbindingslijn 4"/>
          <p:cNvCxnSpPr/>
          <p:nvPr/>
        </p:nvCxnSpPr>
        <p:spPr>
          <a:xfrm>
            <a:off x="504825" y="5746750"/>
            <a:ext cx="75961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Vrije vorm 7"/>
          <p:cNvSpPr/>
          <p:nvPr/>
        </p:nvSpPr>
        <p:spPr>
          <a:xfrm>
            <a:off x="468313" y="4775200"/>
            <a:ext cx="7632700" cy="971550"/>
          </a:xfrm>
          <a:custGeom>
            <a:avLst/>
            <a:gdLst>
              <a:gd name="connsiteX0" fmla="*/ 0 w 6729984"/>
              <a:gd name="connsiteY0" fmla="*/ 1011936 h 1011936"/>
              <a:gd name="connsiteX1" fmla="*/ 280416 w 6729984"/>
              <a:gd name="connsiteY1" fmla="*/ 755904 h 1011936"/>
              <a:gd name="connsiteX2" fmla="*/ 743712 w 6729984"/>
              <a:gd name="connsiteY2" fmla="*/ 585216 h 1011936"/>
              <a:gd name="connsiteX3" fmla="*/ 2036064 w 6729984"/>
              <a:gd name="connsiteY3" fmla="*/ 353568 h 1011936"/>
              <a:gd name="connsiteX4" fmla="*/ 4572000 w 6729984"/>
              <a:gd name="connsiteY4" fmla="*/ 121920 h 1011936"/>
              <a:gd name="connsiteX5" fmla="*/ 6729984 w 6729984"/>
              <a:gd name="connsiteY5" fmla="*/ 0 h 1011936"/>
              <a:gd name="connsiteX0" fmla="*/ 0 w 6729984"/>
              <a:gd name="connsiteY0" fmla="*/ 936305 h 936305"/>
              <a:gd name="connsiteX1" fmla="*/ 280416 w 6729984"/>
              <a:gd name="connsiteY1" fmla="*/ 680273 h 936305"/>
              <a:gd name="connsiteX2" fmla="*/ 743712 w 6729984"/>
              <a:gd name="connsiteY2" fmla="*/ 509585 h 936305"/>
              <a:gd name="connsiteX3" fmla="*/ 2036064 w 6729984"/>
              <a:gd name="connsiteY3" fmla="*/ 277937 h 936305"/>
              <a:gd name="connsiteX4" fmla="*/ 4572000 w 6729984"/>
              <a:gd name="connsiteY4" fmla="*/ 46289 h 936305"/>
              <a:gd name="connsiteX5" fmla="*/ 6729984 w 6729984"/>
              <a:gd name="connsiteY5" fmla="*/ 201 h 936305"/>
              <a:gd name="connsiteX0" fmla="*/ 0 w 6729984"/>
              <a:gd name="connsiteY0" fmla="*/ 936305 h 936305"/>
              <a:gd name="connsiteX1" fmla="*/ 280416 w 6729984"/>
              <a:gd name="connsiteY1" fmla="*/ 680273 h 936305"/>
              <a:gd name="connsiteX2" fmla="*/ 743712 w 6729984"/>
              <a:gd name="connsiteY2" fmla="*/ 509585 h 936305"/>
              <a:gd name="connsiteX3" fmla="*/ 2036064 w 6729984"/>
              <a:gd name="connsiteY3" fmla="*/ 277937 h 936305"/>
              <a:gd name="connsiteX4" fmla="*/ 4572000 w 6729984"/>
              <a:gd name="connsiteY4" fmla="*/ 46289 h 936305"/>
              <a:gd name="connsiteX5" fmla="*/ 6729984 w 6729984"/>
              <a:gd name="connsiteY5" fmla="*/ 201 h 936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29984" h="936305">
                <a:moveTo>
                  <a:pt x="0" y="936305"/>
                </a:moveTo>
                <a:cubicBezTo>
                  <a:pt x="78232" y="843849"/>
                  <a:pt x="156464" y="751393"/>
                  <a:pt x="280416" y="680273"/>
                </a:cubicBezTo>
                <a:cubicBezTo>
                  <a:pt x="404368" y="609153"/>
                  <a:pt x="451104" y="576641"/>
                  <a:pt x="743712" y="509585"/>
                </a:cubicBezTo>
                <a:cubicBezTo>
                  <a:pt x="1036320" y="442529"/>
                  <a:pt x="1398016" y="355153"/>
                  <a:pt x="2036064" y="277937"/>
                </a:cubicBezTo>
                <a:cubicBezTo>
                  <a:pt x="2674112" y="200721"/>
                  <a:pt x="3789680" y="92578"/>
                  <a:pt x="4572000" y="46289"/>
                </a:cubicBezTo>
                <a:cubicBezTo>
                  <a:pt x="5354320" y="0"/>
                  <a:pt x="6362410" y="2129"/>
                  <a:pt x="6729984" y="201"/>
                </a:cubicBezTo>
              </a:path>
            </a:pathLst>
          </a:custGeom>
          <a:noFill/>
          <a:ln w="38100">
            <a:solidFill>
              <a:srgbClr val="FF0000"/>
            </a:solidFill>
            <a:prstDash val="dashDot"/>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dirty="0"/>
          </a:p>
        </p:txBody>
      </p:sp>
      <p:cxnSp>
        <p:nvCxnSpPr>
          <p:cNvPr id="49" name="Rechte verbindingslijn 48"/>
          <p:cNvCxnSpPr/>
          <p:nvPr/>
        </p:nvCxnSpPr>
        <p:spPr>
          <a:xfrm>
            <a:off x="5305425" y="5743575"/>
            <a:ext cx="27955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53"/>
          <p:cNvCxnSpPr/>
          <p:nvPr/>
        </p:nvCxnSpPr>
        <p:spPr>
          <a:xfrm>
            <a:off x="395288" y="3675063"/>
            <a:ext cx="792162" cy="0"/>
          </a:xfrm>
          <a:prstGeom prst="line">
            <a:avLst/>
          </a:prstGeom>
          <a:ln w="22225">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55" name="Rechte verbindingslijn 54"/>
          <p:cNvCxnSpPr/>
          <p:nvPr/>
        </p:nvCxnSpPr>
        <p:spPr>
          <a:xfrm>
            <a:off x="395288" y="3316288"/>
            <a:ext cx="792162" cy="0"/>
          </a:xfrm>
          <a:prstGeom prst="line">
            <a:avLst/>
          </a:prstGeom>
          <a:ln w="38100">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56328" name="Tekstvak 60"/>
          <p:cNvSpPr txBox="1">
            <a:spLocks noChangeArrowheads="1"/>
          </p:cNvSpPr>
          <p:nvPr/>
        </p:nvSpPr>
        <p:spPr bwMode="auto">
          <a:xfrm>
            <a:off x="323850" y="5949950"/>
            <a:ext cx="627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i = 0</a:t>
            </a:r>
            <a:endParaRPr lang="nl-NL"/>
          </a:p>
        </p:txBody>
      </p:sp>
      <p:sp>
        <p:nvSpPr>
          <p:cNvPr id="56329" name="Tekstvak 61"/>
          <p:cNvSpPr txBox="1">
            <a:spLocks noChangeArrowheads="1"/>
          </p:cNvSpPr>
          <p:nvPr/>
        </p:nvSpPr>
        <p:spPr bwMode="auto">
          <a:xfrm>
            <a:off x="5292725" y="5949950"/>
            <a:ext cx="561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i = k</a:t>
            </a:r>
            <a:endParaRPr lang="nl-NL"/>
          </a:p>
        </p:txBody>
      </p:sp>
      <p:sp>
        <p:nvSpPr>
          <p:cNvPr id="56330" name="Tekstvak 63"/>
          <p:cNvSpPr txBox="1">
            <a:spLocks noChangeArrowheads="1"/>
          </p:cNvSpPr>
          <p:nvPr/>
        </p:nvSpPr>
        <p:spPr bwMode="auto">
          <a:xfrm>
            <a:off x="1547813" y="3451225"/>
            <a:ext cx="6553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K(i)</a:t>
            </a:r>
            <a:endParaRPr lang="nl-NL" sz="1600"/>
          </a:p>
        </p:txBody>
      </p:sp>
      <p:sp>
        <p:nvSpPr>
          <p:cNvPr id="56331" name="Tekstvak 64"/>
          <p:cNvSpPr txBox="1">
            <a:spLocks noChangeArrowheads="1"/>
          </p:cNvSpPr>
          <p:nvPr/>
        </p:nvSpPr>
        <p:spPr bwMode="auto">
          <a:xfrm>
            <a:off x="1619250" y="3097213"/>
            <a:ext cx="7416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Log i</a:t>
            </a:r>
            <a:endParaRPr lang="nl-NL" sz="1600"/>
          </a:p>
        </p:txBody>
      </p:sp>
      <p:sp>
        <p:nvSpPr>
          <p:cNvPr id="29" name="Vrije vorm 28"/>
          <p:cNvSpPr/>
          <p:nvPr/>
        </p:nvSpPr>
        <p:spPr>
          <a:xfrm>
            <a:off x="495300" y="4725988"/>
            <a:ext cx="7372350" cy="998537"/>
          </a:xfrm>
          <a:custGeom>
            <a:avLst/>
            <a:gdLst>
              <a:gd name="connsiteX0" fmla="*/ 0 w 7372350"/>
              <a:gd name="connsiteY0" fmla="*/ 997783 h 997783"/>
              <a:gd name="connsiteX1" fmla="*/ 9525 w 7372350"/>
              <a:gd name="connsiteY1" fmla="*/ 969208 h 997783"/>
              <a:gd name="connsiteX2" fmla="*/ 66675 w 7372350"/>
              <a:gd name="connsiteY2" fmla="*/ 921583 h 997783"/>
              <a:gd name="connsiteX3" fmla="*/ 123825 w 7372350"/>
              <a:gd name="connsiteY3" fmla="*/ 864433 h 997783"/>
              <a:gd name="connsiteX4" fmla="*/ 161925 w 7372350"/>
              <a:gd name="connsiteY4" fmla="*/ 873958 h 997783"/>
              <a:gd name="connsiteX5" fmla="*/ 190500 w 7372350"/>
              <a:gd name="connsiteY5" fmla="*/ 893008 h 997783"/>
              <a:gd name="connsiteX6" fmla="*/ 219075 w 7372350"/>
              <a:gd name="connsiteY6" fmla="*/ 902533 h 997783"/>
              <a:gd name="connsiteX7" fmla="*/ 238125 w 7372350"/>
              <a:gd name="connsiteY7" fmla="*/ 873958 h 997783"/>
              <a:gd name="connsiteX8" fmla="*/ 257175 w 7372350"/>
              <a:gd name="connsiteY8" fmla="*/ 788233 h 997783"/>
              <a:gd name="connsiteX9" fmla="*/ 276225 w 7372350"/>
              <a:gd name="connsiteY9" fmla="*/ 816808 h 997783"/>
              <a:gd name="connsiteX10" fmla="*/ 285750 w 7372350"/>
              <a:gd name="connsiteY10" fmla="*/ 845383 h 997783"/>
              <a:gd name="connsiteX11" fmla="*/ 342900 w 7372350"/>
              <a:gd name="connsiteY11" fmla="*/ 893008 h 997783"/>
              <a:gd name="connsiteX12" fmla="*/ 361950 w 7372350"/>
              <a:gd name="connsiteY12" fmla="*/ 864433 h 997783"/>
              <a:gd name="connsiteX13" fmla="*/ 381000 w 7372350"/>
              <a:gd name="connsiteY13" fmla="*/ 797758 h 997783"/>
              <a:gd name="connsiteX14" fmla="*/ 409575 w 7372350"/>
              <a:gd name="connsiteY14" fmla="*/ 769183 h 997783"/>
              <a:gd name="connsiteX15" fmla="*/ 447675 w 7372350"/>
              <a:gd name="connsiteY15" fmla="*/ 712033 h 997783"/>
              <a:gd name="connsiteX16" fmla="*/ 466725 w 7372350"/>
              <a:gd name="connsiteY16" fmla="*/ 683458 h 997783"/>
              <a:gd name="connsiteX17" fmla="*/ 485775 w 7372350"/>
              <a:gd name="connsiteY17" fmla="*/ 654883 h 997783"/>
              <a:gd name="connsiteX18" fmla="*/ 571500 w 7372350"/>
              <a:gd name="connsiteY18" fmla="*/ 607258 h 997783"/>
              <a:gd name="connsiteX19" fmla="*/ 600075 w 7372350"/>
              <a:gd name="connsiteY19" fmla="*/ 597733 h 997783"/>
              <a:gd name="connsiteX20" fmla="*/ 657225 w 7372350"/>
              <a:gd name="connsiteY20" fmla="*/ 616783 h 997783"/>
              <a:gd name="connsiteX21" fmla="*/ 685800 w 7372350"/>
              <a:gd name="connsiteY21" fmla="*/ 626308 h 997783"/>
              <a:gd name="connsiteX22" fmla="*/ 723900 w 7372350"/>
              <a:gd name="connsiteY22" fmla="*/ 616783 h 997783"/>
              <a:gd name="connsiteX23" fmla="*/ 762000 w 7372350"/>
              <a:gd name="connsiteY23" fmla="*/ 597733 h 997783"/>
              <a:gd name="connsiteX24" fmla="*/ 781050 w 7372350"/>
              <a:gd name="connsiteY24" fmla="*/ 626308 h 997783"/>
              <a:gd name="connsiteX25" fmla="*/ 809625 w 7372350"/>
              <a:gd name="connsiteY25" fmla="*/ 616783 h 997783"/>
              <a:gd name="connsiteX26" fmla="*/ 866775 w 7372350"/>
              <a:gd name="connsiteY26" fmla="*/ 569158 h 997783"/>
              <a:gd name="connsiteX27" fmla="*/ 895350 w 7372350"/>
              <a:gd name="connsiteY27" fmla="*/ 550108 h 997783"/>
              <a:gd name="connsiteX28" fmla="*/ 923925 w 7372350"/>
              <a:gd name="connsiteY28" fmla="*/ 559633 h 997783"/>
              <a:gd name="connsiteX29" fmla="*/ 990600 w 7372350"/>
              <a:gd name="connsiteY29" fmla="*/ 540583 h 997783"/>
              <a:gd name="connsiteX30" fmla="*/ 1028700 w 7372350"/>
              <a:gd name="connsiteY30" fmla="*/ 550108 h 997783"/>
              <a:gd name="connsiteX31" fmla="*/ 1057275 w 7372350"/>
              <a:gd name="connsiteY31" fmla="*/ 569158 h 997783"/>
              <a:gd name="connsiteX32" fmla="*/ 1066800 w 7372350"/>
              <a:gd name="connsiteY32" fmla="*/ 531058 h 997783"/>
              <a:gd name="connsiteX33" fmla="*/ 1123950 w 7372350"/>
              <a:gd name="connsiteY33" fmla="*/ 588208 h 997783"/>
              <a:gd name="connsiteX34" fmla="*/ 1152525 w 7372350"/>
              <a:gd name="connsiteY34" fmla="*/ 616783 h 997783"/>
              <a:gd name="connsiteX35" fmla="*/ 1238250 w 7372350"/>
              <a:gd name="connsiteY35" fmla="*/ 683458 h 997783"/>
              <a:gd name="connsiteX36" fmla="*/ 1247775 w 7372350"/>
              <a:gd name="connsiteY36" fmla="*/ 712033 h 997783"/>
              <a:gd name="connsiteX37" fmla="*/ 1285875 w 7372350"/>
              <a:gd name="connsiteY37" fmla="*/ 673933 h 997783"/>
              <a:gd name="connsiteX38" fmla="*/ 1314450 w 7372350"/>
              <a:gd name="connsiteY38" fmla="*/ 683458 h 997783"/>
              <a:gd name="connsiteX39" fmla="*/ 1352550 w 7372350"/>
              <a:gd name="connsiteY39" fmla="*/ 740608 h 997783"/>
              <a:gd name="connsiteX40" fmla="*/ 1381125 w 7372350"/>
              <a:gd name="connsiteY40" fmla="*/ 769183 h 997783"/>
              <a:gd name="connsiteX41" fmla="*/ 1419225 w 7372350"/>
              <a:gd name="connsiteY41" fmla="*/ 731083 h 997783"/>
              <a:gd name="connsiteX42" fmla="*/ 1447800 w 7372350"/>
              <a:gd name="connsiteY42" fmla="*/ 712033 h 997783"/>
              <a:gd name="connsiteX43" fmla="*/ 1533525 w 7372350"/>
              <a:gd name="connsiteY43" fmla="*/ 788233 h 997783"/>
              <a:gd name="connsiteX44" fmla="*/ 1571625 w 7372350"/>
              <a:gd name="connsiteY44" fmla="*/ 778708 h 997783"/>
              <a:gd name="connsiteX45" fmla="*/ 1600200 w 7372350"/>
              <a:gd name="connsiteY45" fmla="*/ 712033 h 997783"/>
              <a:gd name="connsiteX46" fmla="*/ 1619250 w 7372350"/>
              <a:gd name="connsiteY46" fmla="*/ 778708 h 997783"/>
              <a:gd name="connsiteX47" fmla="*/ 1647825 w 7372350"/>
              <a:gd name="connsiteY47" fmla="*/ 883483 h 997783"/>
              <a:gd name="connsiteX48" fmla="*/ 1676400 w 7372350"/>
              <a:gd name="connsiteY48" fmla="*/ 759658 h 997783"/>
              <a:gd name="connsiteX49" fmla="*/ 1685925 w 7372350"/>
              <a:gd name="connsiteY49" fmla="*/ 692983 h 997783"/>
              <a:gd name="connsiteX50" fmla="*/ 1704975 w 7372350"/>
              <a:gd name="connsiteY50" fmla="*/ 635833 h 997783"/>
              <a:gd name="connsiteX51" fmla="*/ 1714500 w 7372350"/>
              <a:gd name="connsiteY51" fmla="*/ 607258 h 997783"/>
              <a:gd name="connsiteX52" fmla="*/ 1733550 w 7372350"/>
              <a:gd name="connsiteY52" fmla="*/ 578683 h 997783"/>
              <a:gd name="connsiteX53" fmla="*/ 1743075 w 7372350"/>
              <a:gd name="connsiteY53" fmla="*/ 550108 h 997783"/>
              <a:gd name="connsiteX54" fmla="*/ 1781175 w 7372350"/>
              <a:gd name="connsiteY54" fmla="*/ 492958 h 997783"/>
              <a:gd name="connsiteX55" fmla="*/ 1809750 w 7372350"/>
              <a:gd name="connsiteY55" fmla="*/ 502483 h 997783"/>
              <a:gd name="connsiteX56" fmla="*/ 1819275 w 7372350"/>
              <a:gd name="connsiteY56" fmla="*/ 550108 h 997783"/>
              <a:gd name="connsiteX57" fmla="*/ 1828800 w 7372350"/>
              <a:gd name="connsiteY57" fmla="*/ 607258 h 997783"/>
              <a:gd name="connsiteX58" fmla="*/ 1866900 w 7372350"/>
              <a:gd name="connsiteY58" fmla="*/ 521533 h 997783"/>
              <a:gd name="connsiteX59" fmla="*/ 1895475 w 7372350"/>
              <a:gd name="connsiteY59" fmla="*/ 464383 h 997783"/>
              <a:gd name="connsiteX60" fmla="*/ 1924050 w 7372350"/>
              <a:gd name="connsiteY60" fmla="*/ 454858 h 997783"/>
              <a:gd name="connsiteX61" fmla="*/ 1933575 w 7372350"/>
              <a:gd name="connsiteY61" fmla="*/ 483433 h 997783"/>
              <a:gd name="connsiteX62" fmla="*/ 1971675 w 7372350"/>
              <a:gd name="connsiteY62" fmla="*/ 445333 h 997783"/>
              <a:gd name="connsiteX63" fmla="*/ 2000250 w 7372350"/>
              <a:gd name="connsiteY63" fmla="*/ 416758 h 997783"/>
              <a:gd name="connsiteX64" fmla="*/ 2066925 w 7372350"/>
              <a:gd name="connsiteY64" fmla="*/ 340558 h 997783"/>
              <a:gd name="connsiteX65" fmla="*/ 2095500 w 7372350"/>
              <a:gd name="connsiteY65" fmla="*/ 350083 h 997783"/>
              <a:gd name="connsiteX66" fmla="*/ 2152650 w 7372350"/>
              <a:gd name="connsiteY66" fmla="*/ 388183 h 997783"/>
              <a:gd name="connsiteX67" fmla="*/ 2190750 w 7372350"/>
              <a:gd name="connsiteY67" fmla="*/ 378658 h 997783"/>
              <a:gd name="connsiteX68" fmla="*/ 2228850 w 7372350"/>
              <a:gd name="connsiteY68" fmla="*/ 321508 h 997783"/>
              <a:gd name="connsiteX69" fmla="*/ 2266950 w 7372350"/>
              <a:gd name="connsiteY69" fmla="*/ 331033 h 997783"/>
              <a:gd name="connsiteX70" fmla="*/ 2295525 w 7372350"/>
              <a:gd name="connsiteY70" fmla="*/ 350083 h 997783"/>
              <a:gd name="connsiteX71" fmla="*/ 2324100 w 7372350"/>
              <a:gd name="connsiteY71" fmla="*/ 340558 h 997783"/>
              <a:gd name="connsiteX72" fmla="*/ 2381250 w 7372350"/>
              <a:gd name="connsiteY72" fmla="*/ 302458 h 997783"/>
              <a:gd name="connsiteX73" fmla="*/ 2438400 w 7372350"/>
              <a:gd name="connsiteY73" fmla="*/ 340558 h 997783"/>
              <a:gd name="connsiteX74" fmla="*/ 2447925 w 7372350"/>
              <a:gd name="connsiteY74" fmla="*/ 369133 h 997783"/>
              <a:gd name="connsiteX75" fmla="*/ 2476500 w 7372350"/>
              <a:gd name="connsiteY75" fmla="*/ 359608 h 997783"/>
              <a:gd name="connsiteX76" fmla="*/ 2524125 w 7372350"/>
              <a:gd name="connsiteY76" fmla="*/ 302458 h 997783"/>
              <a:gd name="connsiteX77" fmla="*/ 2552700 w 7372350"/>
              <a:gd name="connsiteY77" fmla="*/ 283408 h 997783"/>
              <a:gd name="connsiteX78" fmla="*/ 2600325 w 7372350"/>
              <a:gd name="connsiteY78" fmla="*/ 331033 h 997783"/>
              <a:gd name="connsiteX79" fmla="*/ 2628900 w 7372350"/>
              <a:gd name="connsiteY79" fmla="*/ 311983 h 997783"/>
              <a:gd name="connsiteX80" fmla="*/ 2647950 w 7372350"/>
              <a:gd name="connsiteY80" fmla="*/ 283408 h 997783"/>
              <a:gd name="connsiteX81" fmla="*/ 2733675 w 7372350"/>
              <a:gd name="connsiteY81" fmla="*/ 311983 h 997783"/>
              <a:gd name="connsiteX82" fmla="*/ 2752725 w 7372350"/>
              <a:gd name="connsiteY82" fmla="*/ 340558 h 997783"/>
              <a:gd name="connsiteX83" fmla="*/ 2781300 w 7372350"/>
              <a:gd name="connsiteY83" fmla="*/ 350083 h 997783"/>
              <a:gd name="connsiteX84" fmla="*/ 2790825 w 7372350"/>
              <a:gd name="connsiteY84" fmla="*/ 283408 h 997783"/>
              <a:gd name="connsiteX85" fmla="*/ 2847975 w 7372350"/>
              <a:gd name="connsiteY85" fmla="*/ 331033 h 997783"/>
              <a:gd name="connsiteX86" fmla="*/ 2867025 w 7372350"/>
              <a:gd name="connsiteY86" fmla="*/ 302458 h 997783"/>
              <a:gd name="connsiteX87" fmla="*/ 2895600 w 7372350"/>
              <a:gd name="connsiteY87" fmla="*/ 321508 h 997783"/>
              <a:gd name="connsiteX88" fmla="*/ 2905125 w 7372350"/>
              <a:gd name="connsiteY88" fmla="*/ 359608 h 997783"/>
              <a:gd name="connsiteX89" fmla="*/ 2933700 w 7372350"/>
              <a:gd name="connsiteY89" fmla="*/ 416758 h 997783"/>
              <a:gd name="connsiteX90" fmla="*/ 2962275 w 7372350"/>
              <a:gd name="connsiteY90" fmla="*/ 407233 h 997783"/>
              <a:gd name="connsiteX91" fmla="*/ 3009900 w 7372350"/>
              <a:gd name="connsiteY91" fmla="*/ 464383 h 997783"/>
              <a:gd name="connsiteX92" fmla="*/ 3038475 w 7372350"/>
              <a:gd name="connsiteY92" fmla="*/ 492958 h 997783"/>
              <a:gd name="connsiteX93" fmla="*/ 3076575 w 7372350"/>
              <a:gd name="connsiteY93" fmla="*/ 550108 h 997783"/>
              <a:gd name="connsiteX94" fmla="*/ 3114675 w 7372350"/>
              <a:gd name="connsiteY94" fmla="*/ 607258 h 997783"/>
              <a:gd name="connsiteX95" fmla="*/ 3133725 w 7372350"/>
              <a:gd name="connsiteY95" fmla="*/ 635833 h 997783"/>
              <a:gd name="connsiteX96" fmla="*/ 3143250 w 7372350"/>
              <a:gd name="connsiteY96" fmla="*/ 664408 h 997783"/>
              <a:gd name="connsiteX97" fmla="*/ 3171825 w 7372350"/>
              <a:gd name="connsiteY97" fmla="*/ 692983 h 997783"/>
              <a:gd name="connsiteX98" fmla="*/ 3190875 w 7372350"/>
              <a:gd name="connsiteY98" fmla="*/ 664408 h 997783"/>
              <a:gd name="connsiteX99" fmla="*/ 3200400 w 7372350"/>
              <a:gd name="connsiteY99" fmla="*/ 597733 h 997783"/>
              <a:gd name="connsiteX100" fmla="*/ 3209925 w 7372350"/>
              <a:gd name="connsiteY100" fmla="*/ 569158 h 997783"/>
              <a:gd name="connsiteX101" fmla="*/ 3238500 w 7372350"/>
              <a:gd name="connsiteY101" fmla="*/ 664408 h 997783"/>
              <a:gd name="connsiteX102" fmla="*/ 3257550 w 7372350"/>
              <a:gd name="connsiteY102" fmla="*/ 692983 h 997783"/>
              <a:gd name="connsiteX103" fmla="*/ 3276600 w 7372350"/>
              <a:gd name="connsiteY103" fmla="*/ 750133 h 997783"/>
              <a:gd name="connsiteX104" fmla="*/ 3295650 w 7372350"/>
              <a:gd name="connsiteY104" fmla="*/ 778708 h 997783"/>
              <a:gd name="connsiteX105" fmla="*/ 3324225 w 7372350"/>
              <a:gd name="connsiteY105" fmla="*/ 835858 h 997783"/>
              <a:gd name="connsiteX106" fmla="*/ 3352800 w 7372350"/>
              <a:gd name="connsiteY106" fmla="*/ 854908 h 997783"/>
              <a:gd name="connsiteX107" fmla="*/ 3381375 w 7372350"/>
              <a:gd name="connsiteY107" fmla="*/ 712033 h 997783"/>
              <a:gd name="connsiteX108" fmla="*/ 3400425 w 7372350"/>
              <a:gd name="connsiteY108" fmla="*/ 654883 h 997783"/>
              <a:gd name="connsiteX109" fmla="*/ 3409950 w 7372350"/>
              <a:gd name="connsiteY109" fmla="*/ 626308 h 997783"/>
              <a:gd name="connsiteX110" fmla="*/ 3429000 w 7372350"/>
              <a:gd name="connsiteY110" fmla="*/ 654883 h 997783"/>
              <a:gd name="connsiteX111" fmla="*/ 3438525 w 7372350"/>
              <a:gd name="connsiteY111" fmla="*/ 626308 h 997783"/>
              <a:gd name="connsiteX112" fmla="*/ 3476625 w 7372350"/>
              <a:gd name="connsiteY112" fmla="*/ 569158 h 997783"/>
              <a:gd name="connsiteX113" fmla="*/ 3495675 w 7372350"/>
              <a:gd name="connsiteY113" fmla="*/ 512008 h 997783"/>
              <a:gd name="connsiteX114" fmla="*/ 3514725 w 7372350"/>
              <a:gd name="connsiteY114" fmla="*/ 483433 h 997783"/>
              <a:gd name="connsiteX115" fmla="*/ 3533775 w 7372350"/>
              <a:gd name="connsiteY115" fmla="*/ 426283 h 997783"/>
              <a:gd name="connsiteX116" fmla="*/ 3552825 w 7372350"/>
              <a:gd name="connsiteY116" fmla="*/ 483433 h 997783"/>
              <a:gd name="connsiteX117" fmla="*/ 3562350 w 7372350"/>
              <a:gd name="connsiteY117" fmla="*/ 512008 h 997783"/>
              <a:gd name="connsiteX118" fmla="*/ 3590925 w 7372350"/>
              <a:gd name="connsiteY118" fmla="*/ 531058 h 997783"/>
              <a:gd name="connsiteX119" fmla="*/ 3619500 w 7372350"/>
              <a:gd name="connsiteY119" fmla="*/ 512008 h 997783"/>
              <a:gd name="connsiteX120" fmla="*/ 3648075 w 7372350"/>
              <a:gd name="connsiteY120" fmla="*/ 454858 h 997783"/>
              <a:gd name="connsiteX121" fmla="*/ 3667125 w 7372350"/>
              <a:gd name="connsiteY121" fmla="*/ 426283 h 997783"/>
              <a:gd name="connsiteX122" fmla="*/ 3686175 w 7372350"/>
              <a:gd name="connsiteY122" fmla="*/ 369133 h 997783"/>
              <a:gd name="connsiteX123" fmla="*/ 3695700 w 7372350"/>
              <a:gd name="connsiteY123" fmla="*/ 340558 h 997783"/>
              <a:gd name="connsiteX124" fmla="*/ 3705225 w 7372350"/>
              <a:gd name="connsiteY124" fmla="*/ 302458 h 997783"/>
              <a:gd name="connsiteX125" fmla="*/ 3724275 w 7372350"/>
              <a:gd name="connsiteY125" fmla="*/ 245308 h 997783"/>
              <a:gd name="connsiteX126" fmla="*/ 3733800 w 7372350"/>
              <a:gd name="connsiteY126" fmla="*/ 292933 h 997783"/>
              <a:gd name="connsiteX127" fmla="*/ 3762375 w 7372350"/>
              <a:gd name="connsiteY127" fmla="*/ 235783 h 997783"/>
              <a:gd name="connsiteX128" fmla="*/ 3829050 w 7372350"/>
              <a:gd name="connsiteY128" fmla="*/ 159583 h 997783"/>
              <a:gd name="connsiteX129" fmla="*/ 3838575 w 7372350"/>
              <a:gd name="connsiteY129" fmla="*/ 188158 h 997783"/>
              <a:gd name="connsiteX130" fmla="*/ 3876675 w 7372350"/>
              <a:gd name="connsiteY130" fmla="*/ 178633 h 997783"/>
              <a:gd name="connsiteX131" fmla="*/ 3933825 w 7372350"/>
              <a:gd name="connsiteY131" fmla="*/ 159583 h 997783"/>
              <a:gd name="connsiteX132" fmla="*/ 3962400 w 7372350"/>
              <a:gd name="connsiteY132" fmla="*/ 150058 h 997783"/>
              <a:gd name="connsiteX133" fmla="*/ 4029075 w 7372350"/>
              <a:gd name="connsiteY133" fmla="*/ 178633 h 997783"/>
              <a:gd name="connsiteX134" fmla="*/ 4048125 w 7372350"/>
              <a:gd name="connsiteY134" fmla="*/ 207208 h 997783"/>
              <a:gd name="connsiteX135" fmla="*/ 4105275 w 7372350"/>
              <a:gd name="connsiteY135" fmla="*/ 226258 h 997783"/>
              <a:gd name="connsiteX136" fmla="*/ 4124325 w 7372350"/>
              <a:gd name="connsiteY136" fmla="*/ 197683 h 997783"/>
              <a:gd name="connsiteX137" fmla="*/ 4133850 w 7372350"/>
              <a:gd name="connsiteY137" fmla="*/ 169108 h 997783"/>
              <a:gd name="connsiteX138" fmla="*/ 4162425 w 7372350"/>
              <a:gd name="connsiteY138" fmla="*/ 159583 h 997783"/>
              <a:gd name="connsiteX139" fmla="*/ 4191000 w 7372350"/>
              <a:gd name="connsiteY139" fmla="*/ 216733 h 997783"/>
              <a:gd name="connsiteX140" fmla="*/ 4219575 w 7372350"/>
              <a:gd name="connsiteY140" fmla="*/ 207208 h 997783"/>
              <a:gd name="connsiteX141" fmla="*/ 4276725 w 7372350"/>
              <a:gd name="connsiteY141" fmla="*/ 169108 h 997783"/>
              <a:gd name="connsiteX142" fmla="*/ 4305300 w 7372350"/>
              <a:gd name="connsiteY142" fmla="*/ 150058 h 997783"/>
              <a:gd name="connsiteX143" fmla="*/ 4343400 w 7372350"/>
              <a:gd name="connsiteY143" fmla="*/ 197683 h 997783"/>
              <a:gd name="connsiteX144" fmla="*/ 4381500 w 7372350"/>
              <a:gd name="connsiteY144" fmla="*/ 140533 h 997783"/>
              <a:gd name="connsiteX145" fmla="*/ 4438650 w 7372350"/>
              <a:gd name="connsiteY145" fmla="*/ 150058 h 997783"/>
              <a:gd name="connsiteX146" fmla="*/ 4495800 w 7372350"/>
              <a:gd name="connsiteY146" fmla="*/ 197683 h 997783"/>
              <a:gd name="connsiteX147" fmla="*/ 4524375 w 7372350"/>
              <a:gd name="connsiteY147" fmla="*/ 178633 h 997783"/>
              <a:gd name="connsiteX148" fmla="*/ 4543425 w 7372350"/>
              <a:gd name="connsiteY148" fmla="*/ 121483 h 997783"/>
              <a:gd name="connsiteX149" fmla="*/ 4572000 w 7372350"/>
              <a:gd name="connsiteY149" fmla="*/ 140533 h 997783"/>
              <a:gd name="connsiteX150" fmla="*/ 4629150 w 7372350"/>
              <a:gd name="connsiteY150" fmla="*/ 121483 h 997783"/>
              <a:gd name="connsiteX151" fmla="*/ 4657725 w 7372350"/>
              <a:gd name="connsiteY151" fmla="*/ 140533 h 997783"/>
              <a:gd name="connsiteX152" fmla="*/ 4705350 w 7372350"/>
              <a:gd name="connsiteY152" fmla="*/ 216733 h 997783"/>
              <a:gd name="connsiteX153" fmla="*/ 4733925 w 7372350"/>
              <a:gd name="connsiteY153" fmla="*/ 197683 h 997783"/>
              <a:gd name="connsiteX154" fmla="*/ 4762500 w 7372350"/>
              <a:gd name="connsiteY154" fmla="*/ 264358 h 997783"/>
              <a:gd name="connsiteX155" fmla="*/ 4781550 w 7372350"/>
              <a:gd name="connsiteY155" fmla="*/ 321508 h 997783"/>
              <a:gd name="connsiteX156" fmla="*/ 4791075 w 7372350"/>
              <a:gd name="connsiteY156" fmla="*/ 350083 h 997783"/>
              <a:gd name="connsiteX157" fmla="*/ 4810125 w 7372350"/>
              <a:gd name="connsiteY157" fmla="*/ 378658 h 997783"/>
              <a:gd name="connsiteX158" fmla="*/ 4829175 w 7372350"/>
              <a:gd name="connsiteY158" fmla="*/ 435808 h 997783"/>
              <a:gd name="connsiteX159" fmla="*/ 4857750 w 7372350"/>
              <a:gd name="connsiteY159" fmla="*/ 502483 h 997783"/>
              <a:gd name="connsiteX160" fmla="*/ 4867275 w 7372350"/>
              <a:gd name="connsiteY160" fmla="*/ 540583 h 997783"/>
              <a:gd name="connsiteX161" fmla="*/ 4886325 w 7372350"/>
              <a:gd name="connsiteY161" fmla="*/ 597733 h 997783"/>
              <a:gd name="connsiteX162" fmla="*/ 4914900 w 7372350"/>
              <a:gd name="connsiteY162" fmla="*/ 588208 h 997783"/>
              <a:gd name="connsiteX163" fmla="*/ 4953000 w 7372350"/>
              <a:gd name="connsiteY163" fmla="*/ 588208 h 997783"/>
              <a:gd name="connsiteX164" fmla="*/ 4972050 w 7372350"/>
              <a:gd name="connsiteY164" fmla="*/ 654883 h 997783"/>
              <a:gd name="connsiteX165" fmla="*/ 4991100 w 7372350"/>
              <a:gd name="connsiteY165" fmla="*/ 683458 h 997783"/>
              <a:gd name="connsiteX166" fmla="*/ 5019675 w 7372350"/>
              <a:gd name="connsiteY166" fmla="*/ 740608 h 997783"/>
              <a:gd name="connsiteX167" fmla="*/ 5048250 w 7372350"/>
              <a:gd name="connsiteY167" fmla="*/ 750133 h 997783"/>
              <a:gd name="connsiteX168" fmla="*/ 5067300 w 7372350"/>
              <a:gd name="connsiteY168" fmla="*/ 673933 h 997783"/>
              <a:gd name="connsiteX169" fmla="*/ 5076825 w 7372350"/>
              <a:gd name="connsiteY169" fmla="*/ 645358 h 997783"/>
              <a:gd name="connsiteX170" fmla="*/ 5086350 w 7372350"/>
              <a:gd name="connsiteY170" fmla="*/ 607258 h 997783"/>
              <a:gd name="connsiteX171" fmla="*/ 5095875 w 7372350"/>
              <a:gd name="connsiteY171" fmla="*/ 454858 h 997783"/>
              <a:gd name="connsiteX172" fmla="*/ 5105400 w 7372350"/>
              <a:gd name="connsiteY172" fmla="*/ 397708 h 997783"/>
              <a:gd name="connsiteX173" fmla="*/ 5114925 w 7372350"/>
              <a:gd name="connsiteY173" fmla="*/ 445333 h 997783"/>
              <a:gd name="connsiteX174" fmla="*/ 5133975 w 7372350"/>
              <a:gd name="connsiteY174" fmla="*/ 521533 h 997783"/>
              <a:gd name="connsiteX175" fmla="*/ 5153025 w 7372350"/>
              <a:gd name="connsiteY175" fmla="*/ 607258 h 997783"/>
              <a:gd name="connsiteX176" fmla="*/ 5172075 w 7372350"/>
              <a:gd name="connsiteY176" fmla="*/ 664408 h 997783"/>
              <a:gd name="connsiteX177" fmla="*/ 5181600 w 7372350"/>
              <a:gd name="connsiteY177" fmla="*/ 692983 h 997783"/>
              <a:gd name="connsiteX178" fmla="*/ 5191125 w 7372350"/>
              <a:gd name="connsiteY178" fmla="*/ 721558 h 997783"/>
              <a:gd name="connsiteX179" fmla="*/ 5229225 w 7372350"/>
              <a:gd name="connsiteY179" fmla="*/ 635833 h 997783"/>
              <a:gd name="connsiteX180" fmla="*/ 5238750 w 7372350"/>
              <a:gd name="connsiteY180" fmla="*/ 607258 h 997783"/>
              <a:gd name="connsiteX181" fmla="*/ 5257800 w 7372350"/>
              <a:gd name="connsiteY181" fmla="*/ 540583 h 997783"/>
              <a:gd name="connsiteX182" fmla="*/ 5276850 w 7372350"/>
              <a:gd name="connsiteY182" fmla="*/ 426283 h 997783"/>
              <a:gd name="connsiteX183" fmla="*/ 5305425 w 7372350"/>
              <a:gd name="connsiteY183" fmla="*/ 321508 h 997783"/>
              <a:gd name="connsiteX184" fmla="*/ 5314950 w 7372350"/>
              <a:gd name="connsiteY184" fmla="*/ 292933 h 997783"/>
              <a:gd name="connsiteX185" fmla="*/ 5324475 w 7372350"/>
              <a:gd name="connsiteY185" fmla="*/ 264358 h 997783"/>
              <a:gd name="connsiteX186" fmla="*/ 5334000 w 7372350"/>
              <a:gd name="connsiteY186" fmla="*/ 311983 h 997783"/>
              <a:gd name="connsiteX187" fmla="*/ 5362575 w 7372350"/>
              <a:gd name="connsiteY187" fmla="*/ 254833 h 997783"/>
              <a:gd name="connsiteX188" fmla="*/ 5391150 w 7372350"/>
              <a:gd name="connsiteY188" fmla="*/ 131008 h 997783"/>
              <a:gd name="connsiteX189" fmla="*/ 5410200 w 7372350"/>
              <a:gd name="connsiteY189" fmla="*/ 35758 h 997783"/>
              <a:gd name="connsiteX190" fmla="*/ 5419725 w 7372350"/>
              <a:gd name="connsiteY190" fmla="*/ 73858 h 997783"/>
              <a:gd name="connsiteX191" fmla="*/ 5429250 w 7372350"/>
              <a:gd name="connsiteY191" fmla="*/ 102433 h 997783"/>
              <a:gd name="connsiteX192" fmla="*/ 5457825 w 7372350"/>
              <a:gd name="connsiteY192" fmla="*/ 92908 h 997783"/>
              <a:gd name="connsiteX193" fmla="*/ 5495925 w 7372350"/>
              <a:gd name="connsiteY193" fmla="*/ 35758 h 997783"/>
              <a:gd name="connsiteX194" fmla="*/ 5514975 w 7372350"/>
              <a:gd name="connsiteY194" fmla="*/ 7183 h 997783"/>
              <a:gd name="connsiteX195" fmla="*/ 5572125 w 7372350"/>
              <a:gd name="connsiteY195" fmla="*/ 45283 h 997783"/>
              <a:gd name="connsiteX196" fmla="*/ 5581650 w 7372350"/>
              <a:gd name="connsiteY196" fmla="*/ 73858 h 997783"/>
              <a:gd name="connsiteX197" fmla="*/ 5629275 w 7372350"/>
              <a:gd name="connsiteY197" fmla="*/ 54808 h 997783"/>
              <a:gd name="connsiteX198" fmla="*/ 5648325 w 7372350"/>
              <a:gd name="connsiteY198" fmla="*/ 111958 h 997783"/>
              <a:gd name="connsiteX199" fmla="*/ 5686425 w 7372350"/>
              <a:gd name="connsiteY199" fmla="*/ 83383 h 997783"/>
              <a:gd name="connsiteX200" fmla="*/ 5715000 w 7372350"/>
              <a:gd name="connsiteY200" fmla="*/ 102433 h 997783"/>
              <a:gd name="connsiteX201" fmla="*/ 5781675 w 7372350"/>
              <a:gd name="connsiteY201" fmla="*/ 26233 h 997783"/>
              <a:gd name="connsiteX202" fmla="*/ 5810250 w 7372350"/>
              <a:gd name="connsiteY202" fmla="*/ 16708 h 997783"/>
              <a:gd name="connsiteX203" fmla="*/ 5838825 w 7372350"/>
              <a:gd name="connsiteY203" fmla="*/ 45283 h 997783"/>
              <a:gd name="connsiteX204" fmla="*/ 5848350 w 7372350"/>
              <a:gd name="connsiteY204" fmla="*/ 73858 h 997783"/>
              <a:gd name="connsiteX205" fmla="*/ 5867400 w 7372350"/>
              <a:gd name="connsiteY205" fmla="*/ 102433 h 997783"/>
              <a:gd name="connsiteX206" fmla="*/ 5895975 w 7372350"/>
              <a:gd name="connsiteY206" fmla="*/ 83383 h 997783"/>
              <a:gd name="connsiteX207" fmla="*/ 5915025 w 7372350"/>
              <a:gd name="connsiteY207" fmla="*/ 54808 h 997783"/>
              <a:gd name="connsiteX208" fmla="*/ 5972175 w 7372350"/>
              <a:gd name="connsiteY208" fmla="*/ 35758 h 997783"/>
              <a:gd name="connsiteX209" fmla="*/ 6000750 w 7372350"/>
              <a:gd name="connsiteY209" fmla="*/ 54808 h 997783"/>
              <a:gd name="connsiteX210" fmla="*/ 6029325 w 7372350"/>
              <a:gd name="connsiteY210" fmla="*/ 111958 h 997783"/>
              <a:gd name="connsiteX211" fmla="*/ 6048375 w 7372350"/>
              <a:gd name="connsiteY211" fmla="*/ 83383 h 997783"/>
              <a:gd name="connsiteX212" fmla="*/ 6057900 w 7372350"/>
              <a:gd name="connsiteY212" fmla="*/ 54808 h 997783"/>
              <a:gd name="connsiteX213" fmla="*/ 6067425 w 7372350"/>
              <a:gd name="connsiteY213" fmla="*/ 83383 h 997783"/>
              <a:gd name="connsiteX214" fmla="*/ 6105525 w 7372350"/>
              <a:gd name="connsiteY214" fmla="*/ 131008 h 997783"/>
              <a:gd name="connsiteX215" fmla="*/ 6124575 w 7372350"/>
              <a:gd name="connsiteY215" fmla="*/ 197683 h 997783"/>
              <a:gd name="connsiteX216" fmla="*/ 6134100 w 7372350"/>
              <a:gd name="connsiteY216" fmla="*/ 245308 h 997783"/>
              <a:gd name="connsiteX217" fmla="*/ 6153150 w 7372350"/>
              <a:gd name="connsiteY217" fmla="*/ 311983 h 997783"/>
              <a:gd name="connsiteX218" fmla="*/ 6172200 w 7372350"/>
              <a:gd name="connsiteY218" fmla="*/ 388183 h 997783"/>
              <a:gd name="connsiteX219" fmla="*/ 6210300 w 7372350"/>
              <a:gd name="connsiteY219" fmla="*/ 521533 h 997783"/>
              <a:gd name="connsiteX220" fmla="*/ 6219825 w 7372350"/>
              <a:gd name="connsiteY220" fmla="*/ 559633 h 997783"/>
              <a:gd name="connsiteX221" fmla="*/ 6229350 w 7372350"/>
              <a:gd name="connsiteY221" fmla="*/ 597733 h 997783"/>
              <a:gd name="connsiteX222" fmla="*/ 6238875 w 7372350"/>
              <a:gd name="connsiteY222" fmla="*/ 645358 h 997783"/>
              <a:gd name="connsiteX223" fmla="*/ 6257925 w 7372350"/>
              <a:gd name="connsiteY223" fmla="*/ 731083 h 997783"/>
              <a:gd name="connsiteX224" fmla="*/ 6305550 w 7372350"/>
              <a:gd name="connsiteY224" fmla="*/ 588208 h 997783"/>
              <a:gd name="connsiteX225" fmla="*/ 6315075 w 7372350"/>
              <a:gd name="connsiteY225" fmla="*/ 559633 h 997783"/>
              <a:gd name="connsiteX226" fmla="*/ 6324600 w 7372350"/>
              <a:gd name="connsiteY226" fmla="*/ 531058 h 997783"/>
              <a:gd name="connsiteX227" fmla="*/ 6334125 w 7372350"/>
              <a:gd name="connsiteY227" fmla="*/ 492958 h 997783"/>
              <a:gd name="connsiteX228" fmla="*/ 6353175 w 7372350"/>
              <a:gd name="connsiteY228" fmla="*/ 407233 h 997783"/>
              <a:gd name="connsiteX229" fmla="*/ 6372225 w 7372350"/>
              <a:gd name="connsiteY229" fmla="*/ 350083 h 997783"/>
              <a:gd name="connsiteX230" fmla="*/ 6381750 w 7372350"/>
              <a:gd name="connsiteY230" fmla="*/ 283408 h 997783"/>
              <a:gd name="connsiteX231" fmla="*/ 6391275 w 7372350"/>
              <a:gd name="connsiteY231" fmla="*/ 207208 h 997783"/>
              <a:gd name="connsiteX232" fmla="*/ 6400800 w 7372350"/>
              <a:gd name="connsiteY232" fmla="*/ 159583 h 997783"/>
              <a:gd name="connsiteX233" fmla="*/ 6410325 w 7372350"/>
              <a:gd name="connsiteY233" fmla="*/ 54808 h 997783"/>
              <a:gd name="connsiteX234" fmla="*/ 6419850 w 7372350"/>
              <a:gd name="connsiteY234" fmla="*/ 26233 h 997783"/>
              <a:gd name="connsiteX235" fmla="*/ 6438900 w 7372350"/>
              <a:gd name="connsiteY235" fmla="*/ 54808 h 997783"/>
              <a:gd name="connsiteX236" fmla="*/ 6467475 w 7372350"/>
              <a:gd name="connsiteY236" fmla="*/ 26233 h 997783"/>
              <a:gd name="connsiteX237" fmla="*/ 6486525 w 7372350"/>
              <a:gd name="connsiteY237" fmla="*/ 83383 h 997783"/>
              <a:gd name="connsiteX238" fmla="*/ 6543675 w 7372350"/>
              <a:gd name="connsiteY238" fmla="*/ 35758 h 997783"/>
              <a:gd name="connsiteX239" fmla="*/ 6600825 w 7372350"/>
              <a:gd name="connsiteY239" fmla="*/ 16708 h 997783"/>
              <a:gd name="connsiteX240" fmla="*/ 6629400 w 7372350"/>
              <a:gd name="connsiteY240" fmla="*/ 73858 h 997783"/>
              <a:gd name="connsiteX241" fmla="*/ 6638925 w 7372350"/>
              <a:gd name="connsiteY241" fmla="*/ 102433 h 997783"/>
              <a:gd name="connsiteX242" fmla="*/ 6657975 w 7372350"/>
              <a:gd name="connsiteY242" fmla="*/ 235783 h 997783"/>
              <a:gd name="connsiteX243" fmla="*/ 6667500 w 7372350"/>
              <a:gd name="connsiteY243" fmla="*/ 292933 h 997783"/>
              <a:gd name="connsiteX244" fmla="*/ 6686550 w 7372350"/>
              <a:gd name="connsiteY244" fmla="*/ 397708 h 997783"/>
              <a:gd name="connsiteX245" fmla="*/ 6696075 w 7372350"/>
              <a:gd name="connsiteY245" fmla="*/ 426283 h 997783"/>
              <a:gd name="connsiteX246" fmla="*/ 6705600 w 7372350"/>
              <a:gd name="connsiteY246" fmla="*/ 464383 h 997783"/>
              <a:gd name="connsiteX247" fmla="*/ 6724650 w 7372350"/>
              <a:gd name="connsiteY247" fmla="*/ 521533 h 997783"/>
              <a:gd name="connsiteX248" fmla="*/ 6734175 w 7372350"/>
              <a:gd name="connsiteY248" fmla="*/ 492958 h 997783"/>
              <a:gd name="connsiteX249" fmla="*/ 6762750 w 7372350"/>
              <a:gd name="connsiteY249" fmla="*/ 340558 h 997783"/>
              <a:gd name="connsiteX250" fmla="*/ 6772275 w 7372350"/>
              <a:gd name="connsiteY250" fmla="*/ 197683 h 997783"/>
              <a:gd name="connsiteX251" fmla="*/ 6800850 w 7372350"/>
              <a:gd name="connsiteY251" fmla="*/ 102433 h 997783"/>
              <a:gd name="connsiteX252" fmla="*/ 6819900 w 7372350"/>
              <a:gd name="connsiteY252" fmla="*/ 26233 h 997783"/>
              <a:gd name="connsiteX253" fmla="*/ 6858000 w 7372350"/>
              <a:gd name="connsiteY253" fmla="*/ 64333 h 997783"/>
              <a:gd name="connsiteX254" fmla="*/ 6915150 w 7372350"/>
              <a:gd name="connsiteY254" fmla="*/ 45283 h 997783"/>
              <a:gd name="connsiteX255" fmla="*/ 6943725 w 7372350"/>
              <a:gd name="connsiteY255" fmla="*/ 35758 h 997783"/>
              <a:gd name="connsiteX256" fmla="*/ 6962775 w 7372350"/>
              <a:gd name="connsiteY256" fmla="*/ 64333 h 997783"/>
              <a:gd name="connsiteX257" fmla="*/ 6972300 w 7372350"/>
              <a:gd name="connsiteY257" fmla="*/ 92908 h 997783"/>
              <a:gd name="connsiteX258" fmla="*/ 6991350 w 7372350"/>
              <a:gd name="connsiteY258" fmla="*/ 64333 h 997783"/>
              <a:gd name="connsiteX259" fmla="*/ 7048500 w 7372350"/>
              <a:gd name="connsiteY259" fmla="*/ 35758 h 997783"/>
              <a:gd name="connsiteX260" fmla="*/ 7143750 w 7372350"/>
              <a:gd name="connsiteY260" fmla="*/ 45283 h 997783"/>
              <a:gd name="connsiteX261" fmla="*/ 7172325 w 7372350"/>
              <a:gd name="connsiteY261" fmla="*/ 54808 h 997783"/>
              <a:gd name="connsiteX262" fmla="*/ 7200900 w 7372350"/>
              <a:gd name="connsiteY262" fmla="*/ 35758 h 997783"/>
              <a:gd name="connsiteX263" fmla="*/ 7229475 w 7372350"/>
              <a:gd name="connsiteY263" fmla="*/ 26233 h 997783"/>
              <a:gd name="connsiteX264" fmla="*/ 7372350 w 7372350"/>
              <a:gd name="connsiteY264" fmla="*/ 16708 h 99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7372350" h="997783">
                <a:moveTo>
                  <a:pt x="0" y="997783"/>
                </a:moveTo>
                <a:cubicBezTo>
                  <a:pt x="3175" y="988258"/>
                  <a:pt x="3956" y="977562"/>
                  <a:pt x="9525" y="969208"/>
                </a:cubicBezTo>
                <a:cubicBezTo>
                  <a:pt x="33215" y="933673"/>
                  <a:pt x="37923" y="947141"/>
                  <a:pt x="66675" y="921583"/>
                </a:cubicBezTo>
                <a:cubicBezTo>
                  <a:pt x="86811" y="903685"/>
                  <a:pt x="123825" y="864433"/>
                  <a:pt x="123825" y="864433"/>
                </a:cubicBezTo>
                <a:cubicBezTo>
                  <a:pt x="136525" y="867608"/>
                  <a:pt x="149893" y="868801"/>
                  <a:pt x="161925" y="873958"/>
                </a:cubicBezTo>
                <a:cubicBezTo>
                  <a:pt x="172447" y="878467"/>
                  <a:pt x="180261" y="887888"/>
                  <a:pt x="190500" y="893008"/>
                </a:cubicBezTo>
                <a:cubicBezTo>
                  <a:pt x="199480" y="897498"/>
                  <a:pt x="209550" y="899358"/>
                  <a:pt x="219075" y="902533"/>
                </a:cubicBezTo>
                <a:cubicBezTo>
                  <a:pt x="225425" y="893008"/>
                  <a:pt x="233005" y="884197"/>
                  <a:pt x="238125" y="873958"/>
                </a:cubicBezTo>
                <a:cubicBezTo>
                  <a:pt x="249849" y="850510"/>
                  <a:pt x="253517" y="810183"/>
                  <a:pt x="257175" y="788233"/>
                </a:cubicBezTo>
                <a:cubicBezTo>
                  <a:pt x="263525" y="797758"/>
                  <a:pt x="271105" y="806569"/>
                  <a:pt x="276225" y="816808"/>
                </a:cubicBezTo>
                <a:cubicBezTo>
                  <a:pt x="280715" y="825788"/>
                  <a:pt x="280181" y="837029"/>
                  <a:pt x="285750" y="845383"/>
                </a:cubicBezTo>
                <a:cubicBezTo>
                  <a:pt x="300418" y="867385"/>
                  <a:pt x="321815" y="878951"/>
                  <a:pt x="342900" y="893008"/>
                </a:cubicBezTo>
                <a:cubicBezTo>
                  <a:pt x="349250" y="883483"/>
                  <a:pt x="357441" y="874955"/>
                  <a:pt x="361950" y="864433"/>
                </a:cubicBezTo>
                <a:cubicBezTo>
                  <a:pt x="365760" y="855542"/>
                  <a:pt x="373586" y="808879"/>
                  <a:pt x="381000" y="797758"/>
                </a:cubicBezTo>
                <a:cubicBezTo>
                  <a:pt x="388472" y="786550"/>
                  <a:pt x="401305" y="779816"/>
                  <a:pt x="409575" y="769183"/>
                </a:cubicBezTo>
                <a:cubicBezTo>
                  <a:pt x="423631" y="751111"/>
                  <a:pt x="434975" y="731083"/>
                  <a:pt x="447675" y="712033"/>
                </a:cubicBezTo>
                <a:lnTo>
                  <a:pt x="466725" y="683458"/>
                </a:lnTo>
                <a:cubicBezTo>
                  <a:pt x="473075" y="673933"/>
                  <a:pt x="477680" y="662978"/>
                  <a:pt x="485775" y="654883"/>
                </a:cubicBezTo>
                <a:cubicBezTo>
                  <a:pt x="528549" y="612109"/>
                  <a:pt x="501571" y="630568"/>
                  <a:pt x="571500" y="607258"/>
                </a:cubicBezTo>
                <a:lnTo>
                  <a:pt x="600075" y="597733"/>
                </a:lnTo>
                <a:lnTo>
                  <a:pt x="657225" y="616783"/>
                </a:lnTo>
                <a:lnTo>
                  <a:pt x="685800" y="626308"/>
                </a:lnTo>
                <a:cubicBezTo>
                  <a:pt x="698500" y="623133"/>
                  <a:pt x="713678" y="624961"/>
                  <a:pt x="723900" y="616783"/>
                </a:cubicBezTo>
                <a:cubicBezTo>
                  <a:pt x="761253" y="586901"/>
                  <a:pt x="699247" y="576815"/>
                  <a:pt x="762000" y="597733"/>
                </a:cubicBezTo>
                <a:cubicBezTo>
                  <a:pt x="768350" y="607258"/>
                  <a:pt x="770421" y="622056"/>
                  <a:pt x="781050" y="626308"/>
                </a:cubicBezTo>
                <a:cubicBezTo>
                  <a:pt x="790372" y="630037"/>
                  <a:pt x="800645" y="621273"/>
                  <a:pt x="809625" y="616783"/>
                </a:cubicBezTo>
                <a:cubicBezTo>
                  <a:pt x="845098" y="599046"/>
                  <a:pt x="835177" y="595490"/>
                  <a:pt x="866775" y="569158"/>
                </a:cubicBezTo>
                <a:cubicBezTo>
                  <a:pt x="875569" y="561829"/>
                  <a:pt x="885825" y="556458"/>
                  <a:pt x="895350" y="550108"/>
                </a:cubicBezTo>
                <a:cubicBezTo>
                  <a:pt x="904875" y="553283"/>
                  <a:pt x="913885" y="559633"/>
                  <a:pt x="923925" y="559633"/>
                </a:cubicBezTo>
                <a:cubicBezTo>
                  <a:pt x="935885" y="559633"/>
                  <a:pt x="977125" y="545075"/>
                  <a:pt x="990600" y="540583"/>
                </a:cubicBezTo>
                <a:cubicBezTo>
                  <a:pt x="1003300" y="543758"/>
                  <a:pt x="1016668" y="544951"/>
                  <a:pt x="1028700" y="550108"/>
                </a:cubicBezTo>
                <a:cubicBezTo>
                  <a:pt x="1039222" y="554617"/>
                  <a:pt x="1047036" y="574278"/>
                  <a:pt x="1057275" y="569158"/>
                </a:cubicBezTo>
                <a:cubicBezTo>
                  <a:pt x="1068984" y="563304"/>
                  <a:pt x="1063625" y="543758"/>
                  <a:pt x="1066800" y="531058"/>
                </a:cubicBezTo>
                <a:lnTo>
                  <a:pt x="1123950" y="588208"/>
                </a:lnTo>
                <a:cubicBezTo>
                  <a:pt x="1133475" y="597733"/>
                  <a:pt x="1141317" y="609311"/>
                  <a:pt x="1152525" y="616783"/>
                </a:cubicBezTo>
                <a:cubicBezTo>
                  <a:pt x="1220883" y="662355"/>
                  <a:pt x="1193486" y="638694"/>
                  <a:pt x="1238250" y="683458"/>
                </a:cubicBezTo>
                <a:cubicBezTo>
                  <a:pt x="1241425" y="692983"/>
                  <a:pt x="1238795" y="707543"/>
                  <a:pt x="1247775" y="712033"/>
                </a:cubicBezTo>
                <a:cubicBezTo>
                  <a:pt x="1276804" y="726547"/>
                  <a:pt x="1282246" y="684819"/>
                  <a:pt x="1285875" y="673933"/>
                </a:cubicBezTo>
                <a:cubicBezTo>
                  <a:pt x="1295400" y="677108"/>
                  <a:pt x="1307350" y="676358"/>
                  <a:pt x="1314450" y="683458"/>
                </a:cubicBezTo>
                <a:cubicBezTo>
                  <a:pt x="1330639" y="699647"/>
                  <a:pt x="1336361" y="724419"/>
                  <a:pt x="1352550" y="740608"/>
                </a:cubicBezTo>
                <a:lnTo>
                  <a:pt x="1381125" y="769183"/>
                </a:lnTo>
                <a:cubicBezTo>
                  <a:pt x="1443470" y="748401"/>
                  <a:pt x="1382280" y="777265"/>
                  <a:pt x="1419225" y="731083"/>
                </a:cubicBezTo>
                <a:cubicBezTo>
                  <a:pt x="1426376" y="722144"/>
                  <a:pt x="1438275" y="718383"/>
                  <a:pt x="1447800" y="712033"/>
                </a:cubicBezTo>
                <a:cubicBezTo>
                  <a:pt x="1513045" y="777278"/>
                  <a:pt x="1482534" y="754239"/>
                  <a:pt x="1533525" y="788233"/>
                </a:cubicBezTo>
                <a:cubicBezTo>
                  <a:pt x="1546225" y="785058"/>
                  <a:pt x="1560733" y="785970"/>
                  <a:pt x="1571625" y="778708"/>
                </a:cubicBezTo>
                <a:cubicBezTo>
                  <a:pt x="1591359" y="765552"/>
                  <a:pt x="1595421" y="731150"/>
                  <a:pt x="1600200" y="712033"/>
                </a:cubicBezTo>
                <a:cubicBezTo>
                  <a:pt x="1632211" y="808065"/>
                  <a:pt x="1583370" y="659107"/>
                  <a:pt x="1619250" y="778708"/>
                </a:cubicBezTo>
                <a:cubicBezTo>
                  <a:pt x="1648253" y="875386"/>
                  <a:pt x="1630465" y="796681"/>
                  <a:pt x="1647825" y="883483"/>
                </a:cubicBezTo>
                <a:cubicBezTo>
                  <a:pt x="1664330" y="833967"/>
                  <a:pt x="1665890" y="833225"/>
                  <a:pt x="1676400" y="759658"/>
                </a:cubicBezTo>
                <a:cubicBezTo>
                  <a:pt x="1679575" y="737433"/>
                  <a:pt x="1680877" y="714859"/>
                  <a:pt x="1685925" y="692983"/>
                </a:cubicBezTo>
                <a:cubicBezTo>
                  <a:pt x="1690440" y="673417"/>
                  <a:pt x="1698625" y="654883"/>
                  <a:pt x="1704975" y="635833"/>
                </a:cubicBezTo>
                <a:cubicBezTo>
                  <a:pt x="1708150" y="626308"/>
                  <a:pt x="1708931" y="615612"/>
                  <a:pt x="1714500" y="607258"/>
                </a:cubicBezTo>
                <a:cubicBezTo>
                  <a:pt x="1720850" y="597733"/>
                  <a:pt x="1728430" y="588922"/>
                  <a:pt x="1733550" y="578683"/>
                </a:cubicBezTo>
                <a:cubicBezTo>
                  <a:pt x="1738040" y="569703"/>
                  <a:pt x="1738199" y="558885"/>
                  <a:pt x="1743075" y="550108"/>
                </a:cubicBezTo>
                <a:cubicBezTo>
                  <a:pt x="1754194" y="530094"/>
                  <a:pt x="1781175" y="492958"/>
                  <a:pt x="1781175" y="492958"/>
                </a:cubicBezTo>
                <a:cubicBezTo>
                  <a:pt x="1790700" y="496133"/>
                  <a:pt x="1804181" y="494129"/>
                  <a:pt x="1809750" y="502483"/>
                </a:cubicBezTo>
                <a:cubicBezTo>
                  <a:pt x="1818730" y="515953"/>
                  <a:pt x="1816379" y="534180"/>
                  <a:pt x="1819275" y="550108"/>
                </a:cubicBezTo>
                <a:cubicBezTo>
                  <a:pt x="1822730" y="569109"/>
                  <a:pt x="1825625" y="588208"/>
                  <a:pt x="1828800" y="607258"/>
                </a:cubicBezTo>
                <a:cubicBezTo>
                  <a:pt x="1858989" y="561975"/>
                  <a:pt x="1844230" y="589543"/>
                  <a:pt x="1866900" y="521533"/>
                </a:cubicBezTo>
                <a:cubicBezTo>
                  <a:pt x="1873175" y="502709"/>
                  <a:pt x="1878689" y="477812"/>
                  <a:pt x="1895475" y="464383"/>
                </a:cubicBezTo>
                <a:cubicBezTo>
                  <a:pt x="1903315" y="458111"/>
                  <a:pt x="1914525" y="458033"/>
                  <a:pt x="1924050" y="454858"/>
                </a:cubicBezTo>
                <a:cubicBezTo>
                  <a:pt x="1927225" y="464383"/>
                  <a:pt x="1924595" y="478943"/>
                  <a:pt x="1933575" y="483433"/>
                </a:cubicBezTo>
                <a:cubicBezTo>
                  <a:pt x="1965325" y="499308"/>
                  <a:pt x="1965325" y="454858"/>
                  <a:pt x="1971675" y="445333"/>
                </a:cubicBezTo>
                <a:cubicBezTo>
                  <a:pt x="1979147" y="434125"/>
                  <a:pt x="1991980" y="427391"/>
                  <a:pt x="2000250" y="416758"/>
                </a:cubicBezTo>
                <a:cubicBezTo>
                  <a:pt x="2060087" y="339825"/>
                  <a:pt x="2011607" y="377437"/>
                  <a:pt x="2066925" y="340558"/>
                </a:cubicBezTo>
                <a:cubicBezTo>
                  <a:pt x="2076450" y="343733"/>
                  <a:pt x="2086723" y="345207"/>
                  <a:pt x="2095500" y="350083"/>
                </a:cubicBezTo>
                <a:cubicBezTo>
                  <a:pt x="2115514" y="361202"/>
                  <a:pt x="2152650" y="388183"/>
                  <a:pt x="2152650" y="388183"/>
                </a:cubicBezTo>
                <a:cubicBezTo>
                  <a:pt x="2165350" y="385008"/>
                  <a:pt x="2180898" y="387278"/>
                  <a:pt x="2190750" y="378658"/>
                </a:cubicBezTo>
                <a:cubicBezTo>
                  <a:pt x="2207980" y="363581"/>
                  <a:pt x="2228850" y="321508"/>
                  <a:pt x="2228850" y="321508"/>
                </a:cubicBezTo>
                <a:cubicBezTo>
                  <a:pt x="2241550" y="324683"/>
                  <a:pt x="2254918" y="325876"/>
                  <a:pt x="2266950" y="331033"/>
                </a:cubicBezTo>
                <a:cubicBezTo>
                  <a:pt x="2277472" y="335542"/>
                  <a:pt x="2284233" y="348201"/>
                  <a:pt x="2295525" y="350083"/>
                </a:cubicBezTo>
                <a:cubicBezTo>
                  <a:pt x="2305429" y="351734"/>
                  <a:pt x="2315323" y="345434"/>
                  <a:pt x="2324100" y="340558"/>
                </a:cubicBezTo>
                <a:cubicBezTo>
                  <a:pt x="2344114" y="329439"/>
                  <a:pt x="2381250" y="302458"/>
                  <a:pt x="2381250" y="302458"/>
                </a:cubicBezTo>
                <a:cubicBezTo>
                  <a:pt x="2411208" y="312444"/>
                  <a:pt x="2418015" y="309980"/>
                  <a:pt x="2438400" y="340558"/>
                </a:cubicBezTo>
                <a:cubicBezTo>
                  <a:pt x="2443969" y="348912"/>
                  <a:pt x="2444750" y="359608"/>
                  <a:pt x="2447925" y="369133"/>
                </a:cubicBezTo>
                <a:cubicBezTo>
                  <a:pt x="2457450" y="365958"/>
                  <a:pt x="2468146" y="365177"/>
                  <a:pt x="2476500" y="359608"/>
                </a:cubicBezTo>
                <a:cubicBezTo>
                  <a:pt x="2523313" y="328400"/>
                  <a:pt x="2488983" y="337600"/>
                  <a:pt x="2524125" y="302458"/>
                </a:cubicBezTo>
                <a:cubicBezTo>
                  <a:pt x="2532220" y="294363"/>
                  <a:pt x="2543175" y="289758"/>
                  <a:pt x="2552700" y="283408"/>
                </a:cubicBezTo>
                <a:cubicBezTo>
                  <a:pt x="2561167" y="296108"/>
                  <a:pt x="2579158" y="331033"/>
                  <a:pt x="2600325" y="331033"/>
                </a:cubicBezTo>
                <a:cubicBezTo>
                  <a:pt x="2611773" y="331033"/>
                  <a:pt x="2619375" y="318333"/>
                  <a:pt x="2628900" y="311983"/>
                </a:cubicBezTo>
                <a:cubicBezTo>
                  <a:pt x="2635250" y="302458"/>
                  <a:pt x="2636844" y="286184"/>
                  <a:pt x="2647950" y="283408"/>
                </a:cubicBezTo>
                <a:cubicBezTo>
                  <a:pt x="2685282" y="274075"/>
                  <a:pt x="2707471" y="294514"/>
                  <a:pt x="2733675" y="311983"/>
                </a:cubicBezTo>
                <a:cubicBezTo>
                  <a:pt x="2740025" y="321508"/>
                  <a:pt x="2743786" y="333407"/>
                  <a:pt x="2752725" y="340558"/>
                </a:cubicBezTo>
                <a:cubicBezTo>
                  <a:pt x="2760565" y="346830"/>
                  <a:pt x="2775731" y="358437"/>
                  <a:pt x="2781300" y="350083"/>
                </a:cubicBezTo>
                <a:cubicBezTo>
                  <a:pt x="2793753" y="331403"/>
                  <a:pt x="2787650" y="305633"/>
                  <a:pt x="2790825" y="283408"/>
                </a:cubicBezTo>
                <a:cubicBezTo>
                  <a:pt x="2793686" y="286269"/>
                  <a:pt x="2836924" y="333243"/>
                  <a:pt x="2847975" y="331033"/>
                </a:cubicBezTo>
                <a:cubicBezTo>
                  <a:pt x="2859200" y="328788"/>
                  <a:pt x="2860675" y="311983"/>
                  <a:pt x="2867025" y="302458"/>
                </a:cubicBezTo>
                <a:cubicBezTo>
                  <a:pt x="2876550" y="308808"/>
                  <a:pt x="2889250" y="311983"/>
                  <a:pt x="2895600" y="321508"/>
                </a:cubicBezTo>
                <a:cubicBezTo>
                  <a:pt x="2902862" y="332400"/>
                  <a:pt x="2901529" y="347021"/>
                  <a:pt x="2905125" y="359608"/>
                </a:cubicBezTo>
                <a:cubicBezTo>
                  <a:pt x="2914984" y="394114"/>
                  <a:pt x="2912828" y="385449"/>
                  <a:pt x="2933700" y="416758"/>
                </a:cubicBezTo>
                <a:cubicBezTo>
                  <a:pt x="2943225" y="413583"/>
                  <a:pt x="2952371" y="405582"/>
                  <a:pt x="2962275" y="407233"/>
                </a:cubicBezTo>
                <a:cubicBezTo>
                  <a:pt x="2995770" y="412815"/>
                  <a:pt x="2994282" y="442518"/>
                  <a:pt x="3009900" y="464383"/>
                </a:cubicBezTo>
                <a:cubicBezTo>
                  <a:pt x="3017730" y="475344"/>
                  <a:pt x="3030205" y="482325"/>
                  <a:pt x="3038475" y="492958"/>
                </a:cubicBezTo>
                <a:cubicBezTo>
                  <a:pt x="3052531" y="511030"/>
                  <a:pt x="3063875" y="531058"/>
                  <a:pt x="3076575" y="550108"/>
                </a:cubicBezTo>
                <a:lnTo>
                  <a:pt x="3114675" y="607258"/>
                </a:lnTo>
                <a:cubicBezTo>
                  <a:pt x="3121025" y="616783"/>
                  <a:pt x="3130105" y="624973"/>
                  <a:pt x="3133725" y="635833"/>
                </a:cubicBezTo>
                <a:cubicBezTo>
                  <a:pt x="3136900" y="645358"/>
                  <a:pt x="3137681" y="656054"/>
                  <a:pt x="3143250" y="664408"/>
                </a:cubicBezTo>
                <a:cubicBezTo>
                  <a:pt x="3150722" y="675616"/>
                  <a:pt x="3162300" y="683458"/>
                  <a:pt x="3171825" y="692983"/>
                </a:cubicBezTo>
                <a:cubicBezTo>
                  <a:pt x="3178175" y="683458"/>
                  <a:pt x="3187586" y="675373"/>
                  <a:pt x="3190875" y="664408"/>
                </a:cubicBezTo>
                <a:cubicBezTo>
                  <a:pt x="3197326" y="642904"/>
                  <a:pt x="3195997" y="619748"/>
                  <a:pt x="3200400" y="597733"/>
                </a:cubicBezTo>
                <a:cubicBezTo>
                  <a:pt x="3202369" y="587888"/>
                  <a:pt x="3206750" y="578683"/>
                  <a:pt x="3209925" y="569158"/>
                </a:cubicBezTo>
                <a:cubicBezTo>
                  <a:pt x="3215250" y="590456"/>
                  <a:pt x="3229224" y="650494"/>
                  <a:pt x="3238500" y="664408"/>
                </a:cubicBezTo>
                <a:cubicBezTo>
                  <a:pt x="3244850" y="673933"/>
                  <a:pt x="3252901" y="682522"/>
                  <a:pt x="3257550" y="692983"/>
                </a:cubicBezTo>
                <a:cubicBezTo>
                  <a:pt x="3265705" y="711333"/>
                  <a:pt x="3265461" y="733425"/>
                  <a:pt x="3276600" y="750133"/>
                </a:cubicBezTo>
                <a:cubicBezTo>
                  <a:pt x="3282950" y="759658"/>
                  <a:pt x="3290530" y="768469"/>
                  <a:pt x="3295650" y="778708"/>
                </a:cubicBezTo>
                <a:cubicBezTo>
                  <a:pt x="3311144" y="809696"/>
                  <a:pt x="3296928" y="808561"/>
                  <a:pt x="3324225" y="835858"/>
                </a:cubicBezTo>
                <a:cubicBezTo>
                  <a:pt x="3332320" y="843953"/>
                  <a:pt x="3343275" y="848558"/>
                  <a:pt x="3352800" y="854908"/>
                </a:cubicBezTo>
                <a:cubicBezTo>
                  <a:pt x="3360777" y="799072"/>
                  <a:pt x="3363004" y="767147"/>
                  <a:pt x="3381375" y="712033"/>
                </a:cubicBezTo>
                <a:lnTo>
                  <a:pt x="3400425" y="654883"/>
                </a:lnTo>
                <a:lnTo>
                  <a:pt x="3409950" y="626308"/>
                </a:lnTo>
                <a:cubicBezTo>
                  <a:pt x="3416300" y="635833"/>
                  <a:pt x="3417552" y="654883"/>
                  <a:pt x="3429000" y="654883"/>
                </a:cubicBezTo>
                <a:cubicBezTo>
                  <a:pt x="3439040" y="654883"/>
                  <a:pt x="3433649" y="635085"/>
                  <a:pt x="3438525" y="626308"/>
                </a:cubicBezTo>
                <a:cubicBezTo>
                  <a:pt x="3449644" y="606294"/>
                  <a:pt x="3469385" y="590878"/>
                  <a:pt x="3476625" y="569158"/>
                </a:cubicBezTo>
                <a:cubicBezTo>
                  <a:pt x="3482975" y="550108"/>
                  <a:pt x="3484536" y="528716"/>
                  <a:pt x="3495675" y="512008"/>
                </a:cubicBezTo>
                <a:cubicBezTo>
                  <a:pt x="3502025" y="502483"/>
                  <a:pt x="3510076" y="493894"/>
                  <a:pt x="3514725" y="483433"/>
                </a:cubicBezTo>
                <a:cubicBezTo>
                  <a:pt x="3522880" y="465083"/>
                  <a:pt x="3533775" y="426283"/>
                  <a:pt x="3533775" y="426283"/>
                </a:cubicBezTo>
                <a:lnTo>
                  <a:pt x="3552825" y="483433"/>
                </a:lnTo>
                <a:cubicBezTo>
                  <a:pt x="3556000" y="492958"/>
                  <a:pt x="3553996" y="506439"/>
                  <a:pt x="3562350" y="512008"/>
                </a:cubicBezTo>
                <a:lnTo>
                  <a:pt x="3590925" y="531058"/>
                </a:lnTo>
                <a:cubicBezTo>
                  <a:pt x="3600450" y="524708"/>
                  <a:pt x="3611405" y="520103"/>
                  <a:pt x="3619500" y="512008"/>
                </a:cubicBezTo>
                <a:cubicBezTo>
                  <a:pt x="3646797" y="484711"/>
                  <a:pt x="3632581" y="485846"/>
                  <a:pt x="3648075" y="454858"/>
                </a:cubicBezTo>
                <a:cubicBezTo>
                  <a:pt x="3653195" y="444619"/>
                  <a:pt x="3662476" y="436744"/>
                  <a:pt x="3667125" y="426283"/>
                </a:cubicBezTo>
                <a:cubicBezTo>
                  <a:pt x="3675280" y="407933"/>
                  <a:pt x="3679825" y="388183"/>
                  <a:pt x="3686175" y="369133"/>
                </a:cubicBezTo>
                <a:cubicBezTo>
                  <a:pt x="3689350" y="359608"/>
                  <a:pt x="3693265" y="350298"/>
                  <a:pt x="3695700" y="340558"/>
                </a:cubicBezTo>
                <a:cubicBezTo>
                  <a:pt x="3698875" y="327858"/>
                  <a:pt x="3701463" y="314997"/>
                  <a:pt x="3705225" y="302458"/>
                </a:cubicBezTo>
                <a:cubicBezTo>
                  <a:pt x="3710995" y="283224"/>
                  <a:pt x="3724275" y="245308"/>
                  <a:pt x="3724275" y="245308"/>
                </a:cubicBezTo>
                <a:cubicBezTo>
                  <a:pt x="3727450" y="261183"/>
                  <a:pt x="3720330" y="283953"/>
                  <a:pt x="3733800" y="292933"/>
                </a:cubicBezTo>
                <a:cubicBezTo>
                  <a:pt x="3744086" y="299790"/>
                  <a:pt x="3761801" y="236815"/>
                  <a:pt x="3762375" y="235783"/>
                </a:cubicBezTo>
                <a:cubicBezTo>
                  <a:pt x="3795059" y="176952"/>
                  <a:pt x="3787308" y="187411"/>
                  <a:pt x="3829050" y="159583"/>
                </a:cubicBezTo>
                <a:cubicBezTo>
                  <a:pt x="3832225" y="169108"/>
                  <a:pt x="3829253" y="184429"/>
                  <a:pt x="3838575" y="188158"/>
                </a:cubicBezTo>
                <a:cubicBezTo>
                  <a:pt x="3850730" y="193020"/>
                  <a:pt x="3864136" y="182395"/>
                  <a:pt x="3876675" y="178633"/>
                </a:cubicBezTo>
                <a:cubicBezTo>
                  <a:pt x="3895909" y="172863"/>
                  <a:pt x="3914775" y="165933"/>
                  <a:pt x="3933825" y="159583"/>
                </a:cubicBezTo>
                <a:lnTo>
                  <a:pt x="3962400" y="150058"/>
                </a:lnTo>
                <a:cubicBezTo>
                  <a:pt x="3991547" y="157345"/>
                  <a:pt x="4007149" y="156707"/>
                  <a:pt x="4029075" y="178633"/>
                </a:cubicBezTo>
                <a:cubicBezTo>
                  <a:pt x="4037170" y="186728"/>
                  <a:pt x="4038417" y="201141"/>
                  <a:pt x="4048125" y="207208"/>
                </a:cubicBezTo>
                <a:cubicBezTo>
                  <a:pt x="4065153" y="217851"/>
                  <a:pt x="4105275" y="226258"/>
                  <a:pt x="4105275" y="226258"/>
                </a:cubicBezTo>
                <a:cubicBezTo>
                  <a:pt x="4111625" y="216733"/>
                  <a:pt x="4119205" y="207922"/>
                  <a:pt x="4124325" y="197683"/>
                </a:cubicBezTo>
                <a:cubicBezTo>
                  <a:pt x="4128815" y="188703"/>
                  <a:pt x="4126750" y="176208"/>
                  <a:pt x="4133850" y="169108"/>
                </a:cubicBezTo>
                <a:cubicBezTo>
                  <a:pt x="4140950" y="162008"/>
                  <a:pt x="4152900" y="162758"/>
                  <a:pt x="4162425" y="159583"/>
                </a:cubicBezTo>
                <a:cubicBezTo>
                  <a:pt x="4166435" y="171612"/>
                  <a:pt x="4176797" y="211052"/>
                  <a:pt x="4191000" y="216733"/>
                </a:cubicBezTo>
                <a:cubicBezTo>
                  <a:pt x="4200322" y="220462"/>
                  <a:pt x="4210798" y="212084"/>
                  <a:pt x="4219575" y="207208"/>
                </a:cubicBezTo>
                <a:cubicBezTo>
                  <a:pt x="4239589" y="196089"/>
                  <a:pt x="4257675" y="181808"/>
                  <a:pt x="4276725" y="169108"/>
                </a:cubicBezTo>
                <a:lnTo>
                  <a:pt x="4305300" y="150058"/>
                </a:lnTo>
                <a:cubicBezTo>
                  <a:pt x="4307217" y="155809"/>
                  <a:pt x="4319273" y="211470"/>
                  <a:pt x="4343400" y="197683"/>
                </a:cubicBezTo>
                <a:cubicBezTo>
                  <a:pt x="4363279" y="186324"/>
                  <a:pt x="4381500" y="140533"/>
                  <a:pt x="4381500" y="140533"/>
                </a:cubicBezTo>
                <a:cubicBezTo>
                  <a:pt x="4400550" y="143708"/>
                  <a:pt x="4420328" y="143951"/>
                  <a:pt x="4438650" y="150058"/>
                </a:cubicBezTo>
                <a:cubicBezTo>
                  <a:pt x="4458542" y="156689"/>
                  <a:pt x="4482537" y="184420"/>
                  <a:pt x="4495800" y="197683"/>
                </a:cubicBezTo>
                <a:cubicBezTo>
                  <a:pt x="4505325" y="191333"/>
                  <a:pt x="4518308" y="188341"/>
                  <a:pt x="4524375" y="178633"/>
                </a:cubicBezTo>
                <a:cubicBezTo>
                  <a:pt x="4535018" y="161605"/>
                  <a:pt x="4543425" y="121483"/>
                  <a:pt x="4543425" y="121483"/>
                </a:cubicBezTo>
                <a:cubicBezTo>
                  <a:pt x="4552950" y="127833"/>
                  <a:pt x="4560552" y="140533"/>
                  <a:pt x="4572000" y="140533"/>
                </a:cubicBezTo>
                <a:cubicBezTo>
                  <a:pt x="4592080" y="140533"/>
                  <a:pt x="4629150" y="121483"/>
                  <a:pt x="4629150" y="121483"/>
                </a:cubicBezTo>
                <a:cubicBezTo>
                  <a:pt x="4638675" y="127833"/>
                  <a:pt x="4651658" y="130825"/>
                  <a:pt x="4657725" y="140533"/>
                </a:cubicBezTo>
                <a:cubicBezTo>
                  <a:pt x="4714400" y="231213"/>
                  <a:pt x="4640681" y="173620"/>
                  <a:pt x="4705350" y="216733"/>
                </a:cubicBezTo>
                <a:cubicBezTo>
                  <a:pt x="4714875" y="210383"/>
                  <a:pt x="4722700" y="195438"/>
                  <a:pt x="4733925" y="197683"/>
                </a:cubicBezTo>
                <a:cubicBezTo>
                  <a:pt x="4751609" y="201220"/>
                  <a:pt x="4760065" y="256240"/>
                  <a:pt x="4762500" y="264358"/>
                </a:cubicBezTo>
                <a:cubicBezTo>
                  <a:pt x="4768270" y="283592"/>
                  <a:pt x="4775200" y="302458"/>
                  <a:pt x="4781550" y="321508"/>
                </a:cubicBezTo>
                <a:cubicBezTo>
                  <a:pt x="4784725" y="331033"/>
                  <a:pt x="4785506" y="341729"/>
                  <a:pt x="4791075" y="350083"/>
                </a:cubicBezTo>
                <a:cubicBezTo>
                  <a:pt x="4797425" y="359608"/>
                  <a:pt x="4805476" y="368197"/>
                  <a:pt x="4810125" y="378658"/>
                </a:cubicBezTo>
                <a:cubicBezTo>
                  <a:pt x="4818280" y="397008"/>
                  <a:pt x="4820195" y="417847"/>
                  <a:pt x="4829175" y="435808"/>
                </a:cubicBezTo>
                <a:cubicBezTo>
                  <a:pt x="4846108" y="469675"/>
                  <a:pt x="4848407" y="469781"/>
                  <a:pt x="4857750" y="502483"/>
                </a:cubicBezTo>
                <a:cubicBezTo>
                  <a:pt x="4861346" y="515070"/>
                  <a:pt x="4863513" y="528044"/>
                  <a:pt x="4867275" y="540583"/>
                </a:cubicBezTo>
                <a:cubicBezTo>
                  <a:pt x="4873045" y="559817"/>
                  <a:pt x="4886325" y="597733"/>
                  <a:pt x="4886325" y="597733"/>
                </a:cubicBezTo>
                <a:cubicBezTo>
                  <a:pt x="4895850" y="594558"/>
                  <a:pt x="4907060" y="594480"/>
                  <a:pt x="4914900" y="588208"/>
                </a:cubicBezTo>
                <a:cubicBezTo>
                  <a:pt x="4948030" y="561704"/>
                  <a:pt x="4919870" y="538512"/>
                  <a:pt x="4953000" y="588208"/>
                </a:cubicBezTo>
                <a:cubicBezTo>
                  <a:pt x="4956052" y="600415"/>
                  <a:pt x="4965218" y="641218"/>
                  <a:pt x="4972050" y="654883"/>
                </a:cubicBezTo>
                <a:cubicBezTo>
                  <a:pt x="4977170" y="665122"/>
                  <a:pt x="4985980" y="673219"/>
                  <a:pt x="4991100" y="683458"/>
                </a:cubicBezTo>
                <a:cubicBezTo>
                  <a:pt x="5002604" y="706465"/>
                  <a:pt x="4996927" y="722410"/>
                  <a:pt x="5019675" y="740608"/>
                </a:cubicBezTo>
                <a:cubicBezTo>
                  <a:pt x="5027515" y="746880"/>
                  <a:pt x="5038725" y="746958"/>
                  <a:pt x="5048250" y="750133"/>
                </a:cubicBezTo>
                <a:cubicBezTo>
                  <a:pt x="5070023" y="684814"/>
                  <a:pt x="5044312" y="765885"/>
                  <a:pt x="5067300" y="673933"/>
                </a:cubicBezTo>
                <a:cubicBezTo>
                  <a:pt x="5069735" y="664193"/>
                  <a:pt x="5074067" y="655012"/>
                  <a:pt x="5076825" y="645358"/>
                </a:cubicBezTo>
                <a:cubicBezTo>
                  <a:pt x="5080421" y="632771"/>
                  <a:pt x="5083175" y="619958"/>
                  <a:pt x="5086350" y="607258"/>
                </a:cubicBezTo>
                <a:cubicBezTo>
                  <a:pt x="5089525" y="556458"/>
                  <a:pt x="5091267" y="505548"/>
                  <a:pt x="5095875" y="454858"/>
                </a:cubicBezTo>
                <a:cubicBezTo>
                  <a:pt x="5097623" y="435625"/>
                  <a:pt x="5088126" y="406345"/>
                  <a:pt x="5105400" y="397708"/>
                </a:cubicBezTo>
                <a:cubicBezTo>
                  <a:pt x="5119880" y="390468"/>
                  <a:pt x="5111285" y="429558"/>
                  <a:pt x="5114925" y="445333"/>
                </a:cubicBezTo>
                <a:cubicBezTo>
                  <a:pt x="5120812" y="470844"/>
                  <a:pt x="5128840" y="495860"/>
                  <a:pt x="5133975" y="521533"/>
                </a:cubicBezTo>
                <a:cubicBezTo>
                  <a:pt x="5139413" y="548724"/>
                  <a:pt x="5144954" y="580355"/>
                  <a:pt x="5153025" y="607258"/>
                </a:cubicBezTo>
                <a:cubicBezTo>
                  <a:pt x="5158795" y="626492"/>
                  <a:pt x="5165725" y="645358"/>
                  <a:pt x="5172075" y="664408"/>
                </a:cubicBezTo>
                <a:lnTo>
                  <a:pt x="5181600" y="692983"/>
                </a:lnTo>
                <a:lnTo>
                  <a:pt x="5191125" y="721558"/>
                </a:lnTo>
                <a:cubicBezTo>
                  <a:pt x="5221314" y="676275"/>
                  <a:pt x="5206555" y="703843"/>
                  <a:pt x="5229225" y="635833"/>
                </a:cubicBezTo>
                <a:lnTo>
                  <a:pt x="5238750" y="607258"/>
                </a:lnTo>
                <a:cubicBezTo>
                  <a:pt x="5247173" y="581989"/>
                  <a:pt x="5252674" y="567920"/>
                  <a:pt x="5257800" y="540583"/>
                </a:cubicBezTo>
                <a:cubicBezTo>
                  <a:pt x="5264918" y="502619"/>
                  <a:pt x="5269275" y="464158"/>
                  <a:pt x="5276850" y="426283"/>
                </a:cubicBezTo>
                <a:cubicBezTo>
                  <a:pt x="5290313" y="358967"/>
                  <a:pt x="5281255" y="394017"/>
                  <a:pt x="5305425" y="321508"/>
                </a:cubicBezTo>
                <a:lnTo>
                  <a:pt x="5314950" y="292933"/>
                </a:lnTo>
                <a:lnTo>
                  <a:pt x="5324475" y="264358"/>
                </a:lnTo>
                <a:cubicBezTo>
                  <a:pt x="5327650" y="280233"/>
                  <a:pt x="5320530" y="303003"/>
                  <a:pt x="5334000" y="311983"/>
                </a:cubicBezTo>
                <a:cubicBezTo>
                  <a:pt x="5344004" y="318652"/>
                  <a:pt x="5362249" y="256030"/>
                  <a:pt x="5362575" y="254833"/>
                </a:cubicBezTo>
                <a:cubicBezTo>
                  <a:pt x="5372109" y="219876"/>
                  <a:pt x="5384803" y="169092"/>
                  <a:pt x="5391150" y="131008"/>
                </a:cubicBezTo>
                <a:cubicBezTo>
                  <a:pt x="5405743" y="43449"/>
                  <a:pt x="5391944" y="90526"/>
                  <a:pt x="5410200" y="35758"/>
                </a:cubicBezTo>
                <a:cubicBezTo>
                  <a:pt x="5413375" y="48458"/>
                  <a:pt x="5416129" y="61271"/>
                  <a:pt x="5419725" y="73858"/>
                </a:cubicBezTo>
                <a:cubicBezTo>
                  <a:pt x="5422483" y="83512"/>
                  <a:pt x="5420270" y="97943"/>
                  <a:pt x="5429250" y="102433"/>
                </a:cubicBezTo>
                <a:cubicBezTo>
                  <a:pt x="5438230" y="106923"/>
                  <a:pt x="5448300" y="96083"/>
                  <a:pt x="5457825" y="92908"/>
                </a:cubicBezTo>
                <a:lnTo>
                  <a:pt x="5495925" y="35758"/>
                </a:lnTo>
                <a:lnTo>
                  <a:pt x="5514975" y="7183"/>
                </a:lnTo>
                <a:cubicBezTo>
                  <a:pt x="5544933" y="17169"/>
                  <a:pt x="5551740" y="14705"/>
                  <a:pt x="5572125" y="45283"/>
                </a:cubicBezTo>
                <a:cubicBezTo>
                  <a:pt x="5577694" y="53637"/>
                  <a:pt x="5578475" y="64333"/>
                  <a:pt x="5581650" y="73858"/>
                </a:cubicBezTo>
                <a:cubicBezTo>
                  <a:pt x="5589731" y="61736"/>
                  <a:pt x="5604345" y="19906"/>
                  <a:pt x="5629275" y="54808"/>
                </a:cubicBezTo>
                <a:cubicBezTo>
                  <a:pt x="5640947" y="71148"/>
                  <a:pt x="5648325" y="111958"/>
                  <a:pt x="5648325" y="111958"/>
                </a:cubicBezTo>
                <a:cubicBezTo>
                  <a:pt x="5677614" y="24090"/>
                  <a:pt x="5652463" y="49421"/>
                  <a:pt x="5686425" y="83383"/>
                </a:cubicBezTo>
                <a:cubicBezTo>
                  <a:pt x="5694520" y="91478"/>
                  <a:pt x="5705475" y="96083"/>
                  <a:pt x="5715000" y="102433"/>
                </a:cubicBezTo>
                <a:cubicBezTo>
                  <a:pt x="5743575" y="59571"/>
                  <a:pt x="5741988" y="46077"/>
                  <a:pt x="5781675" y="26233"/>
                </a:cubicBezTo>
                <a:cubicBezTo>
                  <a:pt x="5790655" y="21743"/>
                  <a:pt x="5800725" y="19883"/>
                  <a:pt x="5810250" y="16708"/>
                </a:cubicBezTo>
                <a:cubicBezTo>
                  <a:pt x="5819775" y="26233"/>
                  <a:pt x="5831353" y="34075"/>
                  <a:pt x="5838825" y="45283"/>
                </a:cubicBezTo>
                <a:cubicBezTo>
                  <a:pt x="5844394" y="53637"/>
                  <a:pt x="5843860" y="64878"/>
                  <a:pt x="5848350" y="73858"/>
                </a:cubicBezTo>
                <a:cubicBezTo>
                  <a:pt x="5853470" y="84097"/>
                  <a:pt x="5861050" y="92908"/>
                  <a:pt x="5867400" y="102433"/>
                </a:cubicBezTo>
                <a:cubicBezTo>
                  <a:pt x="5876925" y="96083"/>
                  <a:pt x="5887880" y="91478"/>
                  <a:pt x="5895975" y="83383"/>
                </a:cubicBezTo>
                <a:cubicBezTo>
                  <a:pt x="5904070" y="75288"/>
                  <a:pt x="5905317" y="60875"/>
                  <a:pt x="5915025" y="54808"/>
                </a:cubicBezTo>
                <a:cubicBezTo>
                  <a:pt x="5932053" y="44165"/>
                  <a:pt x="5972175" y="35758"/>
                  <a:pt x="5972175" y="35758"/>
                </a:cubicBezTo>
                <a:cubicBezTo>
                  <a:pt x="5981700" y="42108"/>
                  <a:pt x="5992655" y="46713"/>
                  <a:pt x="6000750" y="54808"/>
                </a:cubicBezTo>
                <a:cubicBezTo>
                  <a:pt x="6019214" y="73272"/>
                  <a:pt x="6021578" y="88717"/>
                  <a:pt x="6029325" y="111958"/>
                </a:cubicBezTo>
                <a:cubicBezTo>
                  <a:pt x="6035675" y="102433"/>
                  <a:pt x="6043255" y="93622"/>
                  <a:pt x="6048375" y="83383"/>
                </a:cubicBezTo>
                <a:cubicBezTo>
                  <a:pt x="6052865" y="74403"/>
                  <a:pt x="6047860" y="54808"/>
                  <a:pt x="6057900" y="54808"/>
                </a:cubicBezTo>
                <a:cubicBezTo>
                  <a:pt x="6067940" y="54808"/>
                  <a:pt x="6064667" y="73729"/>
                  <a:pt x="6067425" y="83383"/>
                </a:cubicBezTo>
                <a:cubicBezTo>
                  <a:pt x="6081274" y="131853"/>
                  <a:pt x="6063083" y="116861"/>
                  <a:pt x="6105525" y="131008"/>
                </a:cubicBezTo>
                <a:cubicBezTo>
                  <a:pt x="6116132" y="162829"/>
                  <a:pt x="6116602" y="161803"/>
                  <a:pt x="6124575" y="197683"/>
                </a:cubicBezTo>
                <a:cubicBezTo>
                  <a:pt x="6128087" y="213487"/>
                  <a:pt x="6130588" y="229504"/>
                  <a:pt x="6134100" y="245308"/>
                </a:cubicBezTo>
                <a:cubicBezTo>
                  <a:pt x="6153137" y="330976"/>
                  <a:pt x="6134057" y="241977"/>
                  <a:pt x="6153150" y="311983"/>
                </a:cubicBezTo>
                <a:cubicBezTo>
                  <a:pt x="6160039" y="337242"/>
                  <a:pt x="6163921" y="363345"/>
                  <a:pt x="6172200" y="388183"/>
                </a:cubicBezTo>
                <a:cubicBezTo>
                  <a:pt x="6199529" y="470171"/>
                  <a:pt x="6186380" y="425852"/>
                  <a:pt x="6210300" y="521533"/>
                </a:cubicBezTo>
                <a:lnTo>
                  <a:pt x="6219825" y="559633"/>
                </a:lnTo>
                <a:cubicBezTo>
                  <a:pt x="6223000" y="572333"/>
                  <a:pt x="6226783" y="584896"/>
                  <a:pt x="6229350" y="597733"/>
                </a:cubicBezTo>
                <a:cubicBezTo>
                  <a:pt x="6232525" y="613608"/>
                  <a:pt x="6234948" y="629652"/>
                  <a:pt x="6238875" y="645358"/>
                </a:cubicBezTo>
                <a:cubicBezTo>
                  <a:pt x="6262323" y="739151"/>
                  <a:pt x="6231715" y="573822"/>
                  <a:pt x="6257925" y="731083"/>
                </a:cubicBezTo>
                <a:lnTo>
                  <a:pt x="6305550" y="588208"/>
                </a:lnTo>
                <a:lnTo>
                  <a:pt x="6315075" y="559633"/>
                </a:lnTo>
                <a:cubicBezTo>
                  <a:pt x="6318250" y="550108"/>
                  <a:pt x="6322165" y="540798"/>
                  <a:pt x="6324600" y="531058"/>
                </a:cubicBezTo>
                <a:cubicBezTo>
                  <a:pt x="6327775" y="518358"/>
                  <a:pt x="6331285" y="505737"/>
                  <a:pt x="6334125" y="492958"/>
                </a:cubicBezTo>
                <a:cubicBezTo>
                  <a:pt x="6341894" y="457998"/>
                  <a:pt x="6343220" y="440418"/>
                  <a:pt x="6353175" y="407233"/>
                </a:cubicBezTo>
                <a:cubicBezTo>
                  <a:pt x="6358945" y="387999"/>
                  <a:pt x="6372225" y="350083"/>
                  <a:pt x="6372225" y="350083"/>
                </a:cubicBezTo>
                <a:cubicBezTo>
                  <a:pt x="6375400" y="327858"/>
                  <a:pt x="6378783" y="305662"/>
                  <a:pt x="6381750" y="283408"/>
                </a:cubicBezTo>
                <a:cubicBezTo>
                  <a:pt x="6385133" y="258035"/>
                  <a:pt x="6387383" y="232508"/>
                  <a:pt x="6391275" y="207208"/>
                </a:cubicBezTo>
                <a:cubicBezTo>
                  <a:pt x="6393737" y="191207"/>
                  <a:pt x="6397625" y="175458"/>
                  <a:pt x="6400800" y="159583"/>
                </a:cubicBezTo>
                <a:cubicBezTo>
                  <a:pt x="6403975" y="124658"/>
                  <a:pt x="6405365" y="89525"/>
                  <a:pt x="6410325" y="54808"/>
                </a:cubicBezTo>
                <a:cubicBezTo>
                  <a:pt x="6411745" y="44869"/>
                  <a:pt x="6409810" y="26233"/>
                  <a:pt x="6419850" y="26233"/>
                </a:cubicBezTo>
                <a:cubicBezTo>
                  <a:pt x="6431298" y="26233"/>
                  <a:pt x="6432550" y="45283"/>
                  <a:pt x="6438900" y="54808"/>
                </a:cubicBezTo>
                <a:cubicBezTo>
                  <a:pt x="6448425" y="45283"/>
                  <a:pt x="6455924" y="19303"/>
                  <a:pt x="6467475" y="26233"/>
                </a:cubicBezTo>
                <a:cubicBezTo>
                  <a:pt x="6484694" y="36564"/>
                  <a:pt x="6486525" y="83383"/>
                  <a:pt x="6486525" y="83383"/>
                </a:cubicBezTo>
                <a:cubicBezTo>
                  <a:pt x="6504470" y="65438"/>
                  <a:pt x="6519805" y="46367"/>
                  <a:pt x="6543675" y="35758"/>
                </a:cubicBezTo>
                <a:cubicBezTo>
                  <a:pt x="6562025" y="27603"/>
                  <a:pt x="6600825" y="16708"/>
                  <a:pt x="6600825" y="16708"/>
                </a:cubicBezTo>
                <a:cubicBezTo>
                  <a:pt x="6624766" y="88532"/>
                  <a:pt x="6592471" y="0"/>
                  <a:pt x="6629400" y="73858"/>
                </a:cubicBezTo>
                <a:cubicBezTo>
                  <a:pt x="6633890" y="82838"/>
                  <a:pt x="6635750" y="92908"/>
                  <a:pt x="6638925" y="102433"/>
                </a:cubicBezTo>
                <a:cubicBezTo>
                  <a:pt x="6645275" y="146883"/>
                  <a:pt x="6650593" y="191493"/>
                  <a:pt x="6657975" y="235783"/>
                </a:cubicBezTo>
                <a:cubicBezTo>
                  <a:pt x="6661150" y="254833"/>
                  <a:pt x="6664563" y="273845"/>
                  <a:pt x="6667500" y="292933"/>
                </a:cubicBezTo>
                <a:cubicBezTo>
                  <a:pt x="6676493" y="351391"/>
                  <a:pt x="6672969" y="350176"/>
                  <a:pt x="6686550" y="397708"/>
                </a:cubicBezTo>
                <a:cubicBezTo>
                  <a:pt x="6689308" y="407362"/>
                  <a:pt x="6693317" y="416629"/>
                  <a:pt x="6696075" y="426283"/>
                </a:cubicBezTo>
                <a:cubicBezTo>
                  <a:pt x="6699671" y="438870"/>
                  <a:pt x="6701838" y="451844"/>
                  <a:pt x="6705600" y="464383"/>
                </a:cubicBezTo>
                <a:cubicBezTo>
                  <a:pt x="6711370" y="483617"/>
                  <a:pt x="6724650" y="521533"/>
                  <a:pt x="6724650" y="521533"/>
                </a:cubicBezTo>
                <a:cubicBezTo>
                  <a:pt x="6727825" y="512008"/>
                  <a:pt x="6731917" y="502741"/>
                  <a:pt x="6734175" y="492958"/>
                </a:cubicBezTo>
                <a:cubicBezTo>
                  <a:pt x="6747878" y="433580"/>
                  <a:pt x="6753351" y="396954"/>
                  <a:pt x="6762750" y="340558"/>
                </a:cubicBezTo>
                <a:cubicBezTo>
                  <a:pt x="6765925" y="292933"/>
                  <a:pt x="6767278" y="245151"/>
                  <a:pt x="6772275" y="197683"/>
                </a:cubicBezTo>
                <a:cubicBezTo>
                  <a:pt x="6775795" y="164242"/>
                  <a:pt x="6794342" y="134973"/>
                  <a:pt x="6800850" y="102433"/>
                </a:cubicBezTo>
                <a:cubicBezTo>
                  <a:pt x="6812344" y="44963"/>
                  <a:pt x="6805255" y="70167"/>
                  <a:pt x="6819900" y="26233"/>
                </a:cubicBezTo>
                <a:cubicBezTo>
                  <a:pt x="6827157" y="48004"/>
                  <a:pt x="6825343" y="67962"/>
                  <a:pt x="6858000" y="64333"/>
                </a:cubicBezTo>
                <a:cubicBezTo>
                  <a:pt x="6877958" y="62115"/>
                  <a:pt x="6896100" y="51633"/>
                  <a:pt x="6915150" y="45283"/>
                </a:cubicBezTo>
                <a:lnTo>
                  <a:pt x="6943725" y="35758"/>
                </a:lnTo>
                <a:cubicBezTo>
                  <a:pt x="6950075" y="45283"/>
                  <a:pt x="6957655" y="54094"/>
                  <a:pt x="6962775" y="64333"/>
                </a:cubicBezTo>
                <a:cubicBezTo>
                  <a:pt x="6967265" y="73313"/>
                  <a:pt x="6962260" y="92908"/>
                  <a:pt x="6972300" y="92908"/>
                </a:cubicBezTo>
                <a:cubicBezTo>
                  <a:pt x="6983748" y="92908"/>
                  <a:pt x="6983255" y="72428"/>
                  <a:pt x="6991350" y="64333"/>
                </a:cubicBezTo>
                <a:cubicBezTo>
                  <a:pt x="7009814" y="45869"/>
                  <a:pt x="7025259" y="43505"/>
                  <a:pt x="7048500" y="35758"/>
                </a:cubicBezTo>
                <a:cubicBezTo>
                  <a:pt x="7080250" y="38933"/>
                  <a:pt x="7112213" y="40431"/>
                  <a:pt x="7143750" y="45283"/>
                </a:cubicBezTo>
                <a:cubicBezTo>
                  <a:pt x="7153673" y="46810"/>
                  <a:pt x="7162421" y="56459"/>
                  <a:pt x="7172325" y="54808"/>
                </a:cubicBezTo>
                <a:cubicBezTo>
                  <a:pt x="7183617" y="52926"/>
                  <a:pt x="7190661" y="40878"/>
                  <a:pt x="7200900" y="35758"/>
                </a:cubicBezTo>
                <a:cubicBezTo>
                  <a:pt x="7209880" y="31268"/>
                  <a:pt x="7219504" y="27406"/>
                  <a:pt x="7229475" y="26233"/>
                </a:cubicBezTo>
                <a:cubicBezTo>
                  <a:pt x="7312360" y="16482"/>
                  <a:pt x="7322083" y="16708"/>
                  <a:pt x="7372350" y="16708"/>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a:p>
        </p:txBody>
      </p:sp>
      <p:cxnSp>
        <p:nvCxnSpPr>
          <p:cNvPr id="33" name="Rechte verbindingslijn met pijl 32"/>
          <p:cNvCxnSpPr>
            <a:endCxn id="29" idx="138"/>
          </p:cNvCxnSpPr>
          <p:nvPr/>
        </p:nvCxnSpPr>
        <p:spPr>
          <a:xfrm rot="16200000" flipH="1">
            <a:off x="4282282" y="4510881"/>
            <a:ext cx="736600" cy="14287"/>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34" name="Rechte verbindingslijn met pijl 33"/>
          <p:cNvCxnSpPr/>
          <p:nvPr/>
        </p:nvCxnSpPr>
        <p:spPr>
          <a:xfrm rot="16200000" flipH="1">
            <a:off x="3475831" y="5087144"/>
            <a:ext cx="738188" cy="127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56335" name="Tekstvak 34"/>
          <p:cNvSpPr txBox="1">
            <a:spLocks noChangeArrowheads="1"/>
          </p:cNvSpPr>
          <p:nvPr/>
        </p:nvSpPr>
        <p:spPr bwMode="auto">
          <a:xfrm>
            <a:off x="4427538" y="3708400"/>
            <a:ext cx="1768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Random number</a:t>
            </a:r>
            <a:endParaRPr lang="nl-NL"/>
          </a:p>
        </p:txBody>
      </p:sp>
      <p:sp>
        <p:nvSpPr>
          <p:cNvPr id="56336" name="Tekstvak 35"/>
          <p:cNvSpPr txBox="1">
            <a:spLocks noChangeArrowheads="1"/>
          </p:cNvSpPr>
          <p:nvPr/>
        </p:nvSpPr>
        <p:spPr bwMode="auto">
          <a:xfrm>
            <a:off x="1979613" y="4283075"/>
            <a:ext cx="2249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Compressible number</a:t>
            </a:r>
            <a:endParaRPr lang="nl-NL"/>
          </a:p>
        </p:txBody>
      </p:sp>
      <p:sp>
        <p:nvSpPr>
          <p:cNvPr id="56337" name="Titel 36"/>
          <p:cNvSpPr>
            <a:spLocks noGrp="1"/>
          </p:cNvSpPr>
          <p:nvPr>
            <p:ph type="title"/>
          </p:nvPr>
        </p:nvSpPr>
        <p:spPr/>
        <p:txBody>
          <a:bodyPr>
            <a:normAutofit fontScale="90000"/>
          </a:bodyPr>
          <a:lstStyle/>
          <a:p>
            <a:r>
              <a:rPr lang="en-US">
                <a:latin typeface="Calibri" charset="0"/>
              </a:rPr>
              <a:t>Integer complexity function</a:t>
            </a:r>
            <a:br>
              <a:rPr lang="en-US">
                <a:latin typeface="Calibri" charset="0"/>
              </a:rPr>
            </a:br>
            <a:r>
              <a:rPr lang="en-US">
                <a:latin typeface="Calibri" charset="0"/>
              </a:rPr>
              <a:t>I(x)=K(x)</a:t>
            </a:r>
            <a:endParaRPr lang="nl-NL">
              <a:latin typeface="Calibri" charset="0"/>
            </a:endParaRPr>
          </a:p>
        </p:txBody>
      </p:sp>
    </p:spTree>
    <p:extLst>
      <p:ext uri="{BB962C8B-B14F-4D97-AF65-F5344CB8AC3E}">
        <p14:creationId xmlns:p14="http://schemas.microsoft.com/office/powerpoint/2010/main" val="34467200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ekstvak 68"/>
          <p:cNvSpPr txBox="1">
            <a:spLocks noChangeArrowheads="1"/>
          </p:cNvSpPr>
          <p:nvPr/>
        </p:nvSpPr>
        <p:spPr bwMode="auto">
          <a:xfrm>
            <a:off x="1619250" y="2009775"/>
            <a:ext cx="7848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log (t – i) (upperbound of conditional complexity given ID</a:t>
            </a:r>
            <a:r>
              <a:rPr lang="en-US" sz="1600" baseline="-25000"/>
              <a:t>0 </a:t>
            </a:r>
            <a:r>
              <a:rPr lang="en-US" sz="1600"/>
              <a:t> and M at t=i)   </a:t>
            </a:r>
            <a:endParaRPr lang="nl-NL" sz="1600"/>
          </a:p>
        </p:txBody>
      </p:sp>
      <p:grpSp>
        <p:nvGrpSpPr>
          <p:cNvPr id="57347" name="Groep 73"/>
          <p:cNvGrpSpPr>
            <a:grpSpLocks/>
          </p:cNvGrpSpPr>
          <p:nvPr/>
        </p:nvGrpSpPr>
        <p:grpSpPr bwMode="auto">
          <a:xfrm>
            <a:off x="468313" y="4652963"/>
            <a:ext cx="8064500" cy="1296987"/>
            <a:chOff x="467544" y="3645024"/>
            <a:chExt cx="8064896" cy="2304256"/>
          </a:xfrm>
        </p:grpSpPr>
        <p:sp>
          <p:nvSpPr>
            <p:cNvPr id="11" name="Vrije vorm 10"/>
            <p:cNvSpPr/>
            <p:nvPr/>
          </p:nvSpPr>
          <p:spPr>
            <a:xfrm>
              <a:off x="470719" y="4121669"/>
              <a:ext cx="7582272" cy="1475064"/>
            </a:xfrm>
            <a:custGeom>
              <a:avLst/>
              <a:gdLst>
                <a:gd name="connsiteX0" fmla="*/ 0 w 7583424"/>
                <a:gd name="connsiteY0" fmla="*/ 1438656 h 1475232"/>
                <a:gd name="connsiteX1" fmla="*/ 48768 w 7583424"/>
                <a:gd name="connsiteY1" fmla="*/ 1292352 h 1475232"/>
                <a:gd name="connsiteX2" fmla="*/ 60960 w 7583424"/>
                <a:gd name="connsiteY2" fmla="*/ 1255776 h 1475232"/>
                <a:gd name="connsiteX3" fmla="*/ 109728 w 7583424"/>
                <a:gd name="connsiteY3" fmla="*/ 1182624 h 1475232"/>
                <a:gd name="connsiteX4" fmla="*/ 146304 w 7583424"/>
                <a:gd name="connsiteY4" fmla="*/ 1194816 h 1475232"/>
                <a:gd name="connsiteX5" fmla="*/ 158496 w 7583424"/>
                <a:gd name="connsiteY5" fmla="*/ 1255776 h 1475232"/>
                <a:gd name="connsiteX6" fmla="*/ 170688 w 7583424"/>
                <a:gd name="connsiteY6" fmla="*/ 1304544 h 1475232"/>
                <a:gd name="connsiteX7" fmla="*/ 207264 w 7583424"/>
                <a:gd name="connsiteY7" fmla="*/ 1328928 h 1475232"/>
                <a:gd name="connsiteX8" fmla="*/ 231648 w 7583424"/>
                <a:gd name="connsiteY8" fmla="*/ 1292352 h 1475232"/>
                <a:gd name="connsiteX9" fmla="*/ 256032 w 7583424"/>
                <a:gd name="connsiteY9" fmla="*/ 1219200 h 1475232"/>
                <a:gd name="connsiteX10" fmla="*/ 292608 w 7583424"/>
                <a:gd name="connsiteY10" fmla="*/ 1109472 h 1475232"/>
                <a:gd name="connsiteX11" fmla="*/ 316992 w 7583424"/>
                <a:gd name="connsiteY11" fmla="*/ 1036320 h 1475232"/>
                <a:gd name="connsiteX12" fmla="*/ 329184 w 7583424"/>
                <a:gd name="connsiteY12" fmla="*/ 999744 h 1475232"/>
                <a:gd name="connsiteX13" fmla="*/ 390144 w 7583424"/>
                <a:gd name="connsiteY13" fmla="*/ 926592 h 1475232"/>
                <a:gd name="connsiteX14" fmla="*/ 426720 w 7583424"/>
                <a:gd name="connsiteY14" fmla="*/ 938784 h 1475232"/>
                <a:gd name="connsiteX15" fmla="*/ 451104 w 7583424"/>
                <a:gd name="connsiteY15" fmla="*/ 975360 h 1475232"/>
                <a:gd name="connsiteX16" fmla="*/ 487680 w 7583424"/>
                <a:gd name="connsiteY16" fmla="*/ 963168 h 1475232"/>
                <a:gd name="connsiteX17" fmla="*/ 512064 w 7583424"/>
                <a:gd name="connsiteY17" fmla="*/ 890016 h 1475232"/>
                <a:gd name="connsiteX18" fmla="*/ 524256 w 7583424"/>
                <a:gd name="connsiteY18" fmla="*/ 853440 h 1475232"/>
                <a:gd name="connsiteX19" fmla="*/ 560832 w 7583424"/>
                <a:gd name="connsiteY19" fmla="*/ 829056 h 1475232"/>
                <a:gd name="connsiteX20" fmla="*/ 573024 w 7583424"/>
                <a:gd name="connsiteY20" fmla="*/ 865632 h 1475232"/>
                <a:gd name="connsiteX21" fmla="*/ 646176 w 7583424"/>
                <a:gd name="connsiteY21" fmla="*/ 816864 h 1475232"/>
                <a:gd name="connsiteX22" fmla="*/ 682752 w 7583424"/>
                <a:gd name="connsiteY22" fmla="*/ 792480 h 1475232"/>
                <a:gd name="connsiteX23" fmla="*/ 731520 w 7583424"/>
                <a:gd name="connsiteY23" fmla="*/ 719328 h 1475232"/>
                <a:gd name="connsiteX24" fmla="*/ 755904 w 7583424"/>
                <a:gd name="connsiteY24" fmla="*/ 682752 h 1475232"/>
                <a:gd name="connsiteX25" fmla="*/ 792480 w 7583424"/>
                <a:gd name="connsiteY25" fmla="*/ 658368 h 1475232"/>
                <a:gd name="connsiteX26" fmla="*/ 902208 w 7583424"/>
                <a:gd name="connsiteY26" fmla="*/ 719328 h 1475232"/>
                <a:gd name="connsiteX27" fmla="*/ 938784 w 7583424"/>
                <a:gd name="connsiteY27" fmla="*/ 707136 h 1475232"/>
                <a:gd name="connsiteX28" fmla="*/ 1024128 w 7583424"/>
                <a:gd name="connsiteY28" fmla="*/ 609600 h 1475232"/>
                <a:gd name="connsiteX29" fmla="*/ 1036320 w 7583424"/>
                <a:gd name="connsiteY29" fmla="*/ 646176 h 1475232"/>
                <a:gd name="connsiteX30" fmla="*/ 1060704 w 7583424"/>
                <a:gd name="connsiteY30" fmla="*/ 682752 h 1475232"/>
                <a:gd name="connsiteX31" fmla="*/ 1085088 w 7583424"/>
                <a:gd name="connsiteY31" fmla="*/ 853440 h 1475232"/>
                <a:gd name="connsiteX32" fmla="*/ 1097280 w 7583424"/>
                <a:gd name="connsiteY32" fmla="*/ 1011936 h 1475232"/>
                <a:gd name="connsiteX33" fmla="*/ 1109472 w 7583424"/>
                <a:gd name="connsiteY33" fmla="*/ 1109472 h 1475232"/>
                <a:gd name="connsiteX34" fmla="*/ 1121664 w 7583424"/>
                <a:gd name="connsiteY34" fmla="*/ 1231392 h 1475232"/>
                <a:gd name="connsiteX35" fmla="*/ 1146048 w 7583424"/>
                <a:gd name="connsiteY35" fmla="*/ 1194816 h 1475232"/>
                <a:gd name="connsiteX36" fmla="*/ 1158240 w 7583424"/>
                <a:gd name="connsiteY36" fmla="*/ 1158240 h 1475232"/>
                <a:gd name="connsiteX37" fmla="*/ 1170432 w 7583424"/>
                <a:gd name="connsiteY37" fmla="*/ 1109472 h 1475232"/>
                <a:gd name="connsiteX38" fmla="*/ 1194816 w 7583424"/>
                <a:gd name="connsiteY38" fmla="*/ 987552 h 1475232"/>
                <a:gd name="connsiteX39" fmla="*/ 1219200 w 7583424"/>
                <a:gd name="connsiteY39" fmla="*/ 902208 h 1475232"/>
                <a:gd name="connsiteX40" fmla="*/ 1243584 w 7583424"/>
                <a:gd name="connsiteY40" fmla="*/ 755904 h 1475232"/>
                <a:gd name="connsiteX41" fmla="*/ 1267968 w 7583424"/>
                <a:gd name="connsiteY41" fmla="*/ 670560 h 1475232"/>
                <a:gd name="connsiteX42" fmla="*/ 1292352 w 7583424"/>
                <a:gd name="connsiteY42" fmla="*/ 560832 h 1475232"/>
                <a:gd name="connsiteX43" fmla="*/ 1341120 w 7583424"/>
                <a:gd name="connsiteY43" fmla="*/ 487680 h 1475232"/>
                <a:gd name="connsiteX44" fmla="*/ 1377696 w 7583424"/>
                <a:gd name="connsiteY44" fmla="*/ 475488 h 1475232"/>
                <a:gd name="connsiteX45" fmla="*/ 1426464 w 7583424"/>
                <a:gd name="connsiteY45" fmla="*/ 487680 h 1475232"/>
                <a:gd name="connsiteX46" fmla="*/ 1450848 w 7583424"/>
                <a:gd name="connsiteY46" fmla="*/ 560832 h 1475232"/>
                <a:gd name="connsiteX47" fmla="*/ 1511808 w 7583424"/>
                <a:gd name="connsiteY47" fmla="*/ 463296 h 1475232"/>
                <a:gd name="connsiteX48" fmla="*/ 1548384 w 7583424"/>
                <a:gd name="connsiteY48" fmla="*/ 475488 h 1475232"/>
                <a:gd name="connsiteX49" fmla="*/ 1560576 w 7583424"/>
                <a:gd name="connsiteY49" fmla="*/ 512064 h 1475232"/>
                <a:gd name="connsiteX50" fmla="*/ 1572768 w 7583424"/>
                <a:gd name="connsiteY50" fmla="*/ 475488 h 1475232"/>
                <a:gd name="connsiteX51" fmla="*/ 1609344 w 7583424"/>
                <a:gd name="connsiteY51" fmla="*/ 438912 h 1475232"/>
                <a:gd name="connsiteX52" fmla="*/ 1682496 w 7583424"/>
                <a:gd name="connsiteY52" fmla="*/ 414528 h 1475232"/>
                <a:gd name="connsiteX53" fmla="*/ 1719072 w 7583424"/>
                <a:gd name="connsiteY53" fmla="*/ 390144 h 1475232"/>
                <a:gd name="connsiteX54" fmla="*/ 1780032 w 7583424"/>
                <a:gd name="connsiteY54" fmla="*/ 573024 h 1475232"/>
                <a:gd name="connsiteX55" fmla="*/ 1792224 w 7583424"/>
                <a:gd name="connsiteY55" fmla="*/ 609600 h 1475232"/>
                <a:gd name="connsiteX56" fmla="*/ 1804416 w 7583424"/>
                <a:gd name="connsiteY56" fmla="*/ 646176 h 1475232"/>
                <a:gd name="connsiteX57" fmla="*/ 1840992 w 7583424"/>
                <a:gd name="connsiteY57" fmla="*/ 573024 h 1475232"/>
                <a:gd name="connsiteX58" fmla="*/ 1865376 w 7583424"/>
                <a:gd name="connsiteY58" fmla="*/ 499872 h 1475232"/>
                <a:gd name="connsiteX59" fmla="*/ 1877568 w 7583424"/>
                <a:gd name="connsiteY59" fmla="*/ 463296 h 1475232"/>
                <a:gd name="connsiteX60" fmla="*/ 1926336 w 7583424"/>
                <a:gd name="connsiteY60" fmla="*/ 390144 h 1475232"/>
                <a:gd name="connsiteX61" fmla="*/ 1950720 w 7583424"/>
                <a:gd name="connsiteY61" fmla="*/ 316992 h 1475232"/>
                <a:gd name="connsiteX62" fmla="*/ 1987296 w 7583424"/>
                <a:gd name="connsiteY62" fmla="*/ 353568 h 1475232"/>
                <a:gd name="connsiteX63" fmla="*/ 1999488 w 7583424"/>
                <a:gd name="connsiteY63" fmla="*/ 390144 h 1475232"/>
                <a:gd name="connsiteX64" fmla="*/ 2048256 w 7583424"/>
                <a:gd name="connsiteY64" fmla="*/ 316992 h 1475232"/>
                <a:gd name="connsiteX65" fmla="*/ 2121408 w 7583424"/>
                <a:gd name="connsiteY65" fmla="*/ 280416 h 1475232"/>
                <a:gd name="connsiteX66" fmla="*/ 2145792 w 7583424"/>
                <a:gd name="connsiteY66" fmla="*/ 353568 h 1475232"/>
                <a:gd name="connsiteX67" fmla="*/ 2194560 w 7583424"/>
                <a:gd name="connsiteY67" fmla="*/ 280416 h 1475232"/>
                <a:gd name="connsiteX68" fmla="*/ 2267712 w 7583424"/>
                <a:gd name="connsiteY68" fmla="*/ 219456 h 1475232"/>
                <a:gd name="connsiteX69" fmla="*/ 2304288 w 7583424"/>
                <a:gd name="connsiteY69" fmla="*/ 195072 h 1475232"/>
                <a:gd name="connsiteX70" fmla="*/ 2328672 w 7583424"/>
                <a:gd name="connsiteY70" fmla="*/ 231648 h 1475232"/>
                <a:gd name="connsiteX71" fmla="*/ 2353056 w 7583424"/>
                <a:gd name="connsiteY71" fmla="*/ 304800 h 1475232"/>
                <a:gd name="connsiteX72" fmla="*/ 2365248 w 7583424"/>
                <a:gd name="connsiteY72" fmla="*/ 390144 h 1475232"/>
                <a:gd name="connsiteX73" fmla="*/ 2377440 w 7583424"/>
                <a:gd name="connsiteY73" fmla="*/ 329184 h 1475232"/>
                <a:gd name="connsiteX74" fmla="*/ 2414016 w 7583424"/>
                <a:gd name="connsiteY74" fmla="*/ 256032 h 1475232"/>
                <a:gd name="connsiteX75" fmla="*/ 2450592 w 7583424"/>
                <a:gd name="connsiteY75" fmla="*/ 243840 h 1475232"/>
                <a:gd name="connsiteX76" fmla="*/ 2487168 w 7583424"/>
                <a:gd name="connsiteY76" fmla="*/ 280416 h 1475232"/>
                <a:gd name="connsiteX77" fmla="*/ 2523744 w 7583424"/>
                <a:gd name="connsiteY77" fmla="*/ 402336 h 1475232"/>
                <a:gd name="connsiteX78" fmla="*/ 2548128 w 7583424"/>
                <a:gd name="connsiteY78" fmla="*/ 475488 h 1475232"/>
                <a:gd name="connsiteX79" fmla="*/ 2572512 w 7583424"/>
                <a:gd name="connsiteY79" fmla="*/ 658368 h 1475232"/>
                <a:gd name="connsiteX80" fmla="*/ 2596896 w 7583424"/>
                <a:gd name="connsiteY80" fmla="*/ 560832 h 1475232"/>
                <a:gd name="connsiteX81" fmla="*/ 2609088 w 7583424"/>
                <a:gd name="connsiteY81" fmla="*/ 524256 h 1475232"/>
                <a:gd name="connsiteX82" fmla="*/ 2633472 w 7583424"/>
                <a:gd name="connsiteY82" fmla="*/ 414528 h 1475232"/>
                <a:gd name="connsiteX83" fmla="*/ 2657856 w 7583424"/>
                <a:gd name="connsiteY83" fmla="*/ 268224 h 1475232"/>
                <a:gd name="connsiteX84" fmla="*/ 2670048 w 7583424"/>
                <a:gd name="connsiteY84" fmla="*/ 231648 h 1475232"/>
                <a:gd name="connsiteX85" fmla="*/ 2706624 w 7583424"/>
                <a:gd name="connsiteY85" fmla="*/ 195072 h 1475232"/>
                <a:gd name="connsiteX86" fmla="*/ 2755392 w 7583424"/>
                <a:gd name="connsiteY86" fmla="*/ 207264 h 1475232"/>
                <a:gd name="connsiteX87" fmla="*/ 2767584 w 7583424"/>
                <a:gd name="connsiteY87" fmla="*/ 243840 h 1475232"/>
                <a:gd name="connsiteX88" fmla="*/ 2791968 w 7583424"/>
                <a:gd name="connsiteY88" fmla="*/ 170688 h 1475232"/>
                <a:gd name="connsiteX89" fmla="*/ 2804160 w 7583424"/>
                <a:gd name="connsiteY89" fmla="*/ 134112 h 1475232"/>
                <a:gd name="connsiteX90" fmla="*/ 2852928 w 7583424"/>
                <a:gd name="connsiteY90" fmla="*/ 182880 h 1475232"/>
                <a:gd name="connsiteX91" fmla="*/ 2901696 w 7583424"/>
                <a:gd name="connsiteY91" fmla="*/ 109728 h 1475232"/>
                <a:gd name="connsiteX92" fmla="*/ 2938272 w 7583424"/>
                <a:gd name="connsiteY92" fmla="*/ 121920 h 1475232"/>
                <a:gd name="connsiteX93" fmla="*/ 3023616 w 7583424"/>
                <a:gd name="connsiteY93" fmla="*/ 231648 h 1475232"/>
                <a:gd name="connsiteX94" fmla="*/ 3048000 w 7583424"/>
                <a:gd name="connsiteY94" fmla="*/ 304800 h 1475232"/>
                <a:gd name="connsiteX95" fmla="*/ 3072384 w 7583424"/>
                <a:gd name="connsiteY95" fmla="*/ 341376 h 1475232"/>
                <a:gd name="connsiteX96" fmla="*/ 3084576 w 7583424"/>
                <a:gd name="connsiteY96" fmla="*/ 377952 h 1475232"/>
                <a:gd name="connsiteX97" fmla="*/ 3108960 w 7583424"/>
                <a:gd name="connsiteY97" fmla="*/ 475488 h 1475232"/>
                <a:gd name="connsiteX98" fmla="*/ 3133344 w 7583424"/>
                <a:gd name="connsiteY98" fmla="*/ 585216 h 1475232"/>
                <a:gd name="connsiteX99" fmla="*/ 3145536 w 7583424"/>
                <a:gd name="connsiteY99" fmla="*/ 658368 h 1475232"/>
                <a:gd name="connsiteX100" fmla="*/ 3157728 w 7583424"/>
                <a:gd name="connsiteY100" fmla="*/ 804672 h 1475232"/>
                <a:gd name="connsiteX101" fmla="*/ 3169920 w 7583424"/>
                <a:gd name="connsiteY101" fmla="*/ 768096 h 1475232"/>
                <a:gd name="connsiteX102" fmla="*/ 3194304 w 7583424"/>
                <a:gd name="connsiteY102" fmla="*/ 573024 h 1475232"/>
                <a:gd name="connsiteX103" fmla="*/ 3218688 w 7583424"/>
                <a:gd name="connsiteY103" fmla="*/ 182880 h 1475232"/>
                <a:gd name="connsiteX104" fmla="*/ 3243072 w 7583424"/>
                <a:gd name="connsiteY104" fmla="*/ 97536 h 1475232"/>
                <a:gd name="connsiteX105" fmla="*/ 3267456 w 7583424"/>
                <a:gd name="connsiteY105" fmla="*/ 60960 h 1475232"/>
                <a:gd name="connsiteX106" fmla="*/ 3304032 w 7583424"/>
                <a:gd name="connsiteY106" fmla="*/ 85344 h 1475232"/>
                <a:gd name="connsiteX107" fmla="*/ 3316224 w 7583424"/>
                <a:gd name="connsiteY107" fmla="*/ 134112 h 1475232"/>
                <a:gd name="connsiteX108" fmla="*/ 3340608 w 7583424"/>
                <a:gd name="connsiteY108" fmla="*/ 170688 h 1475232"/>
                <a:gd name="connsiteX109" fmla="*/ 3377184 w 7583424"/>
                <a:gd name="connsiteY109" fmla="*/ 146304 h 1475232"/>
                <a:gd name="connsiteX110" fmla="*/ 3389376 w 7583424"/>
                <a:gd name="connsiteY110" fmla="*/ 109728 h 1475232"/>
                <a:gd name="connsiteX111" fmla="*/ 3413760 w 7583424"/>
                <a:gd name="connsiteY111" fmla="*/ 73152 h 1475232"/>
                <a:gd name="connsiteX112" fmla="*/ 3462528 w 7583424"/>
                <a:gd name="connsiteY112" fmla="*/ 85344 h 1475232"/>
                <a:gd name="connsiteX113" fmla="*/ 3486912 w 7583424"/>
                <a:gd name="connsiteY113" fmla="*/ 121920 h 1475232"/>
                <a:gd name="connsiteX114" fmla="*/ 3523488 w 7583424"/>
                <a:gd name="connsiteY114" fmla="*/ 97536 h 1475232"/>
                <a:gd name="connsiteX115" fmla="*/ 3547872 w 7583424"/>
                <a:gd name="connsiteY115" fmla="*/ 60960 h 1475232"/>
                <a:gd name="connsiteX116" fmla="*/ 3584448 w 7583424"/>
                <a:gd name="connsiteY116" fmla="*/ 85344 h 1475232"/>
                <a:gd name="connsiteX117" fmla="*/ 3596640 w 7583424"/>
                <a:gd name="connsiteY117" fmla="*/ 134112 h 1475232"/>
                <a:gd name="connsiteX118" fmla="*/ 3645408 w 7583424"/>
                <a:gd name="connsiteY118" fmla="*/ 60960 h 1475232"/>
                <a:gd name="connsiteX119" fmla="*/ 3718560 w 7583424"/>
                <a:gd name="connsiteY119" fmla="*/ 36576 h 1475232"/>
                <a:gd name="connsiteX120" fmla="*/ 3730752 w 7583424"/>
                <a:gd name="connsiteY120" fmla="*/ 73152 h 1475232"/>
                <a:gd name="connsiteX121" fmla="*/ 3779520 w 7583424"/>
                <a:gd name="connsiteY121" fmla="*/ 0 h 1475232"/>
                <a:gd name="connsiteX122" fmla="*/ 3803904 w 7583424"/>
                <a:gd name="connsiteY122" fmla="*/ 85344 h 1475232"/>
                <a:gd name="connsiteX123" fmla="*/ 3828288 w 7583424"/>
                <a:gd name="connsiteY123" fmla="*/ 316992 h 1475232"/>
                <a:gd name="connsiteX124" fmla="*/ 3852672 w 7583424"/>
                <a:gd name="connsiteY124" fmla="*/ 499872 h 1475232"/>
                <a:gd name="connsiteX125" fmla="*/ 3877056 w 7583424"/>
                <a:gd name="connsiteY125" fmla="*/ 633984 h 1475232"/>
                <a:gd name="connsiteX126" fmla="*/ 3901440 w 7583424"/>
                <a:gd name="connsiteY126" fmla="*/ 780288 h 1475232"/>
                <a:gd name="connsiteX127" fmla="*/ 3925824 w 7583424"/>
                <a:gd name="connsiteY127" fmla="*/ 865632 h 1475232"/>
                <a:gd name="connsiteX128" fmla="*/ 3962400 w 7583424"/>
                <a:gd name="connsiteY128" fmla="*/ 694944 h 1475232"/>
                <a:gd name="connsiteX129" fmla="*/ 3986784 w 7583424"/>
                <a:gd name="connsiteY129" fmla="*/ 463296 h 1475232"/>
                <a:gd name="connsiteX130" fmla="*/ 3998976 w 7583424"/>
                <a:gd name="connsiteY130" fmla="*/ 146304 h 1475232"/>
                <a:gd name="connsiteX131" fmla="*/ 4011168 w 7583424"/>
                <a:gd name="connsiteY131" fmla="*/ 85344 h 1475232"/>
                <a:gd name="connsiteX132" fmla="*/ 4072128 w 7583424"/>
                <a:gd name="connsiteY132" fmla="*/ 12192 h 1475232"/>
                <a:gd name="connsiteX133" fmla="*/ 4120896 w 7583424"/>
                <a:gd name="connsiteY133" fmla="*/ 121920 h 1475232"/>
                <a:gd name="connsiteX134" fmla="*/ 4133088 w 7583424"/>
                <a:gd name="connsiteY134" fmla="*/ 158496 h 1475232"/>
                <a:gd name="connsiteX135" fmla="*/ 4206240 w 7583424"/>
                <a:gd name="connsiteY135" fmla="*/ 121920 h 1475232"/>
                <a:gd name="connsiteX136" fmla="*/ 4218432 w 7583424"/>
                <a:gd name="connsiteY136" fmla="*/ 158496 h 1475232"/>
                <a:gd name="connsiteX137" fmla="*/ 4255008 w 7583424"/>
                <a:gd name="connsiteY137" fmla="*/ 146304 h 1475232"/>
                <a:gd name="connsiteX138" fmla="*/ 4267200 w 7583424"/>
                <a:gd name="connsiteY138" fmla="*/ 182880 h 1475232"/>
                <a:gd name="connsiteX139" fmla="*/ 4291584 w 7583424"/>
                <a:gd name="connsiteY139" fmla="*/ 316992 h 1475232"/>
                <a:gd name="connsiteX140" fmla="*/ 4315968 w 7583424"/>
                <a:gd name="connsiteY140" fmla="*/ 438912 h 1475232"/>
                <a:gd name="connsiteX141" fmla="*/ 4328160 w 7583424"/>
                <a:gd name="connsiteY141" fmla="*/ 499872 h 1475232"/>
                <a:gd name="connsiteX142" fmla="*/ 4352544 w 7583424"/>
                <a:gd name="connsiteY142" fmla="*/ 597408 h 1475232"/>
                <a:gd name="connsiteX143" fmla="*/ 4376928 w 7583424"/>
                <a:gd name="connsiteY143" fmla="*/ 694944 h 1475232"/>
                <a:gd name="connsiteX144" fmla="*/ 4389120 w 7583424"/>
                <a:gd name="connsiteY144" fmla="*/ 658368 h 1475232"/>
                <a:gd name="connsiteX145" fmla="*/ 4425696 w 7583424"/>
                <a:gd name="connsiteY145" fmla="*/ 316992 h 1475232"/>
                <a:gd name="connsiteX146" fmla="*/ 4450080 w 7583424"/>
                <a:gd name="connsiteY146" fmla="*/ 219456 h 1475232"/>
                <a:gd name="connsiteX147" fmla="*/ 4498848 w 7583424"/>
                <a:gd name="connsiteY147" fmla="*/ 146304 h 1475232"/>
                <a:gd name="connsiteX148" fmla="*/ 4535424 w 7583424"/>
                <a:gd name="connsiteY148" fmla="*/ 158496 h 1475232"/>
                <a:gd name="connsiteX149" fmla="*/ 4547616 w 7583424"/>
                <a:gd name="connsiteY149" fmla="*/ 195072 h 1475232"/>
                <a:gd name="connsiteX150" fmla="*/ 4559808 w 7583424"/>
                <a:gd name="connsiteY150" fmla="*/ 268224 h 1475232"/>
                <a:gd name="connsiteX151" fmla="*/ 4596384 w 7583424"/>
                <a:gd name="connsiteY151" fmla="*/ 256032 h 1475232"/>
                <a:gd name="connsiteX152" fmla="*/ 4608576 w 7583424"/>
                <a:gd name="connsiteY152" fmla="*/ 219456 h 1475232"/>
                <a:gd name="connsiteX153" fmla="*/ 4632960 w 7583424"/>
                <a:gd name="connsiteY153" fmla="*/ 182880 h 1475232"/>
                <a:gd name="connsiteX154" fmla="*/ 4669536 w 7583424"/>
                <a:gd name="connsiteY154" fmla="*/ 207264 h 1475232"/>
                <a:gd name="connsiteX155" fmla="*/ 4681728 w 7583424"/>
                <a:gd name="connsiteY155" fmla="*/ 268224 h 1475232"/>
                <a:gd name="connsiteX156" fmla="*/ 4693920 w 7583424"/>
                <a:gd name="connsiteY156" fmla="*/ 304800 h 1475232"/>
                <a:gd name="connsiteX157" fmla="*/ 4706112 w 7583424"/>
                <a:gd name="connsiteY157" fmla="*/ 256032 h 1475232"/>
                <a:gd name="connsiteX158" fmla="*/ 4718304 w 7583424"/>
                <a:gd name="connsiteY158" fmla="*/ 219456 h 1475232"/>
                <a:gd name="connsiteX159" fmla="*/ 4730496 w 7583424"/>
                <a:gd name="connsiteY159" fmla="*/ 316992 h 1475232"/>
                <a:gd name="connsiteX160" fmla="*/ 4767072 w 7583424"/>
                <a:gd name="connsiteY160" fmla="*/ 548640 h 1475232"/>
                <a:gd name="connsiteX161" fmla="*/ 4791456 w 7583424"/>
                <a:gd name="connsiteY161" fmla="*/ 621792 h 1475232"/>
                <a:gd name="connsiteX162" fmla="*/ 4803648 w 7583424"/>
                <a:gd name="connsiteY162" fmla="*/ 658368 h 1475232"/>
                <a:gd name="connsiteX163" fmla="*/ 4815840 w 7583424"/>
                <a:gd name="connsiteY163" fmla="*/ 694944 h 1475232"/>
                <a:gd name="connsiteX164" fmla="*/ 4852416 w 7583424"/>
                <a:gd name="connsiteY164" fmla="*/ 707136 h 1475232"/>
                <a:gd name="connsiteX165" fmla="*/ 4876800 w 7583424"/>
                <a:gd name="connsiteY165" fmla="*/ 670560 h 1475232"/>
                <a:gd name="connsiteX166" fmla="*/ 4925568 w 7583424"/>
                <a:gd name="connsiteY166" fmla="*/ 499872 h 1475232"/>
                <a:gd name="connsiteX167" fmla="*/ 4974336 w 7583424"/>
                <a:gd name="connsiteY167" fmla="*/ 353568 h 1475232"/>
                <a:gd name="connsiteX168" fmla="*/ 4986528 w 7583424"/>
                <a:gd name="connsiteY168" fmla="*/ 316992 h 1475232"/>
                <a:gd name="connsiteX169" fmla="*/ 4998720 w 7583424"/>
                <a:gd name="connsiteY169" fmla="*/ 280416 h 1475232"/>
                <a:gd name="connsiteX170" fmla="*/ 5047488 w 7583424"/>
                <a:gd name="connsiteY170" fmla="*/ 207264 h 1475232"/>
                <a:gd name="connsiteX171" fmla="*/ 5084064 w 7583424"/>
                <a:gd name="connsiteY171" fmla="*/ 219456 h 1475232"/>
                <a:gd name="connsiteX172" fmla="*/ 5132832 w 7583424"/>
                <a:gd name="connsiteY172" fmla="*/ 268224 h 1475232"/>
                <a:gd name="connsiteX173" fmla="*/ 5169408 w 7583424"/>
                <a:gd name="connsiteY173" fmla="*/ 243840 h 1475232"/>
                <a:gd name="connsiteX174" fmla="*/ 5205984 w 7583424"/>
                <a:gd name="connsiteY174" fmla="*/ 256032 h 1475232"/>
                <a:gd name="connsiteX175" fmla="*/ 5254752 w 7583424"/>
                <a:gd name="connsiteY175" fmla="*/ 243840 h 1475232"/>
                <a:gd name="connsiteX176" fmla="*/ 5279136 w 7583424"/>
                <a:gd name="connsiteY176" fmla="*/ 280416 h 1475232"/>
                <a:gd name="connsiteX177" fmla="*/ 5291328 w 7583424"/>
                <a:gd name="connsiteY177" fmla="*/ 316992 h 1475232"/>
                <a:gd name="connsiteX178" fmla="*/ 5364480 w 7583424"/>
                <a:gd name="connsiteY178" fmla="*/ 292608 h 1475232"/>
                <a:gd name="connsiteX179" fmla="*/ 5401056 w 7583424"/>
                <a:gd name="connsiteY179" fmla="*/ 329184 h 1475232"/>
                <a:gd name="connsiteX180" fmla="*/ 5413248 w 7583424"/>
                <a:gd name="connsiteY180" fmla="*/ 365760 h 1475232"/>
                <a:gd name="connsiteX181" fmla="*/ 5449824 w 7583424"/>
                <a:gd name="connsiteY181" fmla="*/ 353568 h 1475232"/>
                <a:gd name="connsiteX182" fmla="*/ 5486400 w 7583424"/>
                <a:gd name="connsiteY182" fmla="*/ 316992 h 1475232"/>
                <a:gd name="connsiteX183" fmla="*/ 5522976 w 7583424"/>
                <a:gd name="connsiteY183" fmla="*/ 304800 h 1475232"/>
                <a:gd name="connsiteX184" fmla="*/ 5559552 w 7583424"/>
                <a:gd name="connsiteY184" fmla="*/ 280416 h 1475232"/>
                <a:gd name="connsiteX185" fmla="*/ 5596128 w 7583424"/>
                <a:gd name="connsiteY185" fmla="*/ 292608 h 1475232"/>
                <a:gd name="connsiteX186" fmla="*/ 5620512 w 7583424"/>
                <a:gd name="connsiteY186" fmla="*/ 377952 h 1475232"/>
                <a:gd name="connsiteX187" fmla="*/ 5657088 w 7583424"/>
                <a:gd name="connsiteY187" fmla="*/ 377952 h 1475232"/>
                <a:gd name="connsiteX188" fmla="*/ 5693664 w 7583424"/>
                <a:gd name="connsiteY188" fmla="*/ 402336 h 1475232"/>
                <a:gd name="connsiteX189" fmla="*/ 5705856 w 7583424"/>
                <a:gd name="connsiteY189" fmla="*/ 475488 h 1475232"/>
                <a:gd name="connsiteX190" fmla="*/ 5718048 w 7583424"/>
                <a:gd name="connsiteY190" fmla="*/ 438912 h 1475232"/>
                <a:gd name="connsiteX191" fmla="*/ 5766816 w 7583424"/>
                <a:gd name="connsiteY191" fmla="*/ 426720 h 1475232"/>
                <a:gd name="connsiteX192" fmla="*/ 5803392 w 7583424"/>
                <a:gd name="connsiteY192" fmla="*/ 414528 h 1475232"/>
                <a:gd name="connsiteX193" fmla="*/ 5852160 w 7583424"/>
                <a:gd name="connsiteY193" fmla="*/ 426720 h 1475232"/>
                <a:gd name="connsiteX194" fmla="*/ 5864352 w 7583424"/>
                <a:gd name="connsiteY194" fmla="*/ 475488 h 1475232"/>
                <a:gd name="connsiteX195" fmla="*/ 5888736 w 7583424"/>
                <a:gd name="connsiteY195" fmla="*/ 438912 h 1475232"/>
                <a:gd name="connsiteX196" fmla="*/ 5937504 w 7583424"/>
                <a:gd name="connsiteY196" fmla="*/ 426720 h 1475232"/>
                <a:gd name="connsiteX197" fmla="*/ 5961888 w 7583424"/>
                <a:gd name="connsiteY197" fmla="*/ 463296 h 1475232"/>
                <a:gd name="connsiteX198" fmla="*/ 5986272 w 7583424"/>
                <a:gd name="connsiteY198" fmla="*/ 536448 h 1475232"/>
                <a:gd name="connsiteX199" fmla="*/ 6035040 w 7583424"/>
                <a:gd name="connsiteY199" fmla="*/ 512064 h 1475232"/>
                <a:gd name="connsiteX200" fmla="*/ 6071616 w 7583424"/>
                <a:gd name="connsiteY200" fmla="*/ 475488 h 1475232"/>
                <a:gd name="connsiteX201" fmla="*/ 6083808 w 7583424"/>
                <a:gd name="connsiteY201" fmla="*/ 512064 h 1475232"/>
                <a:gd name="connsiteX202" fmla="*/ 6120384 w 7583424"/>
                <a:gd name="connsiteY202" fmla="*/ 524256 h 1475232"/>
                <a:gd name="connsiteX203" fmla="*/ 6132576 w 7583424"/>
                <a:gd name="connsiteY203" fmla="*/ 816864 h 1475232"/>
                <a:gd name="connsiteX204" fmla="*/ 6156960 w 7583424"/>
                <a:gd name="connsiteY204" fmla="*/ 963168 h 1475232"/>
                <a:gd name="connsiteX205" fmla="*/ 6181344 w 7583424"/>
                <a:gd name="connsiteY205" fmla="*/ 1036320 h 1475232"/>
                <a:gd name="connsiteX206" fmla="*/ 6205728 w 7583424"/>
                <a:gd name="connsiteY206" fmla="*/ 950976 h 1475232"/>
                <a:gd name="connsiteX207" fmla="*/ 6230112 w 7583424"/>
                <a:gd name="connsiteY207" fmla="*/ 804672 h 1475232"/>
                <a:gd name="connsiteX208" fmla="*/ 6242304 w 7583424"/>
                <a:gd name="connsiteY208" fmla="*/ 743712 h 1475232"/>
                <a:gd name="connsiteX209" fmla="*/ 6266688 w 7583424"/>
                <a:gd name="connsiteY209" fmla="*/ 670560 h 1475232"/>
                <a:gd name="connsiteX210" fmla="*/ 6291072 w 7583424"/>
                <a:gd name="connsiteY210" fmla="*/ 585216 h 1475232"/>
                <a:gd name="connsiteX211" fmla="*/ 6315456 w 7583424"/>
                <a:gd name="connsiteY211" fmla="*/ 512064 h 1475232"/>
                <a:gd name="connsiteX212" fmla="*/ 6352032 w 7583424"/>
                <a:gd name="connsiteY212" fmla="*/ 524256 h 1475232"/>
                <a:gd name="connsiteX213" fmla="*/ 6364224 w 7583424"/>
                <a:gd name="connsiteY213" fmla="*/ 560832 h 1475232"/>
                <a:gd name="connsiteX214" fmla="*/ 6388608 w 7583424"/>
                <a:gd name="connsiteY214" fmla="*/ 646176 h 1475232"/>
                <a:gd name="connsiteX215" fmla="*/ 6510528 w 7583424"/>
                <a:gd name="connsiteY215" fmla="*/ 609600 h 1475232"/>
                <a:gd name="connsiteX216" fmla="*/ 6534912 w 7583424"/>
                <a:gd name="connsiteY216" fmla="*/ 646176 h 1475232"/>
                <a:gd name="connsiteX217" fmla="*/ 6595872 w 7583424"/>
                <a:gd name="connsiteY217" fmla="*/ 670560 h 1475232"/>
                <a:gd name="connsiteX218" fmla="*/ 6583680 w 7583424"/>
                <a:gd name="connsiteY218" fmla="*/ 707136 h 1475232"/>
                <a:gd name="connsiteX219" fmla="*/ 6620256 w 7583424"/>
                <a:gd name="connsiteY219" fmla="*/ 694944 h 1475232"/>
                <a:gd name="connsiteX220" fmla="*/ 6632448 w 7583424"/>
                <a:gd name="connsiteY220" fmla="*/ 658368 h 1475232"/>
                <a:gd name="connsiteX221" fmla="*/ 6669024 w 7583424"/>
                <a:gd name="connsiteY221" fmla="*/ 633984 h 1475232"/>
                <a:gd name="connsiteX222" fmla="*/ 6705600 w 7583424"/>
                <a:gd name="connsiteY222" fmla="*/ 670560 h 1475232"/>
                <a:gd name="connsiteX223" fmla="*/ 6754368 w 7583424"/>
                <a:gd name="connsiteY223" fmla="*/ 707136 h 1475232"/>
                <a:gd name="connsiteX224" fmla="*/ 6766560 w 7583424"/>
                <a:gd name="connsiteY224" fmla="*/ 743712 h 1475232"/>
                <a:gd name="connsiteX225" fmla="*/ 6803136 w 7583424"/>
                <a:gd name="connsiteY225" fmla="*/ 731520 h 1475232"/>
                <a:gd name="connsiteX226" fmla="*/ 6815328 w 7583424"/>
                <a:gd name="connsiteY226" fmla="*/ 768096 h 1475232"/>
                <a:gd name="connsiteX227" fmla="*/ 6876288 w 7583424"/>
                <a:gd name="connsiteY227" fmla="*/ 780288 h 1475232"/>
                <a:gd name="connsiteX228" fmla="*/ 6912864 w 7583424"/>
                <a:gd name="connsiteY228" fmla="*/ 792480 h 1475232"/>
                <a:gd name="connsiteX229" fmla="*/ 6986016 w 7583424"/>
                <a:gd name="connsiteY229" fmla="*/ 792480 h 1475232"/>
                <a:gd name="connsiteX230" fmla="*/ 7010400 w 7583424"/>
                <a:gd name="connsiteY230" fmla="*/ 865632 h 1475232"/>
                <a:gd name="connsiteX231" fmla="*/ 7120128 w 7583424"/>
                <a:gd name="connsiteY231" fmla="*/ 853440 h 1475232"/>
                <a:gd name="connsiteX232" fmla="*/ 7181088 w 7583424"/>
                <a:gd name="connsiteY232" fmla="*/ 914400 h 1475232"/>
                <a:gd name="connsiteX233" fmla="*/ 7217664 w 7583424"/>
                <a:gd name="connsiteY233" fmla="*/ 926592 h 1475232"/>
                <a:gd name="connsiteX234" fmla="*/ 7242048 w 7583424"/>
                <a:gd name="connsiteY234" fmla="*/ 999744 h 1475232"/>
                <a:gd name="connsiteX235" fmla="*/ 7266432 w 7583424"/>
                <a:gd name="connsiteY235" fmla="*/ 1036320 h 1475232"/>
                <a:gd name="connsiteX236" fmla="*/ 7303008 w 7583424"/>
                <a:gd name="connsiteY236" fmla="*/ 1011936 h 1475232"/>
                <a:gd name="connsiteX237" fmla="*/ 7315200 w 7583424"/>
                <a:gd name="connsiteY237" fmla="*/ 1048512 h 1475232"/>
                <a:gd name="connsiteX238" fmla="*/ 7327392 w 7583424"/>
                <a:gd name="connsiteY238" fmla="*/ 1109472 h 1475232"/>
                <a:gd name="connsiteX239" fmla="*/ 7363968 w 7583424"/>
                <a:gd name="connsiteY239" fmla="*/ 1121664 h 1475232"/>
                <a:gd name="connsiteX240" fmla="*/ 7400544 w 7583424"/>
                <a:gd name="connsiteY240" fmla="*/ 1097280 h 1475232"/>
                <a:gd name="connsiteX241" fmla="*/ 7412736 w 7583424"/>
                <a:gd name="connsiteY241" fmla="*/ 1133856 h 1475232"/>
                <a:gd name="connsiteX242" fmla="*/ 7424928 w 7583424"/>
                <a:gd name="connsiteY242" fmla="*/ 1194816 h 1475232"/>
                <a:gd name="connsiteX243" fmla="*/ 7449312 w 7583424"/>
                <a:gd name="connsiteY243" fmla="*/ 1280160 h 1475232"/>
                <a:gd name="connsiteX244" fmla="*/ 7485888 w 7583424"/>
                <a:gd name="connsiteY244" fmla="*/ 1207008 h 1475232"/>
                <a:gd name="connsiteX245" fmla="*/ 7510272 w 7583424"/>
                <a:gd name="connsiteY245" fmla="*/ 1243584 h 1475232"/>
                <a:gd name="connsiteX246" fmla="*/ 7534656 w 7583424"/>
                <a:gd name="connsiteY246" fmla="*/ 1316736 h 1475232"/>
                <a:gd name="connsiteX247" fmla="*/ 7559040 w 7583424"/>
                <a:gd name="connsiteY247" fmla="*/ 1389888 h 1475232"/>
                <a:gd name="connsiteX248" fmla="*/ 7583424 w 7583424"/>
                <a:gd name="connsiteY248" fmla="*/ 1475232 h 1475232"/>
                <a:gd name="connsiteX249" fmla="*/ 7571232 w 7583424"/>
                <a:gd name="connsiteY249" fmla="*/ 1463040 h 1475232"/>
                <a:gd name="connsiteX0" fmla="*/ 0 w 7583424"/>
                <a:gd name="connsiteY0" fmla="*/ 1438656 h 1475232"/>
                <a:gd name="connsiteX1" fmla="*/ 48768 w 7583424"/>
                <a:gd name="connsiteY1" fmla="*/ 1292352 h 1475232"/>
                <a:gd name="connsiteX2" fmla="*/ 60960 w 7583424"/>
                <a:gd name="connsiteY2" fmla="*/ 1255776 h 1475232"/>
                <a:gd name="connsiteX3" fmla="*/ 109728 w 7583424"/>
                <a:gd name="connsiteY3" fmla="*/ 1182624 h 1475232"/>
                <a:gd name="connsiteX4" fmla="*/ 146304 w 7583424"/>
                <a:gd name="connsiteY4" fmla="*/ 1194816 h 1475232"/>
                <a:gd name="connsiteX5" fmla="*/ 158496 w 7583424"/>
                <a:gd name="connsiteY5" fmla="*/ 1255776 h 1475232"/>
                <a:gd name="connsiteX6" fmla="*/ 170688 w 7583424"/>
                <a:gd name="connsiteY6" fmla="*/ 1304544 h 1475232"/>
                <a:gd name="connsiteX7" fmla="*/ 207264 w 7583424"/>
                <a:gd name="connsiteY7" fmla="*/ 1328928 h 1475232"/>
                <a:gd name="connsiteX8" fmla="*/ 231648 w 7583424"/>
                <a:gd name="connsiteY8" fmla="*/ 1292352 h 1475232"/>
                <a:gd name="connsiteX9" fmla="*/ 256032 w 7583424"/>
                <a:gd name="connsiteY9" fmla="*/ 1219200 h 1475232"/>
                <a:gd name="connsiteX10" fmla="*/ 292608 w 7583424"/>
                <a:gd name="connsiteY10" fmla="*/ 1109472 h 1475232"/>
                <a:gd name="connsiteX11" fmla="*/ 316992 w 7583424"/>
                <a:gd name="connsiteY11" fmla="*/ 1036320 h 1475232"/>
                <a:gd name="connsiteX12" fmla="*/ 329184 w 7583424"/>
                <a:gd name="connsiteY12" fmla="*/ 999744 h 1475232"/>
                <a:gd name="connsiteX13" fmla="*/ 390144 w 7583424"/>
                <a:gd name="connsiteY13" fmla="*/ 926592 h 1475232"/>
                <a:gd name="connsiteX14" fmla="*/ 426720 w 7583424"/>
                <a:gd name="connsiteY14" fmla="*/ 938784 h 1475232"/>
                <a:gd name="connsiteX15" fmla="*/ 451104 w 7583424"/>
                <a:gd name="connsiteY15" fmla="*/ 975360 h 1475232"/>
                <a:gd name="connsiteX16" fmla="*/ 487680 w 7583424"/>
                <a:gd name="connsiteY16" fmla="*/ 963168 h 1475232"/>
                <a:gd name="connsiteX17" fmla="*/ 512064 w 7583424"/>
                <a:gd name="connsiteY17" fmla="*/ 890016 h 1475232"/>
                <a:gd name="connsiteX18" fmla="*/ 524256 w 7583424"/>
                <a:gd name="connsiteY18" fmla="*/ 853440 h 1475232"/>
                <a:gd name="connsiteX19" fmla="*/ 560832 w 7583424"/>
                <a:gd name="connsiteY19" fmla="*/ 829056 h 1475232"/>
                <a:gd name="connsiteX20" fmla="*/ 573024 w 7583424"/>
                <a:gd name="connsiteY20" fmla="*/ 865632 h 1475232"/>
                <a:gd name="connsiteX21" fmla="*/ 646176 w 7583424"/>
                <a:gd name="connsiteY21" fmla="*/ 816864 h 1475232"/>
                <a:gd name="connsiteX22" fmla="*/ 682752 w 7583424"/>
                <a:gd name="connsiteY22" fmla="*/ 792480 h 1475232"/>
                <a:gd name="connsiteX23" fmla="*/ 731520 w 7583424"/>
                <a:gd name="connsiteY23" fmla="*/ 719328 h 1475232"/>
                <a:gd name="connsiteX24" fmla="*/ 755904 w 7583424"/>
                <a:gd name="connsiteY24" fmla="*/ 682752 h 1475232"/>
                <a:gd name="connsiteX25" fmla="*/ 792480 w 7583424"/>
                <a:gd name="connsiteY25" fmla="*/ 658368 h 1475232"/>
                <a:gd name="connsiteX26" fmla="*/ 902208 w 7583424"/>
                <a:gd name="connsiteY26" fmla="*/ 719328 h 1475232"/>
                <a:gd name="connsiteX27" fmla="*/ 938784 w 7583424"/>
                <a:gd name="connsiteY27" fmla="*/ 707136 h 1475232"/>
                <a:gd name="connsiteX28" fmla="*/ 1024128 w 7583424"/>
                <a:gd name="connsiteY28" fmla="*/ 609600 h 1475232"/>
                <a:gd name="connsiteX29" fmla="*/ 1036320 w 7583424"/>
                <a:gd name="connsiteY29" fmla="*/ 646176 h 1475232"/>
                <a:gd name="connsiteX30" fmla="*/ 1060704 w 7583424"/>
                <a:gd name="connsiteY30" fmla="*/ 682752 h 1475232"/>
                <a:gd name="connsiteX31" fmla="*/ 1085088 w 7583424"/>
                <a:gd name="connsiteY31" fmla="*/ 853440 h 1475232"/>
                <a:gd name="connsiteX32" fmla="*/ 1097280 w 7583424"/>
                <a:gd name="connsiteY32" fmla="*/ 1011936 h 1475232"/>
                <a:gd name="connsiteX33" fmla="*/ 1109472 w 7583424"/>
                <a:gd name="connsiteY33" fmla="*/ 1109472 h 1475232"/>
                <a:gd name="connsiteX34" fmla="*/ 1121664 w 7583424"/>
                <a:gd name="connsiteY34" fmla="*/ 1231392 h 1475232"/>
                <a:gd name="connsiteX35" fmla="*/ 1146048 w 7583424"/>
                <a:gd name="connsiteY35" fmla="*/ 1194816 h 1475232"/>
                <a:gd name="connsiteX36" fmla="*/ 1158240 w 7583424"/>
                <a:gd name="connsiteY36" fmla="*/ 1158240 h 1475232"/>
                <a:gd name="connsiteX37" fmla="*/ 1170432 w 7583424"/>
                <a:gd name="connsiteY37" fmla="*/ 1109472 h 1475232"/>
                <a:gd name="connsiteX38" fmla="*/ 1194816 w 7583424"/>
                <a:gd name="connsiteY38" fmla="*/ 987552 h 1475232"/>
                <a:gd name="connsiteX39" fmla="*/ 1219200 w 7583424"/>
                <a:gd name="connsiteY39" fmla="*/ 902208 h 1475232"/>
                <a:gd name="connsiteX40" fmla="*/ 1243584 w 7583424"/>
                <a:gd name="connsiteY40" fmla="*/ 755904 h 1475232"/>
                <a:gd name="connsiteX41" fmla="*/ 1267968 w 7583424"/>
                <a:gd name="connsiteY41" fmla="*/ 670560 h 1475232"/>
                <a:gd name="connsiteX42" fmla="*/ 1292352 w 7583424"/>
                <a:gd name="connsiteY42" fmla="*/ 560832 h 1475232"/>
                <a:gd name="connsiteX43" fmla="*/ 1341120 w 7583424"/>
                <a:gd name="connsiteY43" fmla="*/ 487680 h 1475232"/>
                <a:gd name="connsiteX44" fmla="*/ 1377696 w 7583424"/>
                <a:gd name="connsiteY44" fmla="*/ 475488 h 1475232"/>
                <a:gd name="connsiteX45" fmla="*/ 1426464 w 7583424"/>
                <a:gd name="connsiteY45" fmla="*/ 487680 h 1475232"/>
                <a:gd name="connsiteX46" fmla="*/ 1450848 w 7583424"/>
                <a:gd name="connsiteY46" fmla="*/ 560832 h 1475232"/>
                <a:gd name="connsiteX47" fmla="*/ 1511808 w 7583424"/>
                <a:gd name="connsiteY47" fmla="*/ 463296 h 1475232"/>
                <a:gd name="connsiteX48" fmla="*/ 1548384 w 7583424"/>
                <a:gd name="connsiteY48" fmla="*/ 475488 h 1475232"/>
                <a:gd name="connsiteX49" fmla="*/ 1560576 w 7583424"/>
                <a:gd name="connsiteY49" fmla="*/ 512064 h 1475232"/>
                <a:gd name="connsiteX50" fmla="*/ 1572768 w 7583424"/>
                <a:gd name="connsiteY50" fmla="*/ 475488 h 1475232"/>
                <a:gd name="connsiteX51" fmla="*/ 1609344 w 7583424"/>
                <a:gd name="connsiteY51" fmla="*/ 438912 h 1475232"/>
                <a:gd name="connsiteX52" fmla="*/ 1682496 w 7583424"/>
                <a:gd name="connsiteY52" fmla="*/ 414528 h 1475232"/>
                <a:gd name="connsiteX53" fmla="*/ 1719072 w 7583424"/>
                <a:gd name="connsiteY53" fmla="*/ 390144 h 1475232"/>
                <a:gd name="connsiteX54" fmla="*/ 1780032 w 7583424"/>
                <a:gd name="connsiteY54" fmla="*/ 573024 h 1475232"/>
                <a:gd name="connsiteX55" fmla="*/ 1792224 w 7583424"/>
                <a:gd name="connsiteY55" fmla="*/ 609600 h 1475232"/>
                <a:gd name="connsiteX56" fmla="*/ 1804416 w 7583424"/>
                <a:gd name="connsiteY56" fmla="*/ 646176 h 1475232"/>
                <a:gd name="connsiteX57" fmla="*/ 1840992 w 7583424"/>
                <a:gd name="connsiteY57" fmla="*/ 573024 h 1475232"/>
                <a:gd name="connsiteX58" fmla="*/ 1865376 w 7583424"/>
                <a:gd name="connsiteY58" fmla="*/ 499872 h 1475232"/>
                <a:gd name="connsiteX59" fmla="*/ 1877568 w 7583424"/>
                <a:gd name="connsiteY59" fmla="*/ 463296 h 1475232"/>
                <a:gd name="connsiteX60" fmla="*/ 1926336 w 7583424"/>
                <a:gd name="connsiteY60" fmla="*/ 390144 h 1475232"/>
                <a:gd name="connsiteX61" fmla="*/ 1950720 w 7583424"/>
                <a:gd name="connsiteY61" fmla="*/ 316992 h 1475232"/>
                <a:gd name="connsiteX62" fmla="*/ 1987296 w 7583424"/>
                <a:gd name="connsiteY62" fmla="*/ 353568 h 1475232"/>
                <a:gd name="connsiteX63" fmla="*/ 1999488 w 7583424"/>
                <a:gd name="connsiteY63" fmla="*/ 390144 h 1475232"/>
                <a:gd name="connsiteX64" fmla="*/ 2048256 w 7583424"/>
                <a:gd name="connsiteY64" fmla="*/ 316992 h 1475232"/>
                <a:gd name="connsiteX65" fmla="*/ 2121408 w 7583424"/>
                <a:gd name="connsiteY65" fmla="*/ 280416 h 1475232"/>
                <a:gd name="connsiteX66" fmla="*/ 2145792 w 7583424"/>
                <a:gd name="connsiteY66" fmla="*/ 353568 h 1475232"/>
                <a:gd name="connsiteX67" fmla="*/ 2194560 w 7583424"/>
                <a:gd name="connsiteY67" fmla="*/ 280416 h 1475232"/>
                <a:gd name="connsiteX68" fmla="*/ 2267712 w 7583424"/>
                <a:gd name="connsiteY68" fmla="*/ 219456 h 1475232"/>
                <a:gd name="connsiteX69" fmla="*/ 2304288 w 7583424"/>
                <a:gd name="connsiteY69" fmla="*/ 195072 h 1475232"/>
                <a:gd name="connsiteX70" fmla="*/ 2328672 w 7583424"/>
                <a:gd name="connsiteY70" fmla="*/ 231648 h 1475232"/>
                <a:gd name="connsiteX71" fmla="*/ 2353056 w 7583424"/>
                <a:gd name="connsiteY71" fmla="*/ 304800 h 1475232"/>
                <a:gd name="connsiteX72" fmla="*/ 2365248 w 7583424"/>
                <a:gd name="connsiteY72" fmla="*/ 390144 h 1475232"/>
                <a:gd name="connsiteX73" fmla="*/ 2377440 w 7583424"/>
                <a:gd name="connsiteY73" fmla="*/ 329184 h 1475232"/>
                <a:gd name="connsiteX74" fmla="*/ 2414016 w 7583424"/>
                <a:gd name="connsiteY74" fmla="*/ 256032 h 1475232"/>
                <a:gd name="connsiteX75" fmla="*/ 2450592 w 7583424"/>
                <a:gd name="connsiteY75" fmla="*/ 243840 h 1475232"/>
                <a:gd name="connsiteX76" fmla="*/ 2487168 w 7583424"/>
                <a:gd name="connsiteY76" fmla="*/ 280416 h 1475232"/>
                <a:gd name="connsiteX77" fmla="*/ 2523744 w 7583424"/>
                <a:gd name="connsiteY77" fmla="*/ 402336 h 1475232"/>
                <a:gd name="connsiteX78" fmla="*/ 2548128 w 7583424"/>
                <a:gd name="connsiteY78" fmla="*/ 475488 h 1475232"/>
                <a:gd name="connsiteX79" fmla="*/ 2572512 w 7583424"/>
                <a:gd name="connsiteY79" fmla="*/ 658368 h 1475232"/>
                <a:gd name="connsiteX80" fmla="*/ 2596896 w 7583424"/>
                <a:gd name="connsiteY80" fmla="*/ 560832 h 1475232"/>
                <a:gd name="connsiteX81" fmla="*/ 2609088 w 7583424"/>
                <a:gd name="connsiteY81" fmla="*/ 524256 h 1475232"/>
                <a:gd name="connsiteX82" fmla="*/ 2633472 w 7583424"/>
                <a:gd name="connsiteY82" fmla="*/ 414528 h 1475232"/>
                <a:gd name="connsiteX83" fmla="*/ 2657856 w 7583424"/>
                <a:gd name="connsiteY83" fmla="*/ 268224 h 1475232"/>
                <a:gd name="connsiteX84" fmla="*/ 2670048 w 7583424"/>
                <a:gd name="connsiteY84" fmla="*/ 231648 h 1475232"/>
                <a:gd name="connsiteX85" fmla="*/ 2706624 w 7583424"/>
                <a:gd name="connsiteY85" fmla="*/ 195072 h 1475232"/>
                <a:gd name="connsiteX86" fmla="*/ 2755392 w 7583424"/>
                <a:gd name="connsiteY86" fmla="*/ 207264 h 1475232"/>
                <a:gd name="connsiteX87" fmla="*/ 2767584 w 7583424"/>
                <a:gd name="connsiteY87" fmla="*/ 243840 h 1475232"/>
                <a:gd name="connsiteX88" fmla="*/ 2791968 w 7583424"/>
                <a:gd name="connsiteY88" fmla="*/ 170688 h 1475232"/>
                <a:gd name="connsiteX89" fmla="*/ 2804160 w 7583424"/>
                <a:gd name="connsiteY89" fmla="*/ 134112 h 1475232"/>
                <a:gd name="connsiteX90" fmla="*/ 2852928 w 7583424"/>
                <a:gd name="connsiteY90" fmla="*/ 182880 h 1475232"/>
                <a:gd name="connsiteX91" fmla="*/ 2901696 w 7583424"/>
                <a:gd name="connsiteY91" fmla="*/ 109728 h 1475232"/>
                <a:gd name="connsiteX92" fmla="*/ 2938272 w 7583424"/>
                <a:gd name="connsiteY92" fmla="*/ 121920 h 1475232"/>
                <a:gd name="connsiteX93" fmla="*/ 3023616 w 7583424"/>
                <a:gd name="connsiteY93" fmla="*/ 231648 h 1475232"/>
                <a:gd name="connsiteX94" fmla="*/ 3048000 w 7583424"/>
                <a:gd name="connsiteY94" fmla="*/ 304800 h 1475232"/>
                <a:gd name="connsiteX95" fmla="*/ 3072384 w 7583424"/>
                <a:gd name="connsiteY95" fmla="*/ 341376 h 1475232"/>
                <a:gd name="connsiteX96" fmla="*/ 3084576 w 7583424"/>
                <a:gd name="connsiteY96" fmla="*/ 377952 h 1475232"/>
                <a:gd name="connsiteX97" fmla="*/ 3108960 w 7583424"/>
                <a:gd name="connsiteY97" fmla="*/ 475488 h 1475232"/>
                <a:gd name="connsiteX98" fmla="*/ 3133344 w 7583424"/>
                <a:gd name="connsiteY98" fmla="*/ 585216 h 1475232"/>
                <a:gd name="connsiteX99" fmla="*/ 3145536 w 7583424"/>
                <a:gd name="connsiteY99" fmla="*/ 658368 h 1475232"/>
                <a:gd name="connsiteX100" fmla="*/ 3157728 w 7583424"/>
                <a:gd name="connsiteY100" fmla="*/ 804672 h 1475232"/>
                <a:gd name="connsiteX101" fmla="*/ 3165736 w 7583424"/>
                <a:gd name="connsiteY101" fmla="*/ 1252320 h 1475232"/>
                <a:gd name="connsiteX102" fmla="*/ 3194304 w 7583424"/>
                <a:gd name="connsiteY102" fmla="*/ 573024 h 1475232"/>
                <a:gd name="connsiteX103" fmla="*/ 3218688 w 7583424"/>
                <a:gd name="connsiteY103" fmla="*/ 182880 h 1475232"/>
                <a:gd name="connsiteX104" fmla="*/ 3243072 w 7583424"/>
                <a:gd name="connsiteY104" fmla="*/ 97536 h 1475232"/>
                <a:gd name="connsiteX105" fmla="*/ 3267456 w 7583424"/>
                <a:gd name="connsiteY105" fmla="*/ 60960 h 1475232"/>
                <a:gd name="connsiteX106" fmla="*/ 3304032 w 7583424"/>
                <a:gd name="connsiteY106" fmla="*/ 85344 h 1475232"/>
                <a:gd name="connsiteX107" fmla="*/ 3316224 w 7583424"/>
                <a:gd name="connsiteY107" fmla="*/ 134112 h 1475232"/>
                <a:gd name="connsiteX108" fmla="*/ 3340608 w 7583424"/>
                <a:gd name="connsiteY108" fmla="*/ 170688 h 1475232"/>
                <a:gd name="connsiteX109" fmla="*/ 3377184 w 7583424"/>
                <a:gd name="connsiteY109" fmla="*/ 146304 h 1475232"/>
                <a:gd name="connsiteX110" fmla="*/ 3389376 w 7583424"/>
                <a:gd name="connsiteY110" fmla="*/ 109728 h 1475232"/>
                <a:gd name="connsiteX111" fmla="*/ 3413760 w 7583424"/>
                <a:gd name="connsiteY111" fmla="*/ 73152 h 1475232"/>
                <a:gd name="connsiteX112" fmla="*/ 3462528 w 7583424"/>
                <a:gd name="connsiteY112" fmla="*/ 85344 h 1475232"/>
                <a:gd name="connsiteX113" fmla="*/ 3486912 w 7583424"/>
                <a:gd name="connsiteY113" fmla="*/ 121920 h 1475232"/>
                <a:gd name="connsiteX114" fmla="*/ 3523488 w 7583424"/>
                <a:gd name="connsiteY114" fmla="*/ 97536 h 1475232"/>
                <a:gd name="connsiteX115" fmla="*/ 3547872 w 7583424"/>
                <a:gd name="connsiteY115" fmla="*/ 60960 h 1475232"/>
                <a:gd name="connsiteX116" fmla="*/ 3584448 w 7583424"/>
                <a:gd name="connsiteY116" fmla="*/ 85344 h 1475232"/>
                <a:gd name="connsiteX117" fmla="*/ 3596640 w 7583424"/>
                <a:gd name="connsiteY117" fmla="*/ 134112 h 1475232"/>
                <a:gd name="connsiteX118" fmla="*/ 3645408 w 7583424"/>
                <a:gd name="connsiteY118" fmla="*/ 60960 h 1475232"/>
                <a:gd name="connsiteX119" fmla="*/ 3718560 w 7583424"/>
                <a:gd name="connsiteY119" fmla="*/ 36576 h 1475232"/>
                <a:gd name="connsiteX120" fmla="*/ 3730752 w 7583424"/>
                <a:gd name="connsiteY120" fmla="*/ 73152 h 1475232"/>
                <a:gd name="connsiteX121" fmla="*/ 3779520 w 7583424"/>
                <a:gd name="connsiteY121" fmla="*/ 0 h 1475232"/>
                <a:gd name="connsiteX122" fmla="*/ 3803904 w 7583424"/>
                <a:gd name="connsiteY122" fmla="*/ 85344 h 1475232"/>
                <a:gd name="connsiteX123" fmla="*/ 3828288 w 7583424"/>
                <a:gd name="connsiteY123" fmla="*/ 316992 h 1475232"/>
                <a:gd name="connsiteX124" fmla="*/ 3852672 w 7583424"/>
                <a:gd name="connsiteY124" fmla="*/ 499872 h 1475232"/>
                <a:gd name="connsiteX125" fmla="*/ 3877056 w 7583424"/>
                <a:gd name="connsiteY125" fmla="*/ 633984 h 1475232"/>
                <a:gd name="connsiteX126" fmla="*/ 3901440 w 7583424"/>
                <a:gd name="connsiteY126" fmla="*/ 780288 h 1475232"/>
                <a:gd name="connsiteX127" fmla="*/ 3925824 w 7583424"/>
                <a:gd name="connsiteY127" fmla="*/ 865632 h 1475232"/>
                <a:gd name="connsiteX128" fmla="*/ 3962400 w 7583424"/>
                <a:gd name="connsiteY128" fmla="*/ 694944 h 1475232"/>
                <a:gd name="connsiteX129" fmla="*/ 3986784 w 7583424"/>
                <a:gd name="connsiteY129" fmla="*/ 463296 h 1475232"/>
                <a:gd name="connsiteX130" fmla="*/ 3998976 w 7583424"/>
                <a:gd name="connsiteY130" fmla="*/ 146304 h 1475232"/>
                <a:gd name="connsiteX131" fmla="*/ 4011168 w 7583424"/>
                <a:gd name="connsiteY131" fmla="*/ 85344 h 1475232"/>
                <a:gd name="connsiteX132" fmla="*/ 4072128 w 7583424"/>
                <a:gd name="connsiteY132" fmla="*/ 12192 h 1475232"/>
                <a:gd name="connsiteX133" fmla="*/ 4120896 w 7583424"/>
                <a:gd name="connsiteY133" fmla="*/ 121920 h 1475232"/>
                <a:gd name="connsiteX134" fmla="*/ 4133088 w 7583424"/>
                <a:gd name="connsiteY134" fmla="*/ 158496 h 1475232"/>
                <a:gd name="connsiteX135" fmla="*/ 4206240 w 7583424"/>
                <a:gd name="connsiteY135" fmla="*/ 121920 h 1475232"/>
                <a:gd name="connsiteX136" fmla="*/ 4218432 w 7583424"/>
                <a:gd name="connsiteY136" fmla="*/ 158496 h 1475232"/>
                <a:gd name="connsiteX137" fmla="*/ 4255008 w 7583424"/>
                <a:gd name="connsiteY137" fmla="*/ 146304 h 1475232"/>
                <a:gd name="connsiteX138" fmla="*/ 4267200 w 7583424"/>
                <a:gd name="connsiteY138" fmla="*/ 182880 h 1475232"/>
                <a:gd name="connsiteX139" fmla="*/ 4291584 w 7583424"/>
                <a:gd name="connsiteY139" fmla="*/ 316992 h 1475232"/>
                <a:gd name="connsiteX140" fmla="*/ 4315968 w 7583424"/>
                <a:gd name="connsiteY140" fmla="*/ 438912 h 1475232"/>
                <a:gd name="connsiteX141" fmla="*/ 4328160 w 7583424"/>
                <a:gd name="connsiteY141" fmla="*/ 499872 h 1475232"/>
                <a:gd name="connsiteX142" fmla="*/ 4352544 w 7583424"/>
                <a:gd name="connsiteY142" fmla="*/ 597408 h 1475232"/>
                <a:gd name="connsiteX143" fmla="*/ 4376928 w 7583424"/>
                <a:gd name="connsiteY143" fmla="*/ 694944 h 1475232"/>
                <a:gd name="connsiteX144" fmla="*/ 4389120 w 7583424"/>
                <a:gd name="connsiteY144" fmla="*/ 658368 h 1475232"/>
                <a:gd name="connsiteX145" fmla="*/ 4425696 w 7583424"/>
                <a:gd name="connsiteY145" fmla="*/ 316992 h 1475232"/>
                <a:gd name="connsiteX146" fmla="*/ 4450080 w 7583424"/>
                <a:gd name="connsiteY146" fmla="*/ 219456 h 1475232"/>
                <a:gd name="connsiteX147" fmla="*/ 4498848 w 7583424"/>
                <a:gd name="connsiteY147" fmla="*/ 146304 h 1475232"/>
                <a:gd name="connsiteX148" fmla="*/ 4535424 w 7583424"/>
                <a:gd name="connsiteY148" fmla="*/ 158496 h 1475232"/>
                <a:gd name="connsiteX149" fmla="*/ 4547616 w 7583424"/>
                <a:gd name="connsiteY149" fmla="*/ 195072 h 1475232"/>
                <a:gd name="connsiteX150" fmla="*/ 4559808 w 7583424"/>
                <a:gd name="connsiteY150" fmla="*/ 268224 h 1475232"/>
                <a:gd name="connsiteX151" fmla="*/ 4596384 w 7583424"/>
                <a:gd name="connsiteY151" fmla="*/ 256032 h 1475232"/>
                <a:gd name="connsiteX152" fmla="*/ 4608576 w 7583424"/>
                <a:gd name="connsiteY152" fmla="*/ 219456 h 1475232"/>
                <a:gd name="connsiteX153" fmla="*/ 4632960 w 7583424"/>
                <a:gd name="connsiteY153" fmla="*/ 182880 h 1475232"/>
                <a:gd name="connsiteX154" fmla="*/ 4669536 w 7583424"/>
                <a:gd name="connsiteY154" fmla="*/ 207264 h 1475232"/>
                <a:gd name="connsiteX155" fmla="*/ 4681728 w 7583424"/>
                <a:gd name="connsiteY155" fmla="*/ 268224 h 1475232"/>
                <a:gd name="connsiteX156" fmla="*/ 4693920 w 7583424"/>
                <a:gd name="connsiteY156" fmla="*/ 304800 h 1475232"/>
                <a:gd name="connsiteX157" fmla="*/ 4706112 w 7583424"/>
                <a:gd name="connsiteY157" fmla="*/ 256032 h 1475232"/>
                <a:gd name="connsiteX158" fmla="*/ 4718304 w 7583424"/>
                <a:gd name="connsiteY158" fmla="*/ 219456 h 1475232"/>
                <a:gd name="connsiteX159" fmla="*/ 4730496 w 7583424"/>
                <a:gd name="connsiteY159" fmla="*/ 316992 h 1475232"/>
                <a:gd name="connsiteX160" fmla="*/ 4767072 w 7583424"/>
                <a:gd name="connsiteY160" fmla="*/ 548640 h 1475232"/>
                <a:gd name="connsiteX161" fmla="*/ 4791456 w 7583424"/>
                <a:gd name="connsiteY161" fmla="*/ 621792 h 1475232"/>
                <a:gd name="connsiteX162" fmla="*/ 4803648 w 7583424"/>
                <a:gd name="connsiteY162" fmla="*/ 658368 h 1475232"/>
                <a:gd name="connsiteX163" fmla="*/ 4815840 w 7583424"/>
                <a:gd name="connsiteY163" fmla="*/ 694944 h 1475232"/>
                <a:gd name="connsiteX164" fmla="*/ 4852416 w 7583424"/>
                <a:gd name="connsiteY164" fmla="*/ 707136 h 1475232"/>
                <a:gd name="connsiteX165" fmla="*/ 4876800 w 7583424"/>
                <a:gd name="connsiteY165" fmla="*/ 670560 h 1475232"/>
                <a:gd name="connsiteX166" fmla="*/ 4925568 w 7583424"/>
                <a:gd name="connsiteY166" fmla="*/ 499872 h 1475232"/>
                <a:gd name="connsiteX167" fmla="*/ 4974336 w 7583424"/>
                <a:gd name="connsiteY167" fmla="*/ 353568 h 1475232"/>
                <a:gd name="connsiteX168" fmla="*/ 4986528 w 7583424"/>
                <a:gd name="connsiteY168" fmla="*/ 316992 h 1475232"/>
                <a:gd name="connsiteX169" fmla="*/ 4998720 w 7583424"/>
                <a:gd name="connsiteY169" fmla="*/ 280416 h 1475232"/>
                <a:gd name="connsiteX170" fmla="*/ 5047488 w 7583424"/>
                <a:gd name="connsiteY170" fmla="*/ 207264 h 1475232"/>
                <a:gd name="connsiteX171" fmla="*/ 5084064 w 7583424"/>
                <a:gd name="connsiteY171" fmla="*/ 219456 h 1475232"/>
                <a:gd name="connsiteX172" fmla="*/ 5132832 w 7583424"/>
                <a:gd name="connsiteY172" fmla="*/ 268224 h 1475232"/>
                <a:gd name="connsiteX173" fmla="*/ 5169408 w 7583424"/>
                <a:gd name="connsiteY173" fmla="*/ 243840 h 1475232"/>
                <a:gd name="connsiteX174" fmla="*/ 5205984 w 7583424"/>
                <a:gd name="connsiteY174" fmla="*/ 256032 h 1475232"/>
                <a:gd name="connsiteX175" fmla="*/ 5254752 w 7583424"/>
                <a:gd name="connsiteY175" fmla="*/ 243840 h 1475232"/>
                <a:gd name="connsiteX176" fmla="*/ 5279136 w 7583424"/>
                <a:gd name="connsiteY176" fmla="*/ 280416 h 1475232"/>
                <a:gd name="connsiteX177" fmla="*/ 5291328 w 7583424"/>
                <a:gd name="connsiteY177" fmla="*/ 316992 h 1475232"/>
                <a:gd name="connsiteX178" fmla="*/ 5364480 w 7583424"/>
                <a:gd name="connsiteY178" fmla="*/ 292608 h 1475232"/>
                <a:gd name="connsiteX179" fmla="*/ 5401056 w 7583424"/>
                <a:gd name="connsiteY179" fmla="*/ 329184 h 1475232"/>
                <a:gd name="connsiteX180" fmla="*/ 5413248 w 7583424"/>
                <a:gd name="connsiteY180" fmla="*/ 365760 h 1475232"/>
                <a:gd name="connsiteX181" fmla="*/ 5449824 w 7583424"/>
                <a:gd name="connsiteY181" fmla="*/ 353568 h 1475232"/>
                <a:gd name="connsiteX182" fmla="*/ 5486400 w 7583424"/>
                <a:gd name="connsiteY182" fmla="*/ 316992 h 1475232"/>
                <a:gd name="connsiteX183" fmla="*/ 5522976 w 7583424"/>
                <a:gd name="connsiteY183" fmla="*/ 304800 h 1475232"/>
                <a:gd name="connsiteX184" fmla="*/ 5559552 w 7583424"/>
                <a:gd name="connsiteY184" fmla="*/ 280416 h 1475232"/>
                <a:gd name="connsiteX185" fmla="*/ 5596128 w 7583424"/>
                <a:gd name="connsiteY185" fmla="*/ 292608 h 1475232"/>
                <a:gd name="connsiteX186" fmla="*/ 5620512 w 7583424"/>
                <a:gd name="connsiteY186" fmla="*/ 377952 h 1475232"/>
                <a:gd name="connsiteX187" fmla="*/ 5657088 w 7583424"/>
                <a:gd name="connsiteY187" fmla="*/ 377952 h 1475232"/>
                <a:gd name="connsiteX188" fmla="*/ 5693664 w 7583424"/>
                <a:gd name="connsiteY188" fmla="*/ 402336 h 1475232"/>
                <a:gd name="connsiteX189" fmla="*/ 5705856 w 7583424"/>
                <a:gd name="connsiteY189" fmla="*/ 475488 h 1475232"/>
                <a:gd name="connsiteX190" fmla="*/ 5718048 w 7583424"/>
                <a:gd name="connsiteY190" fmla="*/ 438912 h 1475232"/>
                <a:gd name="connsiteX191" fmla="*/ 5766816 w 7583424"/>
                <a:gd name="connsiteY191" fmla="*/ 426720 h 1475232"/>
                <a:gd name="connsiteX192" fmla="*/ 5803392 w 7583424"/>
                <a:gd name="connsiteY192" fmla="*/ 414528 h 1475232"/>
                <a:gd name="connsiteX193" fmla="*/ 5852160 w 7583424"/>
                <a:gd name="connsiteY193" fmla="*/ 426720 h 1475232"/>
                <a:gd name="connsiteX194" fmla="*/ 5864352 w 7583424"/>
                <a:gd name="connsiteY194" fmla="*/ 475488 h 1475232"/>
                <a:gd name="connsiteX195" fmla="*/ 5888736 w 7583424"/>
                <a:gd name="connsiteY195" fmla="*/ 438912 h 1475232"/>
                <a:gd name="connsiteX196" fmla="*/ 5937504 w 7583424"/>
                <a:gd name="connsiteY196" fmla="*/ 426720 h 1475232"/>
                <a:gd name="connsiteX197" fmla="*/ 5961888 w 7583424"/>
                <a:gd name="connsiteY197" fmla="*/ 463296 h 1475232"/>
                <a:gd name="connsiteX198" fmla="*/ 5986272 w 7583424"/>
                <a:gd name="connsiteY198" fmla="*/ 536448 h 1475232"/>
                <a:gd name="connsiteX199" fmla="*/ 6035040 w 7583424"/>
                <a:gd name="connsiteY199" fmla="*/ 512064 h 1475232"/>
                <a:gd name="connsiteX200" fmla="*/ 6071616 w 7583424"/>
                <a:gd name="connsiteY200" fmla="*/ 475488 h 1475232"/>
                <a:gd name="connsiteX201" fmla="*/ 6083808 w 7583424"/>
                <a:gd name="connsiteY201" fmla="*/ 512064 h 1475232"/>
                <a:gd name="connsiteX202" fmla="*/ 6120384 w 7583424"/>
                <a:gd name="connsiteY202" fmla="*/ 524256 h 1475232"/>
                <a:gd name="connsiteX203" fmla="*/ 6132576 w 7583424"/>
                <a:gd name="connsiteY203" fmla="*/ 816864 h 1475232"/>
                <a:gd name="connsiteX204" fmla="*/ 6156960 w 7583424"/>
                <a:gd name="connsiteY204" fmla="*/ 963168 h 1475232"/>
                <a:gd name="connsiteX205" fmla="*/ 6181344 w 7583424"/>
                <a:gd name="connsiteY205" fmla="*/ 1036320 h 1475232"/>
                <a:gd name="connsiteX206" fmla="*/ 6205728 w 7583424"/>
                <a:gd name="connsiteY206" fmla="*/ 950976 h 1475232"/>
                <a:gd name="connsiteX207" fmla="*/ 6230112 w 7583424"/>
                <a:gd name="connsiteY207" fmla="*/ 804672 h 1475232"/>
                <a:gd name="connsiteX208" fmla="*/ 6242304 w 7583424"/>
                <a:gd name="connsiteY208" fmla="*/ 743712 h 1475232"/>
                <a:gd name="connsiteX209" fmla="*/ 6266688 w 7583424"/>
                <a:gd name="connsiteY209" fmla="*/ 670560 h 1475232"/>
                <a:gd name="connsiteX210" fmla="*/ 6291072 w 7583424"/>
                <a:gd name="connsiteY210" fmla="*/ 585216 h 1475232"/>
                <a:gd name="connsiteX211" fmla="*/ 6315456 w 7583424"/>
                <a:gd name="connsiteY211" fmla="*/ 512064 h 1475232"/>
                <a:gd name="connsiteX212" fmla="*/ 6352032 w 7583424"/>
                <a:gd name="connsiteY212" fmla="*/ 524256 h 1475232"/>
                <a:gd name="connsiteX213" fmla="*/ 6364224 w 7583424"/>
                <a:gd name="connsiteY213" fmla="*/ 560832 h 1475232"/>
                <a:gd name="connsiteX214" fmla="*/ 6388608 w 7583424"/>
                <a:gd name="connsiteY214" fmla="*/ 646176 h 1475232"/>
                <a:gd name="connsiteX215" fmla="*/ 6510528 w 7583424"/>
                <a:gd name="connsiteY215" fmla="*/ 609600 h 1475232"/>
                <a:gd name="connsiteX216" fmla="*/ 6534912 w 7583424"/>
                <a:gd name="connsiteY216" fmla="*/ 646176 h 1475232"/>
                <a:gd name="connsiteX217" fmla="*/ 6595872 w 7583424"/>
                <a:gd name="connsiteY217" fmla="*/ 670560 h 1475232"/>
                <a:gd name="connsiteX218" fmla="*/ 6583680 w 7583424"/>
                <a:gd name="connsiteY218" fmla="*/ 707136 h 1475232"/>
                <a:gd name="connsiteX219" fmla="*/ 6620256 w 7583424"/>
                <a:gd name="connsiteY219" fmla="*/ 694944 h 1475232"/>
                <a:gd name="connsiteX220" fmla="*/ 6632448 w 7583424"/>
                <a:gd name="connsiteY220" fmla="*/ 658368 h 1475232"/>
                <a:gd name="connsiteX221" fmla="*/ 6669024 w 7583424"/>
                <a:gd name="connsiteY221" fmla="*/ 633984 h 1475232"/>
                <a:gd name="connsiteX222" fmla="*/ 6705600 w 7583424"/>
                <a:gd name="connsiteY222" fmla="*/ 670560 h 1475232"/>
                <a:gd name="connsiteX223" fmla="*/ 6754368 w 7583424"/>
                <a:gd name="connsiteY223" fmla="*/ 707136 h 1475232"/>
                <a:gd name="connsiteX224" fmla="*/ 6766560 w 7583424"/>
                <a:gd name="connsiteY224" fmla="*/ 743712 h 1475232"/>
                <a:gd name="connsiteX225" fmla="*/ 6803136 w 7583424"/>
                <a:gd name="connsiteY225" fmla="*/ 731520 h 1475232"/>
                <a:gd name="connsiteX226" fmla="*/ 6815328 w 7583424"/>
                <a:gd name="connsiteY226" fmla="*/ 768096 h 1475232"/>
                <a:gd name="connsiteX227" fmla="*/ 6876288 w 7583424"/>
                <a:gd name="connsiteY227" fmla="*/ 780288 h 1475232"/>
                <a:gd name="connsiteX228" fmla="*/ 6912864 w 7583424"/>
                <a:gd name="connsiteY228" fmla="*/ 792480 h 1475232"/>
                <a:gd name="connsiteX229" fmla="*/ 6986016 w 7583424"/>
                <a:gd name="connsiteY229" fmla="*/ 792480 h 1475232"/>
                <a:gd name="connsiteX230" fmla="*/ 7010400 w 7583424"/>
                <a:gd name="connsiteY230" fmla="*/ 865632 h 1475232"/>
                <a:gd name="connsiteX231" fmla="*/ 7120128 w 7583424"/>
                <a:gd name="connsiteY231" fmla="*/ 853440 h 1475232"/>
                <a:gd name="connsiteX232" fmla="*/ 7181088 w 7583424"/>
                <a:gd name="connsiteY232" fmla="*/ 914400 h 1475232"/>
                <a:gd name="connsiteX233" fmla="*/ 7217664 w 7583424"/>
                <a:gd name="connsiteY233" fmla="*/ 926592 h 1475232"/>
                <a:gd name="connsiteX234" fmla="*/ 7242048 w 7583424"/>
                <a:gd name="connsiteY234" fmla="*/ 999744 h 1475232"/>
                <a:gd name="connsiteX235" fmla="*/ 7266432 w 7583424"/>
                <a:gd name="connsiteY235" fmla="*/ 1036320 h 1475232"/>
                <a:gd name="connsiteX236" fmla="*/ 7303008 w 7583424"/>
                <a:gd name="connsiteY236" fmla="*/ 1011936 h 1475232"/>
                <a:gd name="connsiteX237" fmla="*/ 7315200 w 7583424"/>
                <a:gd name="connsiteY237" fmla="*/ 1048512 h 1475232"/>
                <a:gd name="connsiteX238" fmla="*/ 7327392 w 7583424"/>
                <a:gd name="connsiteY238" fmla="*/ 1109472 h 1475232"/>
                <a:gd name="connsiteX239" fmla="*/ 7363968 w 7583424"/>
                <a:gd name="connsiteY239" fmla="*/ 1121664 h 1475232"/>
                <a:gd name="connsiteX240" fmla="*/ 7400544 w 7583424"/>
                <a:gd name="connsiteY240" fmla="*/ 1097280 h 1475232"/>
                <a:gd name="connsiteX241" fmla="*/ 7412736 w 7583424"/>
                <a:gd name="connsiteY241" fmla="*/ 1133856 h 1475232"/>
                <a:gd name="connsiteX242" fmla="*/ 7424928 w 7583424"/>
                <a:gd name="connsiteY242" fmla="*/ 1194816 h 1475232"/>
                <a:gd name="connsiteX243" fmla="*/ 7449312 w 7583424"/>
                <a:gd name="connsiteY243" fmla="*/ 1280160 h 1475232"/>
                <a:gd name="connsiteX244" fmla="*/ 7485888 w 7583424"/>
                <a:gd name="connsiteY244" fmla="*/ 1207008 h 1475232"/>
                <a:gd name="connsiteX245" fmla="*/ 7510272 w 7583424"/>
                <a:gd name="connsiteY245" fmla="*/ 1243584 h 1475232"/>
                <a:gd name="connsiteX246" fmla="*/ 7534656 w 7583424"/>
                <a:gd name="connsiteY246" fmla="*/ 1316736 h 1475232"/>
                <a:gd name="connsiteX247" fmla="*/ 7559040 w 7583424"/>
                <a:gd name="connsiteY247" fmla="*/ 1389888 h 1475232"/>
                <a:gd name="connsiteX248" fmla="*/ 7583424 w 7583424"/>
                <a:gd name="connsiteY248" fmla="*/ 1475232 h 1475232"/>
                <a:gd name="connsiteX249" fmla="*/ 7571232 w 7583424"/>
                <a:gd name="connsiteY249" fmla="*/ 1463040 h 1475232"/>
                <a:gd name="connsiteX0" fmla="*/ 0 w 7583424"/>
                <a:gd name="connsiteY0" fmla="*/ 1438656 h 1475232"/>
                <a:gd name="connsiteX1" fmla="*/ 48768 w 7583424"/>
                <a:gd name="connsiteY1" fmla="*/ 1292352 h 1475232"/>
                <a:gd name="connsiteX2" fmla="*/ 60960 w 7583424"/>
                <a:gd name="connsiteY2" fmla="*/ 1255776 h 1475232"/>
                <a:gd name="connsiteX3" fmla="*/ 109728 w 7583424"/>
                <a:gd name="connsiteY3" fmla="*/ 1182624 h 1475232"/>
                <a:gd name="connsiteX4" fmla="*/ 146304 w 7583424"/>
                <a:gd name="connsiteY4" fmla="*/ 1194816 h 1475232"/>
                <a:gd name="connsiteX5" fmla="*/ 158496 w 7583424"/>
                <a:gd name="connsiteY5" fmla="*/ 1255776 h 1475232"/>
                <a:gd name="connsiteX6" fmla="*/ 170688 w 7583424"/>
                <a:gd name="connsiteY6" fmla="*/ 1304544 h 1475232"/>
                <a:gd name="connsiteX7" fmla="*/ 207264 w 7583424"/>
                <a:gd name="connsiteY7" fmla="*/ 1328928 h 1475232"/>
                <a:gd name="connsiteX8" fmla="*/ 231648 w 7583424"/>
                <a:gd name="connsiteY8" fmla="*/ 1292352 h 1475232"/>
                <a:gd name="connsiteX9" fmla="*/ 256032 w 7583424"/>
                <a:gd name="connsiteY9" fmla="*/ 1219200 h 1475232"/>
                <a:gd name="connsiteX10" fmla="*/ 292608 w 7583424"/>
                <a:gd name="connsiteY10" fmla="*/ 1109472 h 1475232"/>
                <a:gd name="connsiteX11" fmla="*/ 316992 w 7583424"/>
                <a:gd name="connsiteY11" fmla="*/ 1036320 h 1475232"/>
                <a:gd name="connsiteX12" fmla="*/ 329184 w 7583424"/>
                <a:gd name="connsiteY12" fmla="*/ 999744 h 1475232"/>
                <a:gd name="connsiteX13" fmla="*/ 390144 w 7583424"/>
                <a:gd name="connsiteY13" fmla="*/ 926592 h 1475232"/>
                <a:gd name="connsiteX14" fmla="*/ 426720 w 7583424"/>
                <a:gd name="connsiteY14" fmla="*/ 938784 h 1475232"/>
                <a:gd name="connsiteX15" fmla="*/ 451104 w 7583424"/>
                <a:gd name="connsiteY15" fmla="*/ 975360 h 1475232"/>
                <a:gd name="connsiteX16" fmla="*/ 487680 w 7583424"/>
                <a:gd name="connsiteY16" fmla="*/ 963168 h 1475232"/>
                <a:gd name="connsiteX17" fmla="*/ 512064 w 7583424"/>
                <a:gd name="connsiteY17" fmla="*/ 890016 h 1475232"/>
                <a:gd name="connsiteX18" fmla="*/ 524256 w 7583424"/>
                <a:gd name="connsiteY18" fmla="*/ 853440 h 1475232"/>
                <a:gd name="connsiteX19" fmla="*/ 560832 w 7583424"/>
                <a:gd name="connsiteY19" fmla="*/ 829056 h 1475232"/>
                <a:gd name="connsiteX20" fmla="*/ 573024 w 7583424"/>
                <a:gd name="connsiteY20" fmla="*/ 865632 h 1475232"/>
                <a:gd name="connsiteX21" fmla="*/ 646176 w 7583424"/>
                <a:gd name="connsiteY21" fmla="*/ 816864 h 1475232"/>
                <a:gd name="connsiteX22" fmla="*/ 682752 w 7583424"/>
                <a:gd name="connsiteY22" fmla="*/ 792480 h 1475232"/>
                <a:gd name="connsiteX23" fmla="*/ 731520 w 7583424"/>
                <a:gd name="connsiteY23" fmla="*/ 719328 h 1475232"/>
                <a:gd name="connsiteX24" fmla="*/ 755904 w 7583424"/>
                <a:gd name="connsiteY24" fmla="*/ 682752 h 1475232"/>
                <a:gd name="connsiteX25" fmla="*/ 792480 w 7583424"/>
                <a:gd name="connsiteY25" fmla="*/ 658368 h 1475232"/>
                <a:gd name="connsiteX26" fmla="*/ 902208 w 7583424"/>
                <a:gd name="connsiteY26" fmla="*/ 719328 h 1475232"/>
                <a:gd name="connsiteX27" fmla="*/ 938784 w 7583424"/>
                <a:gd name="connsiteY27" fmla="*/ 707136 h 1475232"/>
                <a:gd name="connsiteX28" fmla="*/ 1024128 w 7583424"/>
                <a:gd name="connsiteY28" fmla="*/ 609600 h 1475232"/>
                <a:gd name="connsiteX29" fmla="*/ 1036320 w 7583424"/>
                <a:gd name="connsiteY29" fmla="*/ 646176 h 1475232"/>
                <a:gd name="connsiteX30" fmla="*/ 1060704 w 7583424"/>
                <a:gd name="connsiteY30" fmla="*/ 682752 h 1475232"/>
                <a:gd name="connsiteX31" fmla="*/ 1085088 w 7583424"/>
                <a:gd name="connsiteY31" fmla="*/ 853440 h 1475232"/>
                <a:gd name="connsiteX32" fmla="*/ 1097280 w 7583424"/>
                <a:gd name="connsiteY32" fmla="*/ 1011936 h 1475232"/>
                <a:gd name="connsiteX33" fmla="*/ 1109472 w 7583424"/>
                <a:gd name="connsiteY33" fmla="*/ 1109472 h 1475232"/>
                <a:gd name="connsiteX34" fmla="*/ 1121664 w 7583424"/>
                <a:gd name="connsiteY34" fmla="*/ 1231392 h 1475232"/>
                <a:gd name="connsiteX35" fmla="*/ 1146048 w 7583424"/>
                <a:gd name="connsiteY35" fmla="*/ 1194816 h 1475232"/>
                <a:gd name="connsiteX36" fmla="*/ 1158240 w 7583424"/>
                <a:gd name="connsiteY36" fmla="*/ 1158240 h 1475232"/>
                <a:gd name="connsiteX37" fmla="*/ 1170432 w 7583424"/>
                <a:gd name="connsiteY37" fmla="*/ 1109472 h 1475232"/>
                <a:gd name="connsiteX38" fmla="*/ 1194816 w 7583424"/>
                <a:gd name="connsiteY38" fmla="*/ 987552 h 1475232"/>
                <a:gd name="connsiteX39" fmla="*/ 1219200 w 7583424"/>
                <a:gd name="connsiteY39" fmla="*/ 902208 h 1475232"/>
                <a:gd name="connsiteX40" fmla="*/ 1243584 w 7583424"/>
                <a:gd name="connsiteY40" fmla="*/ 755904 h 1475232"/>
                <a:gd name="connsiteX41" fmla="*/ 1267968 w 7583424"/>
                <a:gd name="connsiteY41" fmla="*/ 670560 h 1475232"/>
                <a:gd name="connsiteX42" fmla="*/ 1292352 w 7583424"/>
                <a:gd name="connsiteY42" fmla="*/ 560832 h 1475232"/>
                <a:gd name="connsiteX43" fmla="*/ 1341120 w 7583424"/>
                <a:gd name="connsiteY43" fmla="*/ 487680 h 1475232"/>
                <a:gd name="connsiteX44" fmla="*/ 1377696 w 7583424"/>
                <a:gd name="connsiteY44" fmla="*/ 475488 h 1475232"/>
                <a:gd name="connsiteX45" fmla="*/ 1426464 w 7583424"/>
                <a:gd name="connsiteY45" fmla="*/ 487680 h 1475232"/>
                <a:gd name="connsiteX46" fmla="*/ 1450848 w 7583424"/>
                <a:gd name="connsiteY46" fmla="*/ 560832 h 1475232"/>
                <a:gd name="connsiteX47" fmla="*/ 1511808 w 7583424"/>
                <a:gd name="connsiteY47" fmla="*/ 463296 h 1475232"/>
                <a:gd name="connsiteX48" fmla="*/ 1548384 w 7583424"/>
                <a:gd name="connsiteY48" fmla="*/ 475488 h 1475232"/>
                <a:gd name="connsiteX49" fmla="*/ 1560576 w 7583424"/>
                <a:gd name="connsiteY49" fmla="*/ 512064 h 1475232"/>
                <a:gd name="connsiteX50" fmla="*/ 1572768 w 7583424"/>
                <a:gd name="connsiteY50" fmla="*/ 475488 h 1475232"/>
                <a:gd name="connsiteX51" fmla="*/ 1609344 w 7583424"/>
                <a:gd name="connsiteY51" fmla="*/ 438912 h 1475232"/>
                <a:gd name="connsiteX52" fmla="*/ 1682496 w 7583424"/>
                <a:gd name="connsiteY52" fmla="*/ 414528 h 1475232"/>
                <a:gd name="connsiteX53" fmla="*/ 1719072 w 7583424"/>
                <a:gd name="connsiteY53" fmla="*/ 390144 h 1475232"/>
                <a:gd name="connsiteX54" fmla="*/ 1780032 w 7583424"/>
                <a:gd name="connsiteY54" fmla="*/ 573024 h 1475232"/>
                <a:gd name="connsiteX55" fmla="*/ 1792224 w 7583424"/>
                <a:gd name="connsiteY55" fmla="*/ 609600 h 1475232"/>
                <a:gd name="connsiteX56" fmla="*/ 1804416 w 7583424"/>
                <a:gd name="connsiteY56" fmla="*/ 646176 h 1475232"/>
                <a:gd name="connsiteX57" fmla="*/ 1840992 w 7583424"/>
                <a:gd name="connsiteY57" fmla="*/ 573024 h 1475232"/>
                <a:gd name="connsiteX58" fmla="*/ 1865376 w 7583424"/>
                <a:gd name="connsiteY58" fmla="*/ 499872 h 1475232"/>
                <a:gd name="connsiteX59" fmla="*/ 1877568 w 7583424"/>
                <a:gd name="connsiteY59" fmla="*/ 463296 h 1475232"/>
                <a:gd name="connsiteX60" fmla="*/ 1926336 w 7583424"/>
                <a:gd name="connsiteY60" fmla="*/ 390144 h 1475232"/>
                <a:gd name="connsiteX61" fmla="*/ 1950720 w 7583424"/>
                <a:gd name="connsiteY61" fmla="*/ 316992 h 1475232"/>
                <a:gd name="connsiteX62" fmla="*/ 1987296 w 7583424"/>
                <a:gd name="connsiteY62" fmla="*/ 353568 h 1475232"/>
                <a:gd name="connsiteX63" fmla="*/ 1999488 w 7583424"/>
                <a:gd name="connsiteY63" fmla="*/ 390144 h 1475232"/>
                <a:gd name="connsiteX64" fmla="*/ 2048256 w 7583424"/>
                <a:gd name="connsiteY64" fmla="*/ 316992 h 1475232"/>
                <a:gd name="connsiteX65" fmla="*/ 2121408 w 7583424"/>
                <a:gd name="connsiteY65" fmla="*/ 280416 h 1475232"/>
                <a:gd name="connsiteX66" fmla="*/ 2145792 w 7583424"/>
                <a:gd name="connsiteY66" fmla="*/ 353568 h 1475232"/>
                <a:gd name="connsiteX67" fmla="*/ 2194560 w 7583424"/>
                <a:gd name="connsiteY67" fmla="*/ 280416 h 1475232"/>
                <a:gd name="connsiteX68" fmla="*/ 2267712 w 7583424"/>
                <a:gd name="connsiteY68" fmla="*/ 219456 h 1475232"/>
                <a:gd name="connsiteX69" fmla="*/ 2304288 w 7583424"/>
                <a:gd name="connsiteY69" fmla="*/ 195072 h 1475232"/>
                <a:gd name="connsiteX70" fmla="*/ 2328672 w 7583424"/>
                <a:gd name="connsiteY70" fmla="*/ 231648 h 1475232"/>
                <a:gd name="connsiteX71" fmla="*/ 2353056 w 7583424"/>
                <a:gd name="connsiteY71" fmla="*/ 304800 h 1475232"/>
                <a:gd name="connsiteX72" fmla="*/ 2365248 w 7583424"/>
                <a:gd name="connsiteY72" fmla="*/ 390144 h 1475232"/>
                <a:gd name="connsiteX73" fmla="*/ 2377440 w 7583424"/>
                <a:gd name="connsiteY73" fmla="*/ 329184 h 1475232"/>
                <a:gd name="connsiteX74" fmla="*/ 2414016 w 7583424"/>
                <a:gd name="connsiteY74" fmla="*/ 256032 h 1475232"/>
                <a:gd name="connsiteX75" fmla="*/ 2450592 w 7583424"/>
                <a:gd name="connsiteY75" fmla="*/ 243840 h 1475232"/>
                <a:gd name="connsiteX76" fmla="*/ 2487168 w 7583424"/>
                <a:gd name="connsiteY76" fmla="*/ 280416 h 1475232"/>
                <a:gd name="connsiteX77" fmla="*/ 2523744 w 7583424"/>
                <a:gd name="connsiteY77" fmla="*/ 402336 h 1475232"/>
                <a:gd name="connsiteX78" fmla="*/ 2548128 w 7583424"/>
                <a:gd name="connsiteY78" fmla="*/ 475488 h 1475232"/>
                <a:gd name="connsiteX79" fmla="*/ 2572512 w 7583424"/>
                <a:gd name="connsiteY79" fmla="*/ 658368 h 1475232"/>
                <a:gd name="connsiteX80" fmla="*/ 2596896 w 7583424"/>
                <a:gd name="connsiteY80" fmla="*/ 560832 h 1475232"/>
                <a:gd name="connsiteX81" fmla="*/ 2609088 w 7583424"/>
                <a:gd name="connsiteY81" fmla="*/ 524256 h 1475232"/>
                <a:gd name="connsiteX82" fmla="*/ 2633472 w 7583424"/>
                <a:gd name="connsiteY82" fmla="*/ 414528 h 1475232"/>
                <a:gd name="connsiteX83" fmla="*/ 2657856 w 7583424"/>
                <a:gd name="connsiteY83" fmla="*/ 268224 h 1475232"/>
                <a:gd name="connsiteX84" fmla="*/ 2670048 w 7583424"/>
                <a:gd name="connsiteY84" fmla="*/ 231648 h 1475232"/>
                <a:gd name="connsiteX85" fmla="*/ 2706624 w 7583424"/>
                <a:gd name="connsiteY85" fmla="*/ 195072 h 1475232"/>
                <a:gd name="connsiteX86" fmla="*/ 2755392 w 7583424"/>
                <a:gd name="connsiteY86" fmla="*/ 207264 h 1475232"/>
                <a:gd name="connsiteX87" fmla="*/ 2767584 w 7583424"/>
                <a:gd name="connsiteY87" fmla="*/ 243840 h 1475232"/>
                <a:gd name="connsiteX88" fmla="*/ 2791968 w 7583424"/>
                <a:gd name="connsiteY88" fmla="*/ 170688 h 1475232"/>
                <a:gd name="connsiteX89" fmla="*/ 2804160 w 7583424"/>
                <a:gd name="connsiteY89" fmla="*/ 134112 h 1475232"/>
                <a:gd name="connsiteX90" fmla="*/ 2852928 w 7583424"/>
                <a:gd name="connsiteY90" fmla="*/ 182880 h 1475232"/>
                <a:gd name="connsiteX91" fmla="*/ 2901696 w 7583424"/>
                <a:gd name="connsiteY91" fmla="*/ 109728 h 1475232"/>
                <a:gd name="connsiteX92" fmla="*/ 2938272 w 7583424"/>
                <a:gd name="connsiteY92" fmla="*/ 121920 h 1475232"/>
                <a:gd name="connsiteX93" fmla="*/ 3023616 w 7583424"/>
                <a:gd name="connsiteY93" fmla="*/ 231648 h 1475232"/>
                <a:gd name="connsiteX94" fmla="*/ 3048000 w 7583424"/>
                <a:gd name="connsiteY94" fmla="*/ 304800 h 1475232"/>
                <a:gd name="connsiteX95" fmla="*/ 3072384 w 7583424"/>
                <a:gd name="connsiteY95" fmla="*/ 341376 h 1475232"/>
                <a:gd name="connsiteX96" fmla="*/ 3084576 w 7583424"/>
                <a:gd name="connsiteY96" fmla="*/ 377952 h 1475232"/>
                <a:gd name="connsiteX97" fmla="*/ 3108960 w 7583424"/>
                <a:gd name="connsiteY97" fmla="*/ 475488 h 1475232"/>
                <a:gd name="connsiteX98" fmla="*/ 3133344 w 7583424"/>
                <a:gd name="connsiteY98" fmla="*/ 585216 h 1475232"/>
                <a:gd name="connsiteX99" fmla="*/ 3145536 w 7583424"/>
                <a:gd name="connsiteY99" fmla="*/ 658368 h 1475232"/>
                <a:gd name="connsiteX100" fmla="*/ 3157728 w 7583424"/>
                <a:gd name="connsiteY100" fmla="*/ 804672 h 1475232"/>
                <a:gd name="connsiteX101" fmla="*/ 3165736 w 7583424"/>
                <a:gd name="connsiteY101" fmla="*/ 1252320 h 1475232"/>
                <a:gd name="connsiteX102" fmla="*/ 3194304 w 7583424"/>
                <a:gd name="connsiteY102" fmla="*/ 573024 h 1475232"/>
                <a:gd name="connsiteX103" fmla="*/ 3218688 w 7583424"/>
                <a:gd name="connsiteY103" fmla="*/ 182880 h 1475232"/>
                <a:gd name="connsiteX104" fmla="*/ 3243072 w 7583424"/>
                <a:gd name="connsiteY104" fmla="*/ 97536 h 1475232"/>
                <a:gd name="connsiteX105" fmla="*/ 3267456 w 7583424"/>
                <a:gd name="connsiteY105" fmla="*/ 60960 h 1475232"/>
                <a:gd name="connsiteX106" fmla="*/ 3304032 w 7583424"/>
                <a:gd name="connsiteY106" fmla="*/ 85344 h 1475232"/>
                <a:gd name="connsiteX107" fmla="*/ 3316224 w 7583424"/>
                <a:gd name="connsiteY107" fmla="*/ 134112 h 1475232"/>
                <a:gd name="connsiteX108" fmla="*/ 3340608 w 7583424"/>
                <a:gd name="connsiteY108" fmla="*/ 170688 h 1475232"/>
                <a:gd name="connsiteX109" fmla="*/ 3377184 w 7583424"/>
                <a:gd name="connsiteY109" fmla="*/ 146304 h 1475232"/>
                <a:gd name="connsiteX110" fmla="*/ 3389376 w 7583424"/>
                <a:gd name="connsiteY110" fmla="*/ 109728 h 1475232"/>
                <a:gd name="connsiteX111" fmla="*/ 3413760 w 7583424"/>
                <a:gd name="connsiteY111" fmla="*/ 73152 h 1475232"/>
                <a:gd name="connsiteX112" fmla="*/ 3462528 w 7583424"/>
                <a:gd name="connsiteY112" fmla="*/ 85344 h 1475232"/>
                <a:gd name="connsiteX113" fmla="*/ 3486912 w 7583424"/>
                <a:gd name="connsiteY113" fmla="*/ 121920 h 1475232"/>
                <a:gd name="connsiteX114" fmla="*/ 3523488 w 7583424"/>
                <a:gd name="connsiteY114" fmla="*/ 97536 h 1475232"/>
                <a:gd name="connsiteX115" fmla="*/ 3547872 w 7583424"/>
                <a:gd name="connsiteY115" fmla="*/ 60960 h 1475232"/>
                <a:gd name="connsiteX116" fmla="*/ 3584448 w 7583424"/>
                <a:gd name="connsiteY116" fmla="*/ 85344 h 1475232"/>
                <a:gd name="connsiteX117" fmla="*/ 3596640 w 7583424"/>
                <a:gd name="connsiteY117" fmla="*/ 134112 h 1475232"/>
                <a:gd name="connsiteX118" fmla="*/ 3645408 w 7583424"/>
                <a:gd name="connsiteY118" fmla="*/ 60960 h 1475232"/>
                <a:gd name="connsiteX119" fmla="*/ 3718560 w 7583424"/>
                <a:gd name="connsiteY119" fmla="*/ 36576 h 1475232"/>
                <a:gd name="connsiteX120" fmla="*/ 3730752 w 7583424"/>
                <a:gd name="connsiteY120" fmla="*/ 73152 h 1475232"/>
                <a:gd name="connsiteX121" fmla="*/ 3779520 w 7583424"/>
                <a:gd name="connsiteY121" fmla="*/ 0 h 1475232"/>
                <a:gd name="connsiteX122" fmla="*/ 3803904 w 7583424"/>
                <a:gd name="connsiteY122" fmla="*/ 85344 h 1475232"/>
                <a:gd name="connsiteX123" fmla="*/ 3828288 w 7583424"/>
                <a:gd name="connsiteY123" fmla="*/ 316992 h 1475232"/>
                <a:gd name="connsiteX124" fmla="*/ 3852672 w 7583424"/>
                <a:gd name="connsiteY124" fmla="*/ 499872 h 1475232"/>
                <a:gd name="connsiteX125" fmla="*/ 3877056 w 7583424"/>
                <a:gd name="connsiteY125" fmla="*/ 633984 h 1475232"/>
                <a:gd name="connsiteX126" fmla="*/ 3901440 w 7583424"/>
                <a:gd name="connsiteY126" fmla="*/ 780288 h 1475232"/>
                <a:gd name="connsiteX127" fmla="*/ 3925824 w 7583424"/>
                <a:gd name="connsiteY127" fmla="*/ 865632 h 1475232"/>
                <a:gd name="connsiteX128" fmla="*/ 3962400 w 7583424"/>
                <a:gd name="connsiteY128" fmla="*/ 694944 h 1475232"/>
                <a:gd name="connsiteX129" fmla="*/ 3986784 w 7583424"/>
                <a:gd name="connsiteY129" fmla="*/ 463296 h 1475232"/>
                <a:gd name="connsiteX130" fmla="*/ 3998976 w 7583424"/>
                <a:gd name="connsiteY130" fmla="*/ 146304 h 1475232"/>
                <a:gd name="connsiteX131" fmla="*/ 4011168 w 7583424"/>
                <a:gd name="connsiteY131" fmla="*/ 85344 h 1475232"/>
                <a:gd name="connsiteX132" fmla="*/ 4072128 w 7583424"/>
                <a:gd name="connsiteY132" fmla="*/ 12192 h 1475232"/>
                <a:gd name="connsiteX133" fmla="*/ 4120896 w 7583424"/>
                <a:gd name="connsiteY133" fmla="*/ 121920 h 1475232"/>
                <a:gd name="connsiteX134" fmla="*/ 4133088 w 7583424"/>
                <a:gd name="connsiteY134" fmla="*/ 158496 h 1475232"/>
                <a:gd name="connsiteX135" fmla="*/ 4206240 w 7583424"/>
                <a:gd name="connsiteY135" fmla="*/ 121920 h 1475232"/>
                <a:gd name="connsiteX136" fmla="*/ 4218432 w 7583424"/>
                <a:gd name="connsiteY136" fmla="*/ 158496 h 1475232"/>
                <a:gd name="connsiteX137" fmla="*/ 4255008 w 7583424"/>
                <a:gd name="connsiteY137" fmla="*/ 146304 h 1475232"/>
                <a:gd name="connsiteX138" fmla="*/ 4267200 w 7583424"/>
                <a:gd name="connsiteY138" fmla="*/ 182880 h 1475232"/>
                <a:gd name="connsiteX139" fmla="*/ 4291584 w 7583424"/>
                <a:gd name="connsiteY139" fmla="*/ 316992 h 1475232"/>
                <a:gd name="connsiteX140" fmla="*/ 4315968 w 7583424"/>
                <a:gd name="connsiteY140" fmla="*/ 438912 h 1475232"/>
                <a:gd name="connsiteX141" fmla="*/ 4328160 w 7583424"/>
                <a:gd name="connsiteY141" fmla="*/ 499872 h 1475232"/>
                <a:gd name="connsiteX142" fmla="*/ 4352544 w 7583424"/>
                <a:gd name="connsiteY142" fmla="*/ 597408 h 1475232"/>
                <a:gd name="connsiteX143" fmla="*/ 4376928 w 7583424"/>
                <a:gd name="connsiteY143" fmla="*/ 694944 h 1475232"/>
                <a:gd name="connsiteX144" fmla="*/ 4389120 w 7583424"/>
                <a:gd name="connsiteY144" fmla="*/ 658368 h 1475232"/>
                <a:gd name="connsiteX145" fmla="*/ 4425696 w 7583424"/>
                <a:gd name="connsiteY145" fmla="*/ 316992 h 1475232"/>
                <a:gd name="connsiteX146" fmla="*/ 4450080 w 7583424"/>
                <a:gd name="connsiteY146" fmla="*/ 219456 h 1475232"/>
                <a:gd name="connsiteX147" fmla="*/ 4498848 w 7583424"/>
                <a:gd name="connsiteY147" fmla="*/ 146304 h 1475232"/>
                <a:gd name="connsiteX148" fmla="*/ 4535424 w 7583424"/>
                <a:gd name="connsiteY148" fmla="*/ 158496 h 1475232"/>
                <a:gd name="connsiteX149" fmla="*/ 4547616 w 7583424"/>
                <a:gd name="connsiteY149" fmla="*/ 195072 h 1475232"/>
                <a:gd name="connsiteX150" fmla="*/ 4559808 w 7583424"/>
                <a:gd name="connsiteY150" fmla="*/ 268224 h 1475232"/>
                <a:gd name="connsiteX151" fmla="*/ 4596384 w 7583424"/>
                <a:gd name="connsiteY151" fmla="*/ 256032 h 1475232"/>
                <a:gd name="connsiteX152" fmla="*/ 4608576 w 7583424"/>
                <a:gd name="connsiteY152" fmla="*/ 219456 h 1475232"/>
                <a:gd name="connsiteX153" fmla="*/ 4632960 w 7583424"/>
                <a:gd name="connsiteY153" fmla="*/ 182880 h 1475232"/>
                <a:gd name="connsiteX154" fmla="*/ 4669536 w 7583424"/>
                <a:gd name="connsiteY154" fmla="*/ 207264 h 1475232"/>
                <a:gd name="connsiteX155" fmla="*/ 4681728 w 7583424"/>
                <a:gd name="connsiteY155" fmla="*/ 268224 h 1475232"/>
                <a:gd name="connsiteX156" fmla="*/ 4693920 w 7583424"/>
                <a:gd name="connsiteY156" fmla="*/ 304800 h 1475232"/>
                <a:gd name="connsiteX157" fmla="*/ 4706112 w 7583424"/>
                <a:gd name="connsiteY157" fmla="*/ 256032 h 1475232"/>
                <a:gd name="connsiteX158" fmla="*/ 4718304 w 7583424"/>
                <a:gd name="connsiteY158" fmla="*/ 219456 h 1475232"/>
                <a:gd name="connsiteX159" fmla="*/ 4730496 w 7583424"/>
                <a:gd name="connsiteY159" fmla="*/ 316992 h 1475232"/>
                <a:gd name="connsiteX160" fmla="*/ 4767072 w 7583424"/>
                <a:gd name="connsiteY160" fmla="*/ 548640 h 1475232"/>
                <a:gd name="connsiteX161" fmla="*/ 4791456 w 7583424"/>
                <a:gd name="connsiteY161" fmla="*/ 621792 h 1475232"/>
                <a:gd name="connsiteX162" fmla="*/ 4803648 w 7583424"/>
                <a:gd name="connsiteY162" fmla="*/ 658368 h 1475232"/>
                <a:gd name="connsiteX163" fmla="*/ 4815840 w 7583424"/>
                <a:gd name="connsiteY163" fmla="*/ 694944 h 1475232"/>
                <a:gd name="connsiteX164" fmla="*/ 4852416 w 7583424"/>
                <a:gd name="connsiteY164" fmla="*/ 707136 h 1475232"/>
                <a:gd name="connsiteX165" fmla="*/ 4876800 w 7583424"/>
                <a:gd name="connsiteY165" fmla="*/ 670560 h 1475232"/>
                <a:gd name="connsiteX166" fmla="*/ 4925568 w 7583424"/>
                <a:gd name="connsiteY166" fmla="*/ 499872 h 1475232"/>
                <a:gd name="connsiteX167" fmla="*/ 4974336 w 7583424"/>
                <a:gd name="connsiteY167" fmla="*/ 353568 h 1475232"/>
                <a:gd name="connsiteX168" fmla="*/ 4986528 w 7583424"/>
                <a:gd name="connsiteY168" fmla="*/ 316992 h 1475232"/>
                <a:gd name="connsiteX169" fmla="*/ 4998720 w 7583424"/>
                <a:gd name="connsiteY169" fmla="*/ 280416 h 1475232"/>
                <a:gd name="connsiteX170" fmla="*/ 5047488 w 7583424"/>
                <a:gd name="connsiteY170" fmla="*/ 207264 h 1475232"/>
                <a:gd name="connsiteX171" fmla="*/ 5084064 w 7583424"/>
                <a:gd name="connsiteY171" fmla="*/ 219456 h 1475232"/>
                <a:gd name="connsiteX172" fmla="*/ 5132832 w 7583424"/>
                <a:gd name="connsiteY172" fmla="*/ 268224 h 1475232"/>
                <a:gd name="connsiteX173" fmla="*/ 5169408 w 7583424"/>
                <a:gd name="connsiteY173" fmla="*/ 243840 h 1475232"/>
                <a:gd name="connsiteX174" fmla="*/ 5205984 w 7583424"/>
                <a:gd name="connsiteY174" fmla="*/ 256032 h 1475232"/>
                <a:gd name="connsiteX175" fmla="*/ 5254752 w 7583424"/>
                <a:gd name="connsiteY175" fmla="*/ 243840 h 1475232"/>
                <a:gd name="connsiteX176" fmla="*/ 5279136 w 7583424"/>
                <a:gd name="connsiteY176" fmla="*/ 280416 h 1475232"/>
                <a:gd name="connsiteX177" fmla="*/ 5291328 w 7583424"/>
                <a:gd name="connsiteY177" fmla="*/ 316992 h 1475232"/>
                <a:gd name="connsiteX178" fmla="*/ 5364480 w 7583424"/>
                <a:gd name="connsiteY178" fmla="*/ 292608 h 1475232"/>
                <a:gd name="connsiteX179" fmla="*/ 5401056 w 7583424"/>
                <a:gd name="connsiteY179" fmla="*/ 329184 h 1475232"/>
                <a:gd name="connsiteX180" fmla="*/ 5413248 w 7583424"/>
                <a:gd name="connsiteY180" fmla="*/ 365760 h 1475232"/>
                <a:gd name="connsiteX181" fmla="*/ 5449824 w 7583424"/>
                <a:gd name="connsiteY181" fmla="*/ 353568 h 1475232"/>
                <a:gd name="connsiteX182" fmla="*/ 5486400 w 7583424"/>
                <a:gd name="connsiteY182" fmla="*/ 316992 h 1475232"/>
                <a:gd name="connsiteX183" fmla="*/ 5522976 w 7583424"/>
                <a:gd name="connsiteY183" fmla="*/ 304800 h 1475232"/>
                <a:gd name="connsiteX184" fmla="*/ 5559552 w 7583424"/>
                <a:gd name="connsiteY184" fmla="*/ 280416 h 1475232"/>
                <a:gd name="connsiteX185" fmla="*/ 5596128 w 7583424"/>
                <a:gd name="connsiteY185" fmla="*/ 292608 h 1475232"/>
                <a:gd name="connsiteX186" fmla="*/ 5620512 w 7583424"/>
                <a:gd name="connsiteY186" fmla="*/ 377952 h 1475232"/>
                <a:gd name="connsiteX187" fmla="*/ 5657088 w 7583424"/>
                <a:gd name="connsiteY187" fmla="*/ 377952 h 1475232"/>
                <a:gd name="connsiteX188" fmla="*/ 5693664 w 7583424"/>
                <a:gd name="connsiteY188" fmla="*/ 402336 h 1475232"/>
                <a:gd name="connsiteX189" fmla="*/ 5705856 w 7583424"/>
                <a:gd name="connsiteY189" fmla="*/ 475488 h 1475232"/>
                <a:gd name="connsiteX190" fmla="*/ 5718048 w 7583424"/>
                <a:gd name="connsiteY190" fmla="*/ 438912 h 1475232"/>
                <a:gd name="connsiteX191" fmla="*/ 5766816 w 7583424"/>
                <a:gd name="connsiteY191" fmla="*/ 426720 h 1475232"/>
                <a:gd name="connsiteX192" fmla="*/ 5803392 w 7583424"/>
                <a:gd name="connsiteY192" fmla="*/ 414528 h 1475232"/>
                <a:gd name="connsiteX193" fmla="*/ 5852160 w 7583424"/>
                <a:gd name="connsiteY193" fmla="*/ 426720 h 1475232"/>
                <a:gd name="connsiteX194" fmla="*/ 5864352 w 7583424"/>
                <a:gd name="connsiteY194" fmla="*/ 475488 h 1475232"/>
                <a:gd name="connsiteX195" fmla="*/ 5888736 w 7583424"/>
                <a:gd name="connsiteY195" fmla="*/ 438912 h 1475232"/>
                <a:gd name="connsiteX196" fmla="*/ 5937504 w 7583424"/>
                <a:gd name="connsiteY196" fmla="*/ 426720 h 1475232"/>
                <a:gd name="connsiteX197" fmla="*/ 5961888 w 7583424"/>
                <a:gd name="connsiteY197" fmla="*/ 463296 h 1475232"/>
                <a:gd name="connsiteX198" fmla="*/ 5986272 w 7583424"/>
                <a:gd name="connsiteY198" fmla="*/ 536448 h 1475232"/>
                <a:gd name="connsiteX199" fmla="*/ 6035040 w 7583424"/>
                <a:gd name="connsiteY199" fmla="*/ 512064 h 1475232"/>
                <a:gd name="connsiteX200" fmla="*/ 6071616 w 7583424"/>
                <a:gd name="connsiteY200" fmla="*/ 475488 h 1475232"/>
                <a:gd name="connsiteX201" fmla="*/ 6083808 w 7583424"/>
                <a:gd name="connsiteY201" fmla="*/ 512064 h 1475232"/>
                <a:gd name="connsiteX202" fmla="*/ 6120384 w 7583424"/>
                <a:gd name="connsiteY202" fmla="*/ 524256 h 1475232"/>
                <a:gd name="connsiteX203" fmla="*/ 6132576 w 7583424"/>
                <a:gd name="connsiteY203" fmla="*/ 816864 h 1475232"/>
                <a:gd name="connsiteX204" fmla="*/ 6156960 w 7583424"/>
                <a:gd name="connsiteY204" fmla="*/ 963168 h 1475232"/>
                <a:gd name="connsiteX205" fmla="*/ 6181344 w 7583424"/>
                <a:gd name="connsiteY205" fmla="*/ 1036320 h 1475232"/>
                <a:gd name="connsiteX206" fmla="*/ 6205728 w 7583424"/>
                <a:gd name="connsiteY206" fmla="*/ 950976 h 1475232"/>
                <a:gd name="connsiteX207" fmla="*/ 6230112 w 7583424"/>
                <a:gd name="connsiteY207" fmla="*/ 804672 h 1475232"/>
                <a:gd name="connsiteX208" fmla="*/ 6242304 w 7583424"/>
                <a:gd name="connsiteY208" fmla="*/ 743712 h 1475232"/>
                <a:gd name="connsiteX209" fmla="*/ 6266688 w 7583424"/>
                <a:gd name="connsiteY209" fmla="*/ 670560 h 1475232"/>
                <a:gd name="connsiteX210" fmla="*/ 6291072 w 7583424"/>
                <a:gd name="connsiteY210" fmla="*/ 585216 h 1475232"/>
                <a:gd name="connsiteX211" fmla="*/ 6315456 w 7583424"/>
                <a:gd name="connsiteY211" fmla="*/ 512064 h 1475232"/>
                <a:gd name="connsiteX212" fmla="*/ 6352032 w 7583424"/>
                <a:gd name="connsiteY212" fmla="*/ 524256 h 1475232"/>
                <a:gd name="connsiteX213" fmla="*/ 6364224 w 7583424"/>
                <a:gd name="connsiteY213" fmla="*/ 560832 h 1475232"/>
                <a:gd name="connsiteX214" fmla="*/ 6388608 w 7583424"/>
                <a:gd name="connsiteY214" fmla="*/ 646176 h 1475232"/>
                <a:gd name="connsiteX215" fmla="*/ 6406096 w 7583424"/>
                <a:gd name="connsiteY215" fmla="*/ 820272 h 1475232"/>
                <a:gd name="connsiteX216" fmla="*/ 6510528 w 7583424"/>
                <a:gd name="connsiteY216" fmla="*/ 609600 h 1475232"/>
                <a:gd name="connsiteX217" fmla="*/ 6534912 w 7583424"/>
                <a:gd name="connsiteY217" fmla="*/ 646176 h 1475232"/>
                <a:gd name="connsiteX218" fmla="*/ 6595872 w 7583424"/>
                <a:gd name="connsiteY218" fmla="*/ 670560 h 1475232"/>
                <a:gd name="connsiteX219" fmla="*/ 6583680 w 7583424"/>
                <a:gd name="connsiteY219" fmla="*/ 707136 h 1475232"/>
                <a:gd name="connsiteX220" fmla="*/ 6620256 w 7583424"/>
                <a:gd name="connsiteY220" fmla="*/ 694944 h 1475232"/>
                <a:gd name="connsiteX221" fmla="*/ 6632448 w 7583424"/>
                <a:gd name="connsiteY221" fmla="*/ 658368 h 1475232"/>
                <a:gd name="connsiteX222" fmla="*/ 6669024 w 7583424"/>
                <a:gd name="connsiteY222" fmla="*/ 633984 h 1475232"/>
                <a:gd name="connsiteX223" fmla="*/ 6705600 w 7583424"/>
                <a:gd name="connsiteY223" fmla="*/ 670560 h 1475232"/>
                <a:gd name="connsiteX224" fmla="*/ 6754368 w 7583424"/>
                <a:gd name="connsiteY224" fmla="*/ 707136 h 1475232"/>
                <a:gd name="connsiteX225" fmla="*/ 6766560 w 7583424"/>
                <a:gd name="connsiteY225" fmla="*/ 743712 h 1475232"/>
                <a:gd name="connsiteX226" fmla="*/ 6803136 w 7583424"/>
                <a:gd name="connsiteY226" fmla="*/ 731520 h 1475232"/>
                <a:gd name="connsiteX227" fmla="*/ 6815328 w 7583424"/>
                <a:gd name="connsiteY227" fmla="*/ 768096 h 1475232"/>
                <a:gd name="connsiteX228" fmla="*/ 6876288 w 7583424"/>
                <a:gd name="connsiteY228" fmla="*/ 780288 h 1475232"/>
                <a:gd name="connsiteX229" fmla="*/ 6912864 w 7583424"/>
                <a:gd name="connsiteY229" fmla="*/ 792480 h 1475232"/>
                <a:gd name="connsiteX230" fmla="*/ 6986016 w 7583424"/>
                <a:gd name="connsiteY230" fmla="*/ 792480 h 1475232"/>
                <a:gd name="connsiteX231" fmla="*/ 7010400 w 7583424"/>
                <a:gd name="connsiteY231" fmla="*/ 865632 h 1475232"/>
                <a:gd name="connsiteX232" fmla="*/ 7120128 w 7583424"/>
                <a:gd name="connsiteY232" fmla="*/ 853440 h 1475232"/>
                <a:gd name="connsiteX233" fmla="*/ 7181088 w 7583424"/>
                <a:gd name="connsiteY233" fmla="*/ 914400 h 1475232"/>
                <a:gd name="connsiteX234" fmla="*/ 7217664 w 7583424"/>
                <a:gd name="connsiteY234" fmla="*/ 926592 h 1475232"/>
                <a:gd name="connsiteX235" fmla="*/ 7242048 w 7583424"/>
                <a:gd name="connsiteY235" fmla="*/ 999744 h 1475232"/>
                <a:gd name="connsiteX236" fmla="*/ 7266432 w 7583424"/>
                <a:gd name="connsiteY236" fmla="*/ 1036320 h 1475232"/>
                <a:gd name="connsiteX237" fmla="*/ 7303008 w 7583424"/>
                <a:gd name="connsiteY237" fmla="*/ 1011936 h 1475232"/>
                <a:gd name="connsiteX238" fmla="*/ 7315200 w 7583424"/>
                <a:gd name="connsiteY238" fmla="*/ 1048512 h 1475232"/>
                <a:gd name="connsiteX239" fmla="*/ 7327392 w 7583424"/>
                <a:gd name="connsiteY239" fmla="*/ 1109472 h 1475232"/>
                <a:gd name="connsiteX240" fmla="*/ 7363968 w 7583424"/>
                <a:gd name="connsiteY240" fmla="*/ 1121664 h 1475232"/>
                <a:gd name="connsiteX241" fmla="*/ 7400544 w 7583424"/>
                <a:gd name="connsiteY241" fmla="*/ 1097280 h 1475232"/>
                <a:gd name="connsiteX242" fmla="*/ 7412736 w 7583424"/>
                <a:gd name="connsiteY242" fmla="*/ 1133856 h 1475232"/>
                <a:gd name="connsiteX243" fmla="*/ 7424928 w 7583424"/>
                <a:gd name="connsiteY243" fmla="*/ 1194816 h 1475232"/>
                <a:gd name="connsiteX244" fmla="*/ 7449312 w 7583424"/>
                <a:gd name="connsiteY244" fmla="*/ 1280160 h 1475232"/>
                <a:gd name="connsiteX245" fmla="*/ 7485888 w 7583424"/>
                <a:gd name="connsiteY245" fmla="*/ 1207008 h 1475232"/>
                <a:gd name="connsiteX246" fmla="*/ 7510272 w 7583424"/>
                <a:gd name="connsiteY246" fmla="*/ 1243584 h 1475232"/>
                <a:gd name="connsiteX247" fmla="*/ 7534656 w 7583424"/>
                <a:gd name="connsiteY247" fmla="*/ 1316736 h 1475232"/>
                <a:gd name="connsiteX248" fmla="*/ 7559040 w 7583424"/>
                <a:gd name="connsiteY248" fmla="*/ 1389888 h 1475232"/>
                <a:gd name="connsiteX249" fmla="*/ 7583424 w 7583424"/>
                <a:gd name="connsiteY249" fmla="*/ 1475232 h 1475232"/>
                <a:gd name="connsiteX250" fmla="*/ 7571232 w 7583424"/>
                <a:gd name="connsiteY250" fmla="*/ 1463040 h 1475232"/>
                <a:gd name="connsiteX0" fmla="*/ 0 w 7583424"/>
                <a:gd name="connsiteY0" fmla="*/ 1438656 h 1475232"/>
                <a:gd name="connsiteX1" fmla="*/ 48768 w 7583424"/>
                <a:gd name="connsiteY1" fmla="*/ 1292352 h 1475232"/>
                <a:gd name="connsiteX2" fmla="*/ 60960 w 7583424"/>
                <a:gd name="connsiteY2" fmla="*/ 1255776 h 1475232"/>
                <a:gd name="connsiteX3" fmla="*/ 109728 w 7583424"/>
                <a:gd name="connsiteY3" fmla="*/ 1182624 h 1475232"/>
                <a:gd name="connsiteX4" fmla="*/ 146304 w 7583424"/>
                <a:gd name="connsiteY4" fmla="*/ 1194816 h 1475232"/>
                <a:gd name="connsiteX5" fmla="*/ 158496 w 7583424"/>
                <a:gd name="connsiteY5" fmla="*/ 1255776 h 1475232"/>
                <a:gd name="connsiteX6" fmla="*/ 170688 w 7583424"/>
                <a:gd name="connsiteY6" fmla="*/ 1304544 h 1475232"/>
                <a:gd name="connsiteX7" fmla="*/ 207264 w 7583424"/>
                <a:gd name="connsiteY7" fmla="*/ 1328928 h 1475232"/>
                <a:gd name="connsiteX8" fmla="*/ 231648 w 7583424"/>
                <a:gd name="connsiteY8" fmla="*/ 1292352 h 1475232"/>
                <a:gd name="connsiteX9" fmla="*/ 256032 w 7583424"/>
                <a:gd name="connsiteY9" fmla="*/ 1219200 h 1475232"/>
                <a:gd name="connsiteX10" fmla="*/ 292608 w 7583424"/>
                <a:gd name="connsiteY10" fmla="*/ 1109472 h 1475232"/>
                <a:gd name="connsiteX11" fmla="*/ 316992 w 7583424"/>
                <a:gd name="connsiteY11" fmla="*/ 1036320 h 1475232"/>
                <a:gd name="connsiteX12" fmla="*/ 329184 w 7583424"/>
                <a:gd name="connsiteY12" fmla="*/ 999744 h 1475232"/>
                <a:gd name="connsiteX13" fmla="*/ 390144 w 7583424"/>
                <a:gd name="connsiteY13" fmla="*/ 926592 h 1475232"/>
                <a:gd name="connsiteX14" fmla="*/ 426720 w 7583424"/>
                <a:gd name="connsiteY14" fmla="*/ 938784 h 1475232"/>
                <a:gd name="connsiteX15" fmla="*/ 451104 w 7583424"/>
                <a:gd name="connsiteY15" fmla="*/ 975360 h 1475232"/>
                <a:gd name="connsiteX16" fmla="*/ 487680 w 7583424"/>
                <a:gd name="connsiteY16" fmla="*/ 963168 h 1475232"/>
                <a:gd name="connsiteX17" fmla="*/ 512064 w 7583424"/>
                <a:gd name="connsiteY17" fmla="*/ 890016 h 1475232"/>
                <a:gd name="connsiteX18" fmla="*/ 524256 w 7583424"/>
                <a:gd name="connsiteY18" fmla="*/ 853440 h 1475232"/>
                <a:gd name="connsiteX19" fmla="*/ 560832 w 7583424"/>
                <a:gd name="connsiteY19" fmla="*/ 829056 h 1475232"/>
                <a:gd name="connsiteX20" fmla="*/ 573024 w 7583424"/>
                <a:gd name="connsiteY20" fmla="*/ 865632 h 1475232"/>
                <a:gd name="connsiteX21" fmla="*/ 646176 w 7583424"/>
                <a:gd name="connsiteY21" fmla="*/ 816864 h 1475232"/>
                <a:gd name="connsiteX22" fmla="*/ 682752 w 7583424"/>
                <a:gd name="connsiteY22" fmla="*/ 792480 h 1475232"/>
                <a:gd name="connsiteX23" fmla="*/ 731520 w 7583424"/>
                <a:gd name="connsiteY23" fmla="*/ 719328 h 1475232"/>
                <a:gd name="connsiteX24" fmla="*/ 755904 w 7583424"/>
                <a:gd name="connsiteY24" fmla="*/ 682752 h 1475232"/>
                <a:gd name="connsiteX25" fmla="*/ 792480 w 7583424"/>
                <a:gd name="connsiteY25" fmla="*/ 658368 h 1475232"/>
                <a:gd name="connsiteX26" fmla="*/ 902208 w 7583424"/>
                <a:gd name="connsiteY26" fmla="*/ 719328 h 1475232"/>
                <a:gd name="connsiteX27" fmla="*/ 938784 w 7583424"/>
                <a:gd name="connsiteY27" fmla="*/ 707136 h 1475232"/>
                <a:gd name="connsiteX28" fmla="*/ 1024128 w 7583424"/>
                <a:gd name="connsiteY28" fmla="*/ 609600 h 1475232"/>
                <a:gd name="connsiteX29" fmla="*/ 1036320 w 7583424"/>
                <a:gd name="connsiteY29" fmla="*/ 646176 h 1475232"/>
                <a:gd name="connsiteX30" fmla="*/ 1060704 w 7583424"/>
                <a:gd name="connsiteY30" fmla="*/ 682752 h 1475232"/>
                <a:gd name="connsiteX31" fmla="*/ 1085088 w 7583424"/>
                <a:gd name="connsiteY31" fmla="*/ 853440 h 1475232"/>
                <a:gd name="connsiteX32" fmla="*/ 1097280 w 7583424"/>
                <a:gd name="connsiteY32" fmla="*/ 1011936 h 1475232"/>
                <a:gd name="connsiteX33" fmla="*/ 1109472 w 7583424"/>
                <a:gd name="connsiteY33" fmla="*/ 1109472 h 1475232"/>
                <a:gd name="connsiteX34" fmla="*/ 1121664 w 7583424"/>
                <a:gd name="connsiteY34" fmla="*/ 1231392 h 1475232"/>
                <a:gd name="connsiteX35" fmla="*/ 1146048 w 7583424"/>
                <a:gd name="connsiteY35" fmla="*/ 1194816 h 1475232"/>
                <a:gd name="connsiteX36" fmla="*/ 1158240 w 7583424"/>
                <a:gd name="connsiteY36" fmla="*/ 1158240 h 1475232"/>
                <a:gd name="connsiteX37" fmla="*/ 1170432 w 7583424"/>
                <a:gd name="connsiteY37" fmla="*/ 1109472 h 1475232"/>
                <a:gd name="connsiteX38" fmla="*/ 1194816 w 7583424"/>
                <a:gd name="connsiteY38" fmla="*/ 987552 h 1475232"/>
                <a:gd name="connsiteX39" fmla="*/ 1219200 w 7583424"/>
                <a:gd name="connsiteY39" fmla="*/ 902208 h 1475232"/>
                <a:gd name="connsiteX40" fmla="*/ 1243584 w 7583424"/>
                <a:gd name="connsiteY40" fmla="*/ 755904 h 1475232"/>
                <a:gd name="connsiteX41" fmla="*/ 1267968 w 7583424"/>
                <a:gd name="connsiteY41" fmla="*/ 670560 h 1475232"/>
                <a:gd name="connsiteX42" fmla="*/ 1292352 w 7583424"/>
                <a:gd name="connsiteY42" fmla="*/ 560832 h 1475232"/>
                <a:gd name="connsiteX43" fmla="*/ 1341120 w 7583424"/>
                <a:gd name="connsiteY43" fmla="*/ 487680 h 1475232"/>
                <a:gd name="connsiteX44" fmla="*/ 1377696 w 7583424"/>
                <a:gd name="connsiteY44" fmla="*/ 475488 h 1475232"/>
                <a:gd name="connsiteX45" fmla="*/ 1426464 w 7583424"/>
                <a:gd name="connsiteY45" fmla="*/ 487680 h 1475232"/>
                <a:gd name="connsiteX46" fmla="*/ 1450848 w 7583424"/>
                <a:gd name="connsiteY46" fmla="*/ 560832 h 1475232"/>
                <a:gd name="connsiteX47" fmla="*/ 1511808 w 7583424"/>
                <a:gd name="connsiteY47" fmla="*/ 463296 h 1475232"/>
                <a:gd name="connsiteX48" fmla="*/ 1548384 w 7583424"/>
                <a:gd name="connsiteY48" fmla="*/ 475488 h 1475232"/>
                <a:gd name="connsiteX49" fmla="*/ 1560576 w 7583424"/>
                <a:gd name="connsiteY49" fmla="*/ 512064 h 1475232"/>
                <a:gd name="connsiteX50" fmla="*/ 1572768 w 7583424"/>
                <a:gd name="connsiteY50" fmla="*/ 475488 h 1475232"/>
                <a:gd name="connsiteX51" fmla="*/ 1609344 w 7583424"/>
                <a:gd name="connsiteY51" fmla="*/ 438912 h 1475232"/>
                <a:gd name="connsiteX52" fmla="*/ 1682496 w 7583424"/>
                <a:gd name="connsiteY52" fmla="*/ 414528 h 1475232"/>
                <a:gd name="connsiteX53" fmla="*/ 1719072 w 7583424"/>
                <a:gd name="connsiteY53" fmla="*/ 390144 h 1475232"/>
                <a:gd name="connsiteX54" fmla="*/ 1780032 w 7583424"/>
                <a:gd name="connsiteY54" fmla="*/ 573024 h 1475232"/>
                <a:gd name="connsiteX55" fmla="*/ 1792224 w 7583424"/>
                <a:gd name="connsiteY55" fmla="*/ 609600 h 1475232"/>
                <a:gd name="connsiteX56" fmla="*/ 1804416 w 7583424"/>
                <a:gd name="connsiteY56" fmla="*/ 646176 h 1475232"/>
                <a:gd name="connsiteX57" fmla="*/ 1840992 w 7583424"/>
                <a:gd name="connsiteY57" fmla="*/ 573024 h 1475232"/>
                <a:gd name="connsiteX58" fmla="*/ 1865376 w 7583424"/>
                <a:gd name="connsiteY58" fmla="*/ 499872 h 1475232"/>
                <a:gd name="connsiteX59" fmla="*/ 1877568 w 7583424"/>
                <a:gd name="connsiteY59" fmla="*/ 463296 h 1475232"/>
                <a:gd name="connsiteX60" fmla="*/ 1926336 w 7583424"/>
                <a:gd name="connsiteY60" fmla="*/ 390144 h 1475232"/>
                <a:gd name="connsiteX61" fmla="*/ 1950720 w 7583424"/>
                <a:gd name="connsiteY61" fmla="*/ 316992 h 1475232"/>
                <a:gd name="connsiteX62" fmla="*/ 1987296 w 7583424"/>
                <a:gd name="connsiteY62" fmla="*/ 353568 h 1475232"/>
                <a:gd name="connsiteX63" fmla="*/ 1999488 w 7583424"/>
                <a:gd name="connsiteY63" fmla="*/ 390144 h 1475232"/>
                <a:gd name="connsiteX64" fmla="*/ 2048256 w 7583424"/>
                <a:gd name="connsiteY64" fmla="*/ 316992 h 1475232"/>
                <a:gd name="connsiteX65" fmla="*/ 2121408 w 7583424"/>
                <a:gd name="connsiteY65" fmla="*/ 280416 h 1475232"/>
                <a:gd name="connsiteX66" fmla="*/ 2145792 w 7583424"/>
                <a:gd name="connsiteY66" fmla="*/ 353568 h 1475232"/>
                <a:gd name="connsiteX67" fmla="*/ 2194560 w 7583424"/>
                <a:gd name="connsiteY67" fmla="*/ 280416 h 1475232"/>
                <a:gd name="connsiteX68" fmla="*/ 2267712 w 7583424"/>
                <a:gd name="connsiteY68" fmla="*/ 219456 h 1475232"/>
                <a:gd name="connsiteX69" fmla="*/ 2304288 w 7583424"/>
                <a:gd name="connsiteY69" fmla="*/ 195072 h 1475232"/>
                <a:gd name="connsiteX70" fmla="*/ 2328672 w 7583424"/>
                <a:gd name="connsiteY70" fmla="*/ 231648 h 1475232"/>
                <a:gd name="connsiteX71" fmla="*/ 2353056 w 7583424"/>
                <a:gd name="connsiteY71" fmla="*/ 304800 h 1475232"/>
                <a:gd name="connsiteX72" fmla="*/ 2365248 w 7583424"/>
                <a:gd name="connsiteY72" fmla="*/ 390144 h 1475232"/>
                <a:gd name="connsiteX73" fmla="*/ 2377440 w 7583424"/>
                <a:gd name="connsiteY73" fmla="*/ 329184 h 1475232"/>
                <a:gd name="connsiteX74" fmla="*/ 2414016 w 7583424"/>
                <a:gd name="connsiteY74" fmla="*/ 256032 h 1475232"/>
                <a:gd name="connsiteX75" fmla="*/ 2450592 w 7583424"/>
                <a:gd name="connsiteY75" fmla="*/ 243840 h 1475232"/>
                <a:gd name="connsiteX76" fmla="*/ 2487168 w 7583424"/>
                <a:gd name="connsiteY76" fmla="*/ 280416 h 1475232"/>
                <a:gd name="connsiteX77" fmla="*/ 2523744 w 7583424"/>
                <a:gd name="connsiteY77" fmla="*/ 402336 h 1475232"/>
                <a:gd name="connsiteX78" fmla="*/ 2548128 w 7583424"/>
                <a:gd name="connsiteY78" fmla="*/ 475488 h 1475232"/>
                <a:gd name="connsiteX79" fmla="*/ 2572512 w 7583424"/>
                <a:gd name="connsiteY79" fmla="*/ 658368 h 1475232"/>
                <a:gd name="connsiteX80" fmla="*/ 2596896 w 7583424"/>
                <a:gd name="connsiteY80" fmla="*/ 560832 h 1475232"/>
                <a:gd name="connsiteX81" fmla="*/ 2609088 w 7583424"/>
                <a:gd name="connsiteY81" fmla="*/ 524256 h 1475232"/>
                <a:gd name="connsiteX82" fmla="*/ 2633472 w 7583424"/>
                <a:gd name="connsiteY82" fmla="*/ 414528 h 1475232"/>
                <a:gd name="connsiteX83" fmla="*/ 2657856 w 7583424"/>
                <a:gd name="connsiteY83" fmla="*/ 268224 h 1475232"/>
                <a:gd name="connsiteX84" fmla="*/ 2670048 w 7583424"/>
                <a:gd name="connsiteY84" fmla="*/ 231648 h 1475232"/>
                <a:gd name="connsiteX85" fmla="*/ 2706624 w 7583424"/>
                <a:gd name="connsiteY85" fmla="*/ 195072 h 1475232"/>
                <a:gd name="connsiteX86" fmla="*/ 2755392 w 7583424"/>
                <a:gd name="connsiteY86" fmla="*/ 207264 h 1475232"/>
                <a:gd name="connsiteX87" fmla="*/ 2767584 w 7583424"/>
                <a:gd name="connsiteY87" fmla="*/ 243840 h 1475232"/>
                <a:gd name="connsiteX88" fmla="*/ 2791968 w 7583424"/>
                <a:gd name="connsiteY88" fmla="*/ 170688 h 1475232"/>
                <a:gd name="connsiteX89" fmla="*/ 2804160 w 7583424"/>
                <a:gd name="connsiteY89" fmla="*/ 134112 h 1475232"/>
                <a:gd name="connsiteX90" fmla="*/ 2852928 w 7583424"/>
                <a:gd name="connsiteY90" fmla="*/ 182880 h 1475232"/>
                <a:gd name="connsiteX91" fmla="*/ 2901696 w 7583424"/>
                <a:gd name="connsiteY91" fmla="*/ 109728 h 1475232"/>
                <a:gd name="connsiteX92" fmla="*/ 2938272 w 7583424"/>
                <a:gd name="connsiteY92" fmla="*/ 121920 h 1475232"/>
                <a:gd name="connsiteX93" fmla="*/ 3023616 w 7583424"/>
                <a:gd name="connsiteY93" fmla="*/ 231648 h 1475232"/>
                <a:gd name="connsiteX94" fmla="*/ 3048000 w 7583424"/>
                <a:gd name="connsiteY94" fmla="*/ 304800 h 1475232"/>
                <a:gd name="connsiteX95" fmla="*/ 3072384 w 7583424"/>
                <a:gd name="connsiteY95" fmla="*/ 341376 h 1475232"/>
                <a:gd name="connsiteX96" fmla="*/ 3084576 w 7583424"/>
                <a:gd name="connsiteY96" fmla="*/ 377952 h 1475232"/>
                <a:gd name="connsiteX97" fmla="*/ 3108960 w 7583424"/>
                <a:gd name="connsiteY97" fmla="*/ 475488 h 1475232"/>
                <a:gd name="connsiteX98" fmla="*/ 3133344 w 7583424"/>
                <a:gd name="connsiteY98" fmla="*/ 585216 h 1475232"/>
                <a:gd name="connsiteX99" fmla="*/ 3145536 w 7583424"/>
                <a:gd name="connsiteY99" fmla="*/ 658368 h 1475232"/>
                <a:gd name="connsiteX100" fmla="*/ 3157728 w 7583424"/>
                <a:gd name="connsiteY100" fmla="*/ 804672 h 1475232"/>
                <a:gd name="connsiteX101" fmla="*/ 3165736 w 7583424"/>
                <a:gd name="connsiteY101" fmla="*/ 1252320 h 1475232"/>
                <a:gd name="connsiteX102" fmla="*/ 3194304 w 7583424"/>
                <a:gd name="connsiteY102" fmla="*/ 573024 h 1475232"/>
                <a:gd name="connsiteX103" fmla="*/ 3218688 w 7583424"/>
                <a:gd name="connsiteY103" fmla="*/ 182880 h 1475232"/>
                <a:gd name="connsiteX104" fmla="*/ 3243072 w 7583424"/>
                <a:gd name="connsiteY104" fmla="*/ 97536 h 1475232"/>
                <a:gd name="connsiteX105" fmla="*/ 3267456 w 7583424"/>
                <a:gd name="connsiteY105" fmla="*/ 60960 h 1475232"/>
                <a:gd name="connsiteX106" fmla="*/ 3304032 w 7583424"/>
                <a:gd name="connsiteY106" fmla="*/ 85344 h 1475232"/>
                <a:gd name="connsiteX107" fmla="*/ 3316224 w 7583424"/>
                <a:gd name="connsiteY107" fmla="*/ 134112 h 1475232"/>
                <a:gd name="connsiteX108" fmla="*/ 3340608 w 7583424"/>
                <a:gd name="connsiteY108" fmla="*/ 170688 h 1475232"/>
                <a:gd name="connsiteX109" fmla="*/ 3377184 w 7583424"/>
                <a:gd name="connsiteY109" fmla="*/ 146304 h 1475232"/>
                <a:gd name="connsiteX110" fmla="*/ 3389376 w 7583424"/>
                <a:gd name="connsiteY110" fmla="*/ 109728 h 1475232"/>
                <a:gd name="connsiteX111" fmla="*/ 3413760 w 7583424"/>
                <a:gd name="connsiteY111" fmla="*/ 73152 h 1475232"/>
                <a:gd name="connsiteX112" fmla="*/ 3462528 w 7583424"/>
                <a:gd name="connsiteY112" fmla="*/ 85344 h 1475232"/>
                <a:gd name="connsiteX113" fmla="*/ 3486912 w 7583424"/>
                <a:gd name="connsiteY113" fmla="*/ 121920 h 1475232"/>
                <a:gd name="connsiteX114" fmla="*/ 3523488 w 7583424"/>
                <a:gd name="connsiteY114" fmla="*/ 97536 h 1475232"/>
                <a:gd name="connsiteX115" fmla="*/ 3547872 w 7583424"/>
                <a:gd name="connsiteY115" fmla="*/ 60960 h 1475232"/>
                <a:gd name="connsiteX116" fmla="*/ 3584448 w 7583424"/>
                <a:gd name="connsiteY116" fmla="*/ 85344 h 1475232"/>
                <a:gd name="connsiteX117" fmla="*/ 3596640 w 7583424"/>
                <a:gd name="connsiteY117" fmla="*/ 134112 h 1475232"/>
                <a:gd name="connsiteX118" fmla="*/ 3645408 w 7583424"/>
                <a:gd name="connsiteY118" fmla="*/ 60960 h 1475232"/>
                <a:gd name="connsiteX119" fmla="*/ 3718560 w 7583424"/>
                <a:gd name="connsiteY119" fmla="*/ 36576 h 1475232"/>
                <a:gd name="connsiteX120" fmla="*/ 3730752 w 7583424"/>
                <a:gd name="connsiteY120" fmla="*/ 73152 h 1475232"/>
                <a:gd name="connsiteX121" fmla="*/ 3779520 w 7583424"/>
                <a:gd name="connsiteY121" fmla="*/ 0 h 1475232"/>
                <a:gd name="connsiteX122" fmla="*/ 3803904 w 7583424"/>
                <a:gd name="connsiteY122" fmla="*/ 85344 h 1475232"/>
                <a:gd name="connsiteX123" fmla="*/ 3828288 w 7583424"/>
                <a:gd name="connsiteY123" fmla="*/ 316992 h 1475232"/>
                <a:gd name="connsiteX124" fmla="*/ 3852672 w 7583424"/>
                <a:gd name="connsiteY124" fmla="*/ 499872 h 1475232"/>
                <a:gd name="connsiteX125" fmla="*/ 3877056 w 7583424"/>
                <a:gd name="connsiteY125" fmla="*/ 633984 h 1475232"/>
                <a:gd name="connsiteX126" fmla="*/ 3901440 w 7583424"/>
                <a:gd name="connsiteY126" fmla="*/ 780288 h 1475232"/>
                <a:gd name="connsiteX127" fmla="*/ 3925824 w 7583424"/>
                <a:gd name="connsiteY127" fmla="*/ 865632 h 1475232"/>
                <a:gd name="connsiteX128" fmla="*/ 3962400 w 7583424"/>
                <a:gd name="connsiteY128" fmla="*/ 694944 h 1475232"/>
                <a:gd name="connsiteX129" fmla="*/ 3986784 w 7583424"/>
                <a:gd name="connsiteY129" fmla="*/ 463296 h 1475232"/>
                <a:gd name="connsiteX130" fmla="*/ 3998976 w 7583424"/>
                <a:gd name="connsiteY130" fmla="*/ 146304 h 1475232"/>
                <a:gd name="connsiteX131" fmla="*/ 4011168 w 7583424"/>
                <a:gd name="connsiteY131" fmla="*/ 85344 h 1475232"/>
                <a:gd name="connsiteX132" fmla="*/ 4072128 w 7583424"/>
                <a:gd name="connsiteY132" fmla="*/ 12192 h 1475232"/>
                <a:gd name="connsiteX133" fmla="*/ 4120896 w 7583424"/>
                <a:gd name="connsiteY133" fmla="*/ 121920 h 1475232"/>
                <a:gd name="connsiteX134" fmla="*/ 4133088 w 7583424"/>
                <a:gd name="connsiteY134" fmla="*/ 158496 h 1475232"/>
                <a:gd name="connsiteX135" fmla="*/ 4206240 w 7583424"/>
                <a:gd name="connsiteY135" fmla="*/ 121920 h 1475232"/>
                <a:gd name="connsiteX136" fmla="*/ 4218432 w 7583424"/>
                <a:gd name="connsiteY136" fmla="*/ 158496 h 1475232"/>
                <a:gd name="connsiteX137" fmla="*/ 4255008 w 7583424"/>
                <a:gd name="connsiteY137" fmla="*/ 146304 h 1475232"/>
                <a:gd name="connsiteX138" fmla="*/ 4267200 w 7583424"/>
                <a:gd name="connsiteY138" fmla="*/ 182880 h 1475232"/>
                <a:gd name="connsiteX139" fmla="*/ 4291584 w 7583424"/>
                <a:gd name="connsiteY139" fmla="*/ 316992 h 1475232"/>
                <a:gd name="connsiteX140" fmla="*/ 4315968 w 7583424"/>
                <a:gd name="connsiteY140" fmla="*/ 438912 h 1475232"/>
                <a:gd name="connsiteX141" fmla="*/ 4328160 w 7583424"/>
                <a:gd name="connsiteY141" fmla="*/ 499872 h 1475232"/>
                <a:gd name="connsiteX142" fmla="*/ 4352544 w 7583424"/>
                <a:gd name="connsiteY142" fmla="*/ 597408 h 1475232"/>
                <a:gd name="connsiteX143" fmla="*/ 4376928 w 7583424"/>
                <a:gd name="connsiteY143" fmla="*/ 694944 h 1475232"/>
                <a:gd name="connsiteX144" fmla="*/ 4389120 w 7583424"/>
                <a:gd name="connsiteY144" fmla="*/ 658368 h 1475232"/>
                <a:gd name="connsiteX145" fmla="*/ 4425696 w 7583424"/>
                <a:gd name="connsiteY145" fmla="*/ 316992 h 1475232"/>
                <a:gd name="connsiteX146" fmla="*/ 4450080 w 7583424"/>
                <a:gd name="connsiteY146" fmla="*/ 219456 h 1475232"/>
                <a:gd name="connsiteX147" fmla="*/ 4498848 w 7583424"/>
                <a:gd name="connsiteY147" fmla="*/ 146304 h 1475232"/>
                <a:gd name="connsiteX148" fmla="*/ 4535424 w 7583424"/>
                <a:gd name="connsiteY148" fmla="*/ 158496 h 1475232"/>
                <a:gd name="connsiteX149" fmla="*/ 4547616 w 7583424"/>
                <a:gd name="connsiteY149" fmla="*/ 195072 h 1475232"/>
                <a:gd name="connsiteX150" fmla="*/ 4559808 w 7583424"/>
                <a:gd name="connsiteY150" fmla="*/ 268224 h 1475232"/>
                <a:gd name="connsiteX151" fmla="*/ 4596384 w 7583424"/>
                <a:gd name="connsiteY151" fmla="*/ 256032 h 1475232"/>
                <a:gd name="connsiteX152" fmla="*/ 4608576 w 7583424"/>
                <a:gd name="connsiteY152" fmla="*/ 219456 h 1475232"/>
                <a:gd name="connsiteX153" fmla="*/ 4632960 w 7583424"/>
                <a:gd name="connsiteY153" fmla="*/ 182880 h 1475232"/>
                <a:gd name="connsiteX154" fmla="*/ 4669536 w 7583424"/>
                <a:gd name="connsiteY154" fmla="*/ 207264 h 1475232"/>
                <a:gd name="connsiteX155" fmla="*/ 4681728 w 7583424"/>
                <a:gd name="connsiteY155" fmla="*/ 268224 h 1475232"/>
                <a:gd name="connsiteX156" fmla="*/ 4693920 w 7583424"/>
                <a:gd name="connsiteY156" fmla="*/ 304800 h 1475232"/>
                <a:gd name="connsiteX157" fmla="*/ 4706112 w 7583424"/>
                <a:gd name="connsiteY157" fmla="*/ 256032 h 1475232"/>
                <a:gd name="connsiteX158" fmla="*/ 4718304 w 7583424"/>
                <a:gd name="connsiteY158" fmla="*/ 219456 h 1475232"/>
                <a:gd name="connsiteX159" fmla="*/ 4730496 w 7583424"/>
                <a:gd name="connsiteY159" fmla="*/ 316992 h 1475232"/>
                <a:gd name="connsiteX160" fmla="*/ 4767072 w 7583424"/>
                <a:gd name="connsiteY160" fmla="*/ 548640 h 1475232"/>
                <a:gd name="connsiteX161" fmla="*/ 4791456 w 7583424"/>
                <a:gd name="connsiteY161" fmla="*/ 621792 h 1475232"/>
                <a:gd name="connsiteX162" fmla="*/ 4803648 w 7583424"/>
                <a:gd name="connsiteY162" fmla="*/ 658368 h 1475232"/>
                <a:gd name="connsiteX163" fmla="*/ 4815840 w 7583424"/>
                <a:gd name="connsiteY163" fmla="*/ 694944 h 1475232"/>
                <a:gd name="connsiteX164" fmla="*/ 4852416 w 7583424"/>
                <a:gd name="connsiteY164" fmla="*/ 707136 h 1475232"/>
                <a:gd name="connsiteX165" fmla="*/ 4876800 w 7583424"/>
                <a:gd name="connsiteY165" fmla="*/ 670560 h 1475232"/>
                <a:gd name="connsiteX166" fmla="*/ 4925568 w 7583424"/>
                <a:gd name="connsiteY166" fmla="*/ 499872 h 1475232"/>
                <a:gd name="connsiteX167" fmla="*/ 4974336 w 7583424"/>
                <a:gd name="connsiteY167" fmla="*/ 353568 h 1475232"/>
                <a:gd name="connsiteX168" fmla="*/ 4986528 w 7583424"/>
                <a:gd name="connsiteY168" fmla="*/ 316992 h 1475232"/>
                <a:gd name="connsiteX169" fmla="*/ 4998720 w 7583424"/>
                <a:gd name="connsiteY169" fmla="*/ 280416 h 1475232"/>
                <a:gd name="connsiteX170" fmla="*/ 5047488 w 7583424"/>
                <a:gd name="connsiteY170" fmla="*/ 207264 h 1475232"/>
                <a:gd name="connsiteX171" fmla="*/ 5084064 w 7583424"/>
                <a:gd name="connsiteY171" fmla="*/ 219456 h 1475232"/>
                <a:gd name="connsiteX172" fmla="*/ 5132832 w 7583424"/>
                <a:gd name="connsiteY172" fmla="*/ 268224 h 1475232"/>
                <a:gd name="connsiteX173" fmla="*/ 5169408 w 7583424"/>
                <a:gd name="connsiteY173" fmla="*/ 243840 h 1475232"/>
                <a:gd name="connsiteX174" fmla="*/ 5205984 w 7583424"/>
                <a:gd name="connsiteY174" fmla="*/ 256032 h 1475232"/>
                <a:gd name="connsiteX175" fmla="*/ 5254752 w 7583424"/>
                <a:gd name="connsiteY175" fmla="*/ 243840 h 1475232"/>
                <a:gd name="connsiteX176" fmla="*/ 5279136 w 7583424"/>
                <a:gd name="connsiteY176" fmla="*/ 280416 h 1475232"/>
                <a:gd name="connsiteX177" fmla="*/ 5291328 w 7583424"/>
                <a:gd name="connsiteY177" fmla="*/ 316992 h 1475232"/>
                <a:gd name="connsiteX178" fmla="*/ 5364480 w 7583424"/>
                <a:gd name="connsiteY178" fmla="*/ 292608 h 1475232"/>
                <a:gd name="connsiteX179" fmla="*/ 5401056 w 7583424"/>
                <a:gd name="connsiteY179" fmla="*/ 329184 h 1475232"/>
                <a:gd name="connsiteX180" fmla="*/ 5413248 w 7583424"/>
                <a:gd name="connsiteY180" fmla="*/ 365760 h 1475232"/>
                <a:gd name="connsiteX181" fmla="*/ 5449824 w 7583424"/>
                <a:gd name="connsiteY181" fmla="*/ 353568 h 1475232"/>
                <a:gd name="connsiteX182" fmla="*/ 5486400 w 7583424"/>
                <a:gd name="connsiteY182" fmla="*/ 316992 h 1475232"/>
                <a:gd name="connsiteX183" fmla="*/ 5522976 w 7583424"/>
                <a:gd name="connsiteY183" fmla="*/ 304800 h 1475232"/>
                <a:gd name="connsiteX184" fmla="*/ 5559552 w 7583424"/>
                <a:gd name="connsiteY184" fmla="*/ 280416 h 1475232"/>
                <a:gd name="connsiteX185" fmla="*/ 5596128 w 7583424"/>
                <a:gd name="connsiteY185" fmla="*/ 292608 h 1475232"/>
                <a:gd name="connsiteX186" fmla="*/ 5620512 w 7583424"/>
                <a:gd name="connsiteY186" fmla="*/ 377952 h 1475232"/>
                <a:gd name="connsiteX187" fmla="*/ 5657088 w 7583424"/>
                <a:gd name="connsiteY187" fmla="*/ 377952 h 1475232"/>
                <a:gd name="connsiteX188" fmla="*/ 5693664 w 7583424"/>
                <a:gd name="connsiteY188" fmla="*/ 402336 h 1475232"/>
                <a:gd name="connsiteX189" fmla="*/ 5705856 w 7583424"/>
                <a:gd name="connsiteY189" fmla="*/ 475488 h 1475232"/>
                <a:gd name="connsiteX190" fmla="*/ 5718048 w 7583424"/>
                <a:gd name="connsiteY190" fmla="*/ 438912 h 1475232"/>
                <a:gd name="connsiteX191" fmla="*/ 5766816 w 7583424"/>
                <a:gd name="connsiteY191" fmla="*/ 426720 h 1475232"/>
                <a:gd name="connsiteX192" fmla="*/ 5803392 w 7583424"/>
                <a:gd name="connsiteY192" fmla="*/ 414528 h 1475232"/>
                <a:gd name="connsiteX193" fmla="*/ 5852160 w 7583424"/>
                <a:gd name="connsiteY193" fmla="*/ 426720 h 1475232"/>
                <a:gd name="connsiteX194" fmla="*/ 5864352 w 7583424"/>
                <a:gd name="connsiteY194" fmla="*/ 475488 h 1475232"/>
                <a:gd name="connsiteX195" fmla="*/ 5888736 w 7583424"/>
                <a:gd name="connsiteY195" fmla="*/ 438912 h 1475232"/>
                <a:gd name="connsiteX196" fmla="*/ 5937504 w 7583424"/>
                <a:gd name="connsiteY196" fmla="*/ 426720 h 1475232"/>
                <a:gd name="connsiteX197" fmla="*/ 5961888 w 7583424"/>
                <a:gd name="connsiteY197" fmla="*/ 463296 h 1475232"/>
                <a:gd name="connsiteX198" fmla="*/ 5986272 w 7583424"/>
                <a:gd name="connsiteY198" fmla="*/ 536448 h 1475232"/>
                <a:gd name="connsiteX199" fmla="*/ 6035040 w 7583424"/>
                <a:gd name="connsiteY199" fmla="*/ 512064 h 1475232"/>
                <a:gd name="connsiteX200" fmla="*/ 6071616 w 7583424"/>
                <a:gd name="connsiteY200" fmla="*/ 475488 h 1475232"/>
                <a:gd name="connsiteX201" fmla="*/ 6083808 w 7583424"/>
                <a:gd name="connsiteY201" fmla="*/ 512064 h 1475232"/>
                <a:gd name="connsiteX202" fmla="*/ 6120384 w 7583424"/>
                <a:gd name="connsiteY202" fmla="*/ 524256 h 1475232"/>
                <a:gd name="connsiteX203" fmla="*/ 6132576 w 7583424"/>
                <a:gd name="connsiteY203" fmla="*/ 816864 h 1475232"/>
                <a:gd name="connsiteX204" fmla="*/ 6156960 w 7583424"/>
                <a:gd name="connsiteY204" fmla="*/ 963168 h 1475232"/>
                <a:gd name="connsiteX205" fmla="*/ 6181344 w 7583424"/>
                <a:gd name="connsiteY205" fmla="*/ 1036320 h 1475232"/>
                <a:gd name="connsiteX206" fmla="*/ 6205728 w 7583424"/>
                <a:gd name="connsiteY206" fmla="*/ 950976 h 1475232"/>
                <a:gd name="connsiteX207" fmla="*/ 6230112 w 7583424"/>
                <a:gd name="connsiteY207" fmla="*/ 804672 h 1475232"/>
                <a:gd name="connsiteX208" fmla="*/ 6242304 w 7583424"/>
                <a:gd name="connsiteY208" fmla="*/ 743712 h 1475232"/>
                <a:gd name="connsiteX209" fmla="*/ 6266688 w 7583424"/>
                <a:gd name="connsiteY209" fmla="*/ 670560 h 1475232"/>
                <a:gd name="connsiteX210" fmla="*/ 6291072 w 7583424"/>
                <a:gd name="connsiteY210" fmla="*/ 585216 h 1475232"/>
                <a:gd name="connsiteX211" fmla="*/ 6315456 w 7583424"/>
                <a:gd name="connsiteY211" fmla="*/ 512064 h 1475232"/>
                <a:gd name="connsiteX212" fmla="*/ 6352032 w 7583424"/>
                <a:gd name="connsiteY212" fmla="*/ 524256 h 1475232"/>
                <a:gd name="connsiteX213" fmla="*/ 6364224 w 7583424"/>
                <a:gd name="connsiteY213" fmla="*/ 560832 h 1475232"/>
                <a:gd name="connsiteX214" fmla="*/ 6388608 w 7583424"/>
                <a:gd name="connsiteY214" fmla="*/ 646176 h 1475232"/>
                <a:gd name="connsiteX215" fmla="*/ 6406096 w 7583424"/>
                <a:gd name="connsiteY215" fmla="*/ 820272 h 1475232"/>
                <a:gd name="connsiteX216" fmla="*/ 6510528 w 7583424"/>
                <a:gd name="connsiteY216" fmla="*/ 609600 h 1475232"/>
                <a:gd name="connsiteX217" fmla="*/ 6534912 w 7583424"/>
                <a:gd name="connsiteY217" fmla="*/ 646176 h 1475232"/>
                <a:gd name="connsiteX218" fmla="*/ 6595872 w 7583424"/>
                <a:gd name="connsiteY218" fmla="*/ 670560 h 1475232"/>
                <a:gd name="connsiteX219" fmla="*/ 6583680 w 7583424"/>
                <a:gd name="connsiteY219" fmla="*/ 707136 h 1475232"/>
                <a:gd name="connsiteX220" fmla="*/ 6622120 w 7583424"/>
                <a:gd name="connsiteY220" fmla="*/ 964288 h 1475232"/>
                <a:gd name="connsiteX221" fmla="*/ 6620256 w 7583424"/>
                <a:gd name="connsiteY221" fmla="*/ 694944 h 1475232"/>
                <a:gd name="connsiteX222" fmla="*/ 6632448 w 7583424"/>
                <a:gd name="connsiteY222" fmla="*/ 658368 h 1475232"/>
                <a:gd name="connsiteX223" fmla="*/ 6669024 w 7583424"/>
                <a:gd name="connsiteY223" fmla="*/ 633984 h 1475232"/>
                <a:gd name="connsiteX224" fmla="*/ 6705600 w 7583424"/>
                <a:gd name="connsiteY224" fmla="*/ 670560 h 1475232"/>
                <a:gd name="connsiteX225" fmla="*/ 6754368 w 7583424"/>
                <a:gd name="connsiteY225" fmla="*/ 707136 h 1475232"/>
                <a:gd name="connsiteX226" fmla="*/ 6766560 w 7583424"/>
                <a:gd name="connsiteY226" fmla="*/ 743712 h 1475232"/>
                <a:gd name="connsiteX227" fmla="*/ 6803136 w 7583424"/>
                <a:gd name="connsiteY227" fmla="*/ 731520 h 1475232"/>
                <a:gd name="connsiteX228" fmla="*/ 6815328 w 7583424"/>
                <a:gd name="connsiteY228" fmla="*/ 768096 h 1475232"/>
                <a:gd name="connsiteX229" fmla="*/ 6876288 w 7583424"/>
                <a:gd name="connsiteY229" fmla="*/ 780288 h 1475232"/>
                <a:gd name="connsiteX230" fmla="*/ 6912864 w 7583424"/>
                <a:gd name="connsiteY230" fmla="*/ 792480 h 1475232"/>
                <a:gd name="connsiteX231" fmla="*/ 6986016 w 7583424"/>
                <a:gd name="connsiteY231" fmla="*/ 792480 h 1475232"/>
                <a:gd name="connsiteX232" fmla="*/ 7010400 w 7583424"/>
                <a:gd name="connsiteY232" fmla="*/ 865632 h 1475232"/>
                <a:gd name="connsiteX233" fmla="*/ 7120128 w 7583424"/>
                <a:gd name="connsiteY233" fmla="*/ 853440 h 1475232"/>
                <a:gd name="connsiteX234" fmla="*/ 7181088 w 7583424"/>
                <a:gd name="connsiteY234" fmla="*/ 914400 h 1475232"/>
                <a:gd name="connsiteX235" fmla="*/ 7217664 w 7583424"/>
                <a:gd name="connsiteY235" fmla="*/ 926592 h 1475232"/>
                <a:gd name="connsiteX236" fmla="*/ 7242048 w 7583424"/>
                <a:gd name="connsiteY236" fmla="*/ 999744 h 1475232"/>
                <a:gd name="connsiteX237" fmla="*/ 7266432 w 7583424"/>
                <a:gd name="connsiteY237" fmla="*/ 1036320 h 1475232"/>
                <a:gd name="connsiteX238" fmla="*/ 7303008 w 7583424"/>
                <a:gd name="connsiteY238" fmla="*/ 1011936 h 1475232"/>
                <a:gd name="connsiteX239" fmla="*/ 7315200 w 7583424"/>
                <a:gd name="connsiteY239" fmla="*/ 1048512 h 1475232"/>
                <a:gd name="connsiteX240" fmla="*/ 7327392 w 7583424"/>
                <a:gd name="connsiteY240" fmla="*/ 1109472 h 1475232"/>
                <a:gd name="connsiteX241" fmla="*/ 7363968 w 7583424"/>
                <a:gd name="connsiteY241" fmla="*/ 1121664 h 1475232"/>
                <a:gd name="connsiteX242" fmla="*/ 7400544 w 7583424"/>
                <a:gd name="connsiteY242" fmla="*/ 1097280 h 1475232"/>
                <a:gd name="connsiteX243" fmla="*/ 7412736 w 7583424"/>
                <a:gd name="connsiteY243" fmla="*/ 1133856 h 1475232"/>
                <a:gd name="connsiteX244" fmla="*/ 7424928 w 7583424"/>
                <a:gd name="connsiteY244" fmla="*/ 1194816 h 1475232"/>
                <a:gd name="connsiteX245" fmla="*/ 7449312 w 7583424"/>
                <a:gd name="connsiteY245" fmla="*/ 1280160 h 1475232"/>
                <a:gd name="connsiteX246" fmla="*/ 7485888 w 7583424"/>
                <a:gd name="connsiteY246" fmla="*/ 1207008 h 1475232"/>
                <a:gd name="connsiteX247" fmla="*/ 7510272 w 7583424"/>
                <a:gd name="connsiteY247" fmla="*/ 1243584 h 1475232"/>
                <a:gd name="connsiteX248" fmla="*/ 7534656 w 7583424"/>
                <a:gd name="connsiteY248" fmla="*/ 1316736 h 1475232"/>
                <a:gd name="connsiteX249" fmla="*/ 7559040 w 7583424"/>
                <a:gd name="connsiteY249" fmla="*/ 1389888 h 1475232"/>
                <a:gd name="connsiteX250" fmla="*/ 7583424 w 7583424"/>
                <a:gd name="connsiteY250" fmla="*/ 1475232 h 1475232"/>
                <a:gd name="connsiteX251" fmla="*/ 7571232 w 7583424"/>
                <a:gd name="connsiteY251" fmla="*/ 1463040 h 1475232"/>
                <a:gd name="connsiteX0" fmla="*/ 0 w 7583424"/>
                <a:gd name="connsiteY0" fmla="*/ 1438656 h 1475232"/>
                <a:gd name="connsiteX1" fmla="*/ 48768 w 7583424"/>
                <a:gd name="connsiteY1" fmla="*/ 1292352 h 1475232"/>
                <a:gd name="connsiteX2" fmla="*/ 60960 w 7583424"/>
                <a:gd name="connsiteY2" fmla="*/ 1255776 h 1475232"/>
                <a:gd name="connsiteX3" fmla="*/ 109728 w 7583424"/>
                <a:gd name="connsiteY3" fmla="*/ 1182624 h 1475232"/>
                <a:gd name="connsiteX4" fmla="*/ 146304 w 7583424"/>
                <a:gd name="connsiteY4" fmla="*/ 1194816 h 1475232"/>
                <a:gd name="connsiteX5" fmla="*/ 158496 w 7583424"/>
                <a:gd name="connsiteY5" fmla="*/ 1255776 h 1475232"/>
                <a:gd name="connsiteX6" fmla="*/ 170688 w 7583424"/>
                <a:gd name="connsiteY6" fmla="*/ 1304544 h 1475232"/>
                <a:gd name="connsiteX7" fmla="*/ 207264 w 7583424"/>
                <a:gd name="connsiteY7" fmla="*/ 1328928 h 1475232"/>
                <a:gd name="connsiteX8" fmla="*/ 231648 w 7583424"/>
                <a:gd name="connsiteY8" fmla="*/ 1292352 h 1475232"/>
                <a:gd name="connsiteX9" fmla="*/ 256032 w 7583424"/>
                <a:gd name="connsiteY9" fmla="*/ 1219200 h 1475232"/>
                <a:gd name="connsiteX10" fmla="*/ 292608 w 7583424"/>
                <a:gd name="connsiteY10" fmla="*/ 1109472 h 1475232"/>
                <a:gd name="connsiteX11" fmla="*/ 316992 w 7583424"/>
                <a:gd name="connsiteY11" fmla="*/ 1036320 h 1475232"/>
                <a:gd name="connsiteX12" fmla="*/ 329184 w 7583424"/>
                <a:gd name="connsiteY12" fmla="*/ 999744 h 1475232"/>
                <a:gd name="connsiteX13" fmla="*/ 390144 w 7583424"/>
                <a:gd name="connsiteY13" fmla="*/ 926592 h 1475232"/>
                <a:gd name="connsiteX14" fmla="*/ 426720 w 7583424"/>
                <a:gd name="connsiteY14" fmla="*/ 938784 h 1475232"/>
                <a:gd name="connsiteX15" fmla="*/ 451104 w 7583424"/>
                <a:gd name="connsiteY15" fmla="*/ 975360 h 1475232"/>
                <a:gd name="connsiteX16" fmla="*/ 487680 w 7583424"/>
                <a:gd name="connsiteY16" fmla="*/ 963168 h 1475232"/>
                <a:gd name="connsiteX17" fmla="*/ 512064 w 7583424"/>
                <a:gd name="connsiteY17" fmla="*/ 890016 h 1475232"/>
                <a:gd name="connsiteX18" fmla="*/ 524256 w 7583424"/>
                <a:gd name="connsiteY18" fmla="*/ 853440 h 1475232"/>
                <a:gd name="connsiteX19" fmla="*/ 560832 w 7583424"/>
                <a:gd name="connsiteY19" fmla="*/ 829056 h 1475232"/>
                <a:gd name="connsiteX20" fmla="*/ 573024 w 7583424"/>
                <a:gd name="connsiteY20" fmla="*/ 865632 h 1475232"/>
                <a:gd name="connsiteX21" fmla="*/ 646176 w 7583424"/>
                <a:gd name="connsiteY21" fmla="*/ 816864 h 1475232"/>
                <a:gd name="connsiteX22" fmla="*/ 682752 w 7583424"/>
                <a:gd name="connsiteY22" fmla="*/ 792480 h 1475232"/>
                <a:gd name="connsiteX23" fmla="*/ 731520 w 7583424"/>
                <a:gd name="connsiteY23" fmla="*/ 719328 h 1475232"/>
                <a:gd name="connsiteX24" fmla="*/ 755904 w 7583424"/>
                <a:gd name="connsiteY24" fmla="*/ 682752 h 1475232"/>
                <a:gd name="connsiteX25" fmla="*/ 792480 w 7583424"/>
                <a:gd name="connsiteY25" fmla="*/ 658368 h 1475232"/>
                <a:gd name="connsiteX26" fmla="*/ 902208 w 7583424"/>
                <a:gd name="connsiteY26" fmla="*/ 719328 h 1475232"/>
                <a:gd name="connsiteX27" fmla="*/ 938784 w 7583424"/>
                <a:gd name="connsiteY27" fmla="*/ 707136 h 1475232"/>
                <a:gd name="connsiteX28" fmla="*/ 1024128 w 7583424"/>
                <a:gd name="connsiteY28" fmla="*/ 609600 h 1475232"/>
                <a:gd name="connsiteX29" fmla="*/ 1036320 w 7583424"/>
                <a:gd name="connsiteY29" fmla="*/ 646176 h 1475232"/>
                <a:gd name="connsiteX30" fmla="*/ 1060704 w 7583424"/>
                <a:gd name="connsiteY30" fmla="*/ 682752 h 1475232"/>
                <a:gd name="connsiteX31" fmla="*/ 1085088 w 7583424"/>
                <a:gd name="connsiteY31" fmla="*/ 853440 h 1475232"/>
                <a:gd name="connsiteX32" fmla="*/ 1097280 w 7583424"/>
                <a:gd name="connsiteY32" fmla="*/ 1011936 h 1475232"/>
                <a:gd name="connsiteX33" fmla="*/ 1109472 w 7583424"/>
                <a:gd name="connsiteY33" fmla="*/ 1109472 h 1475232"/>
                <a:gd name="connsiteX34" fmla="*/ 1121664 w 7583424"/>
                <a:gd name="connsiteY34" fmla="*/ 1231392 h 1475232"/>
                <a:gd name="connsiteX35" fmla="*/ 1146048 w 7583424"/>
                <a:gd name="connsiteY35" fmla="*/ 1194816 h 1475232"/>
                <a:gd name="connsiteX36" fmla="*/ 1158240 w 7583424"/>
                <a:gd name="connsiteY36" fmla="*/ 1158240 h 1475232"/>
                <a:gd name="connsiteX37" fmla="*/ 1170432 w 7583424"/>
                <a:gd name="connsiteY37" fmla="*/ 1109472 h 1475232"/>
                <a:gd name="connsiteX38" fmla="*/ 1194816 w 7583424"/>
                <a:gd name="connsiteY38" fmla="*/ 987552 h 1475232"/>
                <a:gd name="connsiteX39" fmla="*/ 1219200 w 7583424"/>
                <a:gd name="connsiteY39" fmla="*/ 902208 h 1475232"/>
                <a:gd name="connsiteX40" fmla="*/ 1243584 w 7583424"/>
                <a:gd name="connsiteY40" fmla="*/ 755904 h 1475232"/>
                <a:gd name="connsiteX41" fmla="*/ 1267968 w 7583424"/>
                <a:gd name="connsiteY41" fmla="*/ 670560 h 1475232"/>
                <a:gd name="connsiteX42" fmla="*/ 1292352 w 7583424"/>
                <a:gd name="connsiteY42" fmla="*/ 560832 h 1475232"/>
                <a:gd name="connsiteX43" fmla="*/ 1341120 w 7583424"/>
                <a:gd name="connsiteY43" fmla="*/ 487680 h 1475232"/>
                <a:gd name="connsiteX44" fmla="*/ 1377696 w 7583424"/>
                <a:gd name="connsiteY44" fmla="*/ 475488 h 1475232"/>
                <a:gd name="connsiteX45" fmla="*/ 1426464 w 7583424"/>
                <a:gd name="connsiteY45" fmla="*/ 487680 h 1475232"/>
                <a:gd name="connsiteX46" fmla="*/ 1450848 w 7583424"/>
                <a:gd name="connsiteY46" fmla="*/ 560832 h 1475232"/>
                <a:gd name="connsiteX47" fmla="*/ 1511808 w 7583424"/>
                <a:gd name="connsiteY47" fmla="*/ 463296 h 1475232"/>
                <a:gd name="connsiteX48" fmla="*/ 1548384 w 7583424"/>
                <a:gd name="connsiteY48" fmla="*/ 475488 h 1475232"/>
                <a:gd name="connsiteX49" fmla="*/ 1560576 w 7583424"/>
                <a:gd name="connsiteY49" fmla="*/ 512064 h 1475232"/>
                <a:gd name="connsiteX50" fmla="*/ 1572768 w 7583424"/>
                <a:gd name="connsiteY50" fmla="*/ 475488 h 1475232"/>
                <a:gd name="connsiteX51" fmla="*/ 1609344 w 7583424"/>
                <a:gd name="connsiteY51" fmla="*/ 438912 h 1475232"/>
                <a:gd name="connsiteX52" fmla="*/ 1682496 w 7583424"/>
                <a:gd name="connsiteY52" fmla="*/ 414528 h 1475232"/>
                <a:gd name="connsiteX53" fmla="*/ 1719072 w 7583424"/>
                <a:gd name="connsiteY53" fmla="*/ 390144 h 1475232"/>
                <a:gd name="connsiteX54" fmla="*/ 1780032 w 7583424"/>
                <a:gd name="connsiteY54" fmla="*/ 573024 h 1475232"/>
                <a:gd name="connsiteX55" fmla="*/ 1792224 w 7583424"/>
                <a:gd name="connsiteY55" fmla="*/ 609600 h 1475232"/>
                <a:gd name="connsiteX56" fmla="*/ 1804416 w 7583424"/>
                <a:gd name="connsiteY56" fmla="*/ 646176 h 1475232"/>
                <a:gd name="connsiteX57" fmla="*/ 1840992 w 7583424"/>
                <a:gd name="connsiteY57" fmla="*/ 573024 h 1475232"/>
                <a:gd name="connsiteX58" fmla="*/ 1865376 w 7583424"/>
                <a:gd name="connsiteY58" fmla="*/ 499872 h 1475232"/>
                <a:gd name="connsiteX59" fmla="*/ 1877568 w 7583424"/>
                <a:gd name="connsiteY59" fmla="*/ 463296 h 1475232"/>
                <a:gd name="connsiteX60" fmla="*/ 1926336 w 7583424"/>
                <a:gd name="connsiteY60" fmla="*/ 390144 h 1475232"/>
                <a:gd name="connsiteX61" fmla="*/ 1950720 w 7583424"/>
                <a:gd name="connsiteY61" fmla="*/ 316992 h 1475232"/>
                <a:gd name="connsiteX62" fmla="*/ 1987296 w 7583424"/>
                <a:gd name="connsiteY62" fmla="*/ 353568 h 1475232"/>
                <a:gd name="connsiteX63" fmla="*/ 1999488 w 7583424"/>
                <a:gd name="connsiteY63" fmla="*/ 390144 h 1475232"/>
                <a:gd name="connsiteX64" fmla="*/ 2048256 w 7583424"/>
                <a:gd name="connsiteY64" fmla="*/ 316992 h 1475232"/>
                <a:gd name="connsiteX65" fmla="*/ 2121408 w 7583424"/>
                <a:gd name="connsiteY65" fmla="*/ 280416 h 1475232"/>
                <a:gd name="connsiteX66" fmla="*/ 2145792 w 7583424"/>
                <a:gd name="connsiteY66" fmla="*/ 353568 h 1475232"/>
                <a:gd name="connsiteX67" fmla="*/ 2194560 w 7583424"/>
                <a:gd name="connsiteY67" fmla="*/ 280416 h 1475232"/>
                <a:gd name="connsiteX68" fmla="*/ 2267712 w 7583424"/>
                <a:gd name="connsiteY68" fmla="*/ 219456 h 1475232"/>
                <a:gd name="connsiteX69" fmla="*/ 2304288 w 7583424"/>
                <a:gd name="connsiteY69" fmla="*/ 195072 h 1475232"/>
                <a:gd name="connsiteX70" fmla="*/ 2328672 w 7583424"/>
                <a:gd name="connsiteY70" fmla="*/ 231648 h 1475232"/>
                <a:gd name="connsiteX71" fmla="*/ 2353056 w 7583424"/>
                <a:gd name="connsiteY71" fmla="*/ 304800 h 1475232"/>
                <a:gd name="connsiteX72" fmla="*/ 2365248 w 7583424"/>
                <a:gd name="connsiteY72" fmla="*/ 390144 h 1475232"/>
                <a:gd name="connsiteX73" fmla="*/ 2377440 w 7583424"/>
                <a:gd name="connsiteY73" fmla="*/ 329184 h 1475232"/>
                <a:gd name="connsiteX74" fmla="*/ 2414016 w 7583424"/>
                <a:gd name="connsiteY74" fmla="*/ 256032 h 1475232"/>
                <a:gd name="connsiteX75" fmla="*/ 2450592 w 7583424"/>
                <a:gd name="connsiteY75" fmla="*/ 243840 h 1475232"/>
                <a:gd name="connsiteX76" fmla="*/ 2487168 w 7583424"/>
                <a:gd name="connsiteY76" fmla="*/ 280416 h 1475232"/>
                <a:gd name="connsiteX77" fmla="*/ 2523744 w 7583424"/>
                <a:gd name="connsiteY77" fmla="*/ 402336 h 1475232"/>
                <a:gd name="connsiteX78" fmla="*/ 2548128 w 7583424"/>
                <a:gd name="connsiteY78" fmla="*/ 475488 h 1475232"/>
                <a:gd name="connsiteX79" fmla="*/ 2572512 w 7583424"/>
                <a:gd name="connsiteY79" fmla="*/ 658368 h 1475232"/>
                <a:gd name="connsiteX80" fmla="*/ 2596896 w 7583424"/>
                <a:gd name="connsiteY80" fmla="*/ 560832 h 1475232"/>
                <a:gd name="connsiteX81" fmla="*/ 2609088 w 7583424"/>
                <a:gd name="connsiteY81" fmla="*/ 524256 h 1475232"/>
                <a:gd name="connsiteX82" fmla="*/ 2633472 w 7583424"/>
                <a:gd name="connsiteY82" fmla="*/ 414528 h 1475232"/>
                <a:gd name="connsiteX83" fmla="*/ 2657856 w 7583424"/>
                <a:gd name="connsiteY83" fmla="*/ 268224 h 1475232"/>
                <a:gd name="connsiteX84" fmla="*/ 2670048 w 7583424"/>
                <a:gd name="connsiteY84" fmla="*/ 231648 h 1475232"/>
                <a:gd name="connsiteX85" fmla="*/ 2706624 w 7583424"/>
                <a:gd name="connsiteY85" fmla="*/ 195072 h 1475232"/>
                <a:gd name="connsiteX86" fmla="*/ 2755392 w 7583424"/>
                <a:gd name="connsiteY86" fmla="*/ 207264 h 1475232"/>
                <a:gd name="connsiteX87" fmla="*/ 2767584 w 7583424"/>
                <a:gd name="connsiteY87" fmla="*/ 243840 h 1475232"/>
                <a:gd name="connsiteX88" fmla="*/ 2791968 w 7583424"/>
                <a:gd name="connsiteY88" fmla="*/ 170688 h 1475232"/>
                <a:gd name="connsiteX89" fmla="*/ 2804160 w 7583424"/>
                <a:gd name="connsiteY89" fmla="*/ 134112 h 1475232"/>
                <a:gd name="connsiteX90" fmla="*/ 2852928 w 7583424"/>
                <a:gd name="connsiteY90" fmla="*/ 182880 h 1475232"/>
                <a:gd name="connsiteX91" fmla="*/ 2901696 w 7583424"/>
                <a:gd name="connsiteY91" fmla="*/ 109728 h 1475232"/>
                <a:gd name="connsiteX92" fmla="*/ 2938272 w 7583424"/>
                <a:gd name="connsiteY92" fmla="*/ 121920 h 1475232"/>
                <a:gd name="connsiteX93" fmla="*/ 3023616 w 7583424"/>
                <a:gd name="connsiteY93" fmla="*/ 231648 h 1475232"/>
                <a:gd name="connsiteX94" fmla="*/ 3048000 w 7583424"/>
                <a:gd name="connsiteY94" fmla="*/ 304800 h 1475232"/>
                <a:gd name="connsiteX95" fmla="*/ 3072384 w 7583424"/>
                <a:gd name="connsiteY95" fmla="*/ 341376 h 1475232"/>
                <a:gd name="connsiteX96" fmla="*/ 3084576 w 7583424"/>
                <a:gd name="connsiteY96" fmla="*/ 377952 h 1475232"/>
                <a:gd name="connsiteX97" fmla="*/ 3108960 w 7583424"/>
                <a:gd name="connsiteY97" fmla="*/ 475488 h 1475232"/>
                <a:gd name="connsiteX98" fmla="*/ 3133344 w 7583424"/>
                <a:gd name="connsiteY98" fmla="*/ 585216 h 1475232"/>
                <a:gd name="connsiteX99" fmla="*/ 3145536 w 7583424"/>
                <a:gd name="connsiteY99" fmla="*/ 658368 h 1475232"/>
                <a:gd name="connsiteX100" fmla="*/ 3157728 w 7583424"/>
                <a:gd name="connsiteY100" fmla="*/ 804672 h 1475232"/>
                <a:gd name="connsiteX101" fmla="*/ 3165736 w 7583424"/>
                <a:gd name="connsiteY101" fmla="*/ 1252320 h 1475232"/>
                <a:gd name="connsiteX102" fmla="*/ 3194304 w 7583424"/>
                <a:gd name="connsiteY102" fmla="*/ 573024 h 1475232"/>
                <a:gd name="connsiteX103" fmla="*/ 3218688 w 7583424"/>
                <a:gd name="connsiteY103" fmla="*/ 182880 h 1475232"/>
                <a:gd name="connsiteX104" fmla="*/ 3243072 w 7583424"/>
                <a:gd name="connsiteY104" fmla="*/ 97536 h 1475232"/>
                <a:gd name="connsiteX105" fmla="*/ 3267456 w 7583424"/>
                <a:gd name="connsiteY105" fmla="*/ 60960 h 1475232"/>
                <a:gd name="connsiteX106" fmla="*/ 3304032 w 7583424"/>
                <a:gd name="connsiteY106" fmla="*/ 85344 h 1475232"/>
                <a:gd name="connsiteX107" fmla="*/ 3316224 w 7583424"/>
                <a:gd name="connsiteY107" fmla="*/ 134112 h 1475232"/>
                <a:gd name="connsiteX108" fmla="*/ 3340608 w 7583424"/>
                <a:gd name="connsiteY108" fmla="*/ 170688 h 1475232"/>
                <a:gd name="connsiteX109" fmla="*/ 3377184 w 7583424"/>
                <a:gd name="connsiteY109" fmla="*/ 146304 h 1475232"/>
                <a:gd name="connsiteX110" fmla="*/ 3389376 w 7583424"/>
                <a:gd name="connsiteY110" fmla="*/ 109728 h 1475232"/>
                <a:gd name="connsiteX111" fmla="*/ 3413760 w 7583424"/>
                <a:gd name="connsiteY111" fmla="*/ 73152 h 1475232"/>
                <a:gd name="connsiteX112" fmla="*/ 3462528 w 7583424"/>
                <a:gd name="connsiteY112" fmla="*/ 85344 h 1475232"/>
                <a:gd name="connsiteX113" fmla="*/ 3486912 w 7583424"/>
                <a:gd name="connsiteY113" fmla="*/ 121920 h 1475232"/>
                <a:gd name="connsiteX114" fmla="*/ 3523488 w 7583424"/>
                <a:gd name="connsiteY114" fmla="*/ 97536 h 1475232"/>
                <a:gd name="connsiteX115" fmla="*/ 3547872 w 7583424"/>
                <a:gd name="connsiteY115" fmla="*/ 60960 h 1475232"/>
                <a:gd name="connsiteX116" fmla="*/ 3584448 w 7583424"/>
                <a:gd name="connsiteY116" fmla="*/ 85344 h 1475232"/>
                <a:gd name="connsiteX117" fmla="*/ 3596640 w 7583424"/>
                <a:gd name="connsiteY117" fmla="*/ 134112 h 1475232"/>
                <a:gd name="connsiteX118" fmla="*/ 3645408 w 7583424"/>
                <a:gd name="connsiteY118" fmla="*/ 60960 h 1475232"/>
                <a:gd name="connsiteX119" fmla="*/ 3718560 w 7583424"/>
                <a:gd name="connsiteY119" fmla="*/ 36576 h 1475232"/>
                <a:gd name="connsiteX120" fmla="*/ 3730752 w 7583424"/>
                <a:gd name="connsiteY120" fmla="*/ 73152 h 1475232"/>
                <a:gd name="connsiteX121" fmla="*/ 3779520 w 7583424"/>
                <a:gd name="connsiteY121" fmla="*/ 0 h 1475232"/>
                <a:gd name="connsiteX122" fmla="*/ 3803904 w 7583424"/>
                <a:gd name="connsiteY122" fmla="*/ 85344 h 1475232"/>
                <a:gd name="connsiteX123" fmla="*/ 3828288 w 7583424"/>
                <a:gd name="connsiteY123" fmla="*/ 316992 h 1475232"/>
                <a:gd name="connsiteX124" fmla="*/ 3852672 w 7583424"/>
                <a:gd name="connsiteY124" fmla="*/ 499872 h 1475232"/>
                <a:gd name="connsiteX125" fmla="*/ 3877056 w 7583424"/>
                <a:gd name="connsiteY125" fmla="*/ 633984 h 1475232"/>
                <a:gd name="connsiteX126" fmla="*/ 3901440 w 7583424"/>
                <a:gd name="connsiteY126" fmla="*/ 780288 h 1475232"/>
                <a:gd name="connsiteX127" fmla="*/ 3925824 w 7583424"/>
                <a:gd name="connsiteY127" fmla="*/ 865632 h 1475232"/>
                <a:gd name="connsiteX128" fmla="*/ 3962400 w 7583424"/>
                <a:gd name="connsiteY128" fmla="*/ 694944 h 1475232"/>
                <a:gd name="connsiteX129" fmla="*/ 3986784 w 7583424"/>
                <a:gd name="connsiteY129" fmla="*/ 463296 h 1475232"/>
                <a:gd name="connsiteX130" fmla="*/ 3998976 w 7583424"/>
                <a:gd name="connsiteY130" fmla="*/ 146304 h 1475232"/>
                <a:gd name="connsiteX131" fmla="*/ 4011168 w 7583424"/>
                <a:gd name="connsiteY131" fmla="*/ 85344 h 1475232"/>
                <a:gd name="connsiteX132" fmla="*/ 4072128 w 7583424"/>
                <a:gd name="connsiteY132" fmla="*/ 12192 h 1475232"/>
                <a:gd name="connsiteX133" fmla="*/ 4120896 w 7583424"/>
                <a:gd name="connsiteY133" fmla="*/ 121920 h 1475232"/>
                <a:gd name="connsiteX134" fmla="*/ 4133088 w 7583424"/>
                <a:gd name="connsiteY134" fmla="*/ 158496 h 1475232"/>
                <a:gd name="connsiteX135" fmla="*/ 4206240 w 7583424"/>
                <a:gd name="connsiteY135" fmla="*/ 121920 h 1475232"/>
                <a:gd name="connsiteX136" fmla="*/ 4218432 w 7583424"/>
                <a:gd name="connsiteY136" fmla="*/ 158496 h 1475232"/>
                <a:gd name="connsiteX137" fmla="*/ 4255008 w 7583424"/>
                <a:gd name="connsiteY137" fmla="*/ 146304 h 1475232"/>
                <a:gd name="connsiteX138" fmla="*/ 4267200 w 7583424"/>
                <a:gd name="connsiteY138" fmla="*/ 182880 h 1475232"/>
                <a:gd name="connsiteX139" fmla="*/ 4291584 w 7583424"/>
                <a:gd name="connsiteY139" fmla="*/ 316992 h 1475232"/>
                <a:gd name="connsiteX140" fmla="*/ 4315968 w 7583424"/>
                <a:gd name="connsiteY140" fmla="*/ 438912 h 1475232"/>
                <a:gd name="connsiteX141" fmla="*/ 4328160 w 7583424"/>
                <a:gd name="connsiteY141" fmla="*/ 499872 h 1475232"/>
                <a:gd name="connsiteX142" fmla="*/ 4352544 w 7583424"/>
                <a:gd name="connsiteY142" fmla="*/ 597408 h 1475232"/>
                <a:gd name="connsiteX143" fmla="*/ 4376928 w 7583424"/>
                <a:gd name="connsiteY143" fmla="*/ 694944 h 1475232"/>
                <a:gd name="connsiteX144" fmla="*/ 4389120 w 7583424"/>
                <a:gd name="connsiteY144" fmla="*/ 658368 h 1475232"/>
                <a:gd name="connsiteX145" fmla="*/ 4425696 w 7583424"/>
                <a:gd name="connsiteY145" fmla="*/ 316992 h 1475232"/>
                <a:gd name="connsiteX146" fmla="*/ 4450080 w 7583424"/>
                <a:gd name="connsiteY146" fmla="*/ 219456 h 1475232"/>
                <a:gd name="connsiteX147" fmla="*/ 4498848 w 7583424"/>
                <a:gd name="connsiteY147" fmla="*/ 146304 h 1475232"/>
                <a:gd name="connsiteX148" fmla="*/ 4535424 w 7583424"/>
                <a:gd name="connsiteY148" fmla="*/ 158496 h 1475232"/>
                <a:gd name="connsiteX149" fmla="*/ 4547616 w 7583424"/>
                <a:gd name="connsiteY149" fmla="*/ 195072 h 1475232"/>
                <a:gd name="connsiteX150" fmla="*/ 4559808 w 7583424"/>
                <a:gd name="connsiteY150" fmla="*/ 268224 h 1475232"/>
                <a:gd name="connsiteX151" fmla="*/ 4596384 w 7583424"/>
                <a:gd name="connsiteY151" fmla="*/ 256032 h 1475232"/>
                <a:gd name="connsiteX152" fmla="*/ 4608576 w 7583424"/>
                <a:gd name="connsiteY152" fmla="*/ 219456 h 1475232"/>
                <a:gd name="connsiteX153" fmla="*/ 4632960 w 7583424"/>
                <a:gd name="connsiteY153" fmla="*/ 182880 h 1475232"/>
                <a:gd name="connsiteX154" fmla="*/ 4669536 w 7583424"/>
                <a:gd name="connsiteY154" fmla="*/ 207264 h 1475232"/>
                <a:gd name="connsiteX155" fmla="*/ 4681728 w 7583424"/>
                <a:gd name="connsiteY155" fmla="*/ 268224 h 1475232"/>
                <a:gd name="connsiteX156" fmla="*/ 4693920 w 7583424"/>
                <a:gd name="connsiteY156" fmla="*/ 304800 h 1475232"/>
                <a:gd name="connsiteX157" fmla="*/ 4706112 w 7583424"/>
                <a:gd name="connsiteY157" fmla="*/ 256032 h 1475232"/>
                <a:gd name="connsiteX158" fmla="*/ 4718304 w 7583424"/>
                <a:gd name="connsiteY158" fmla="*/ 219456 h 1475232"/>
                <a:gd name="connsiteX159" fmla="*/ 4730496 w 7583424"/>
                <a:gd name="connsiteY159" fmla="*/ 316992 h 1475232"/>
                <a:gd name="connsiteX160" fmla="*/ 4767072 w 7583424"/>
                <a:gd name="connsiteY160" fmla="*/ 548640 h 1475232"/>
                <a:gd name="connsiteX161" fmla="*/ 4791456 w 7583424"/>
                <a:gd name="connsiteY161" fmla="*/ 621792 h 1475232"/>
                <a:gd name="connsiteX162" fmla="*/ 4803648 w 7583424"/>
                <a:gd name="connsiteY162" fmla="*/ 658368 h 1475232"/>
                <a:gd name="connsiteX163" fmla="*/ 4815840 w 7583424"/>
                <a:gd name="connsiteY163" fmla="*/ 694944 h 1475232"/>
                <a:gd name="connsiteX164" fmla="*/ 4852416 w 7583424"/>
                <a:gd name="connsiteY164" fmla="*/ 707136 h 1475232"/>
                <a:gd name="connsiteX165" fmla="*/ 4876800 w 7583424"/>
                <a:gd name="connsiteY165" fmla="*/ 670560 h 1475232"/>
                <a:gd name="connsiteX166" fmla="*/ 4925568 w 7583424"/>
                <a:gd name="connsiteY166" fmla="*/ 499872 h 1475232"/>
                <a:gd name="connsiteX167" fmla="*/ 4974336 w 7583424"/>
                <a:gd name="connsiteY167" fmla="*/ 353568 h 1475232"/>
                <a:gd name="connsiteX168" fmla="*/ 4986528 w 7583424"/>
                <a:gd name="connsiteY168" fmla="*/ 316992 h 1475232"/>
                <a:gd name="connsiteX169" fmla="*/ 4998720 w 7583424"/>
                <a:gd name="connsiteY169" fmla="*/ 280416 h 1475232"/>
                <a:gd name="connsiteX170" fmla="*/ 5047488 w 7583424"/>
                <a:gd name="connsiteY170" fmla="*/ 207264 h 1475232"/>
                <a:gd name="connsiteX171" fmla="*/ 5084064 w 7583424"/>
                <a:gd name="connsiteY171" fmla="*/ 219456 h 1475232"/>
                <a:gd name="connsiteX172" fmla="*/ 5132832 w 7583424"/>
                <a:gd name="connsiteY172" fmla="*/ 268224 h 1475232"/>
                <a:gd name="connsiteX173" fmla="*/ 5169408 w 7583424"/>
                <a:gd name="connsiteY173" fmla="*/ 243840 h 1475232"/>
                <a:gd name="connsiteX174" fmla="*/ 5205984 w 7583424"/>
                <a:gd name="connsiteY174" fmla="*/ 256032 h 1475232"/>
                <a:gd name="connsiteX175" fmla="*/ 5254752 w 7583424"/>
                <a:gd name="connsiteY175" fmla="*/ 243840 h 1475232"/>
                <a:gd name="connsiteX176" fmla="*/ 5279136 w 7583424"/>
                <a:gd name="connsiteY176" fmla="*/ 280416 h 1475232"/>
                <a:gd name="connsiteX177" fmla="*/ 5291328 w 7583424"/>
                <a:gd name="connsiteY177" fmla="*/ 316992 h 1475232"/>
                <a:gd name="connsiteX178" fmla="*/ 5364480 w 7583424"/>
                <a:gd name="connsiteY178" fmla="*/ 292608 h 1475232"/>
                <a:gd name="connsiteX179" fmla="*/ 5401056 w 7583424"/>
                <a:gd name="connsiteY179" fmla="*/ 329184 h 1475232"/>
                <a:gd name="connsiteX180" fmla="*/ 5413248 w 7583424"/>
                <a:gd name="connsiteY180" fmla="*/ 365760 h 1475232"/>
                <a:gd name="connsiteX181" fmla="*/ 5449824 w 7583424"/>
                <a:gd name="connsiteY181" fmla="*/ 353568 h 1475232"/>
                <a:gd name="connsiteX182" fmla="*/ 5486400 w 7583424"/>
                <a:gd name="connsiteY182" fmla="*/ 316992 h 1475232"/>
                <a:gd name="connsiteX183" fmla="*/ 5522976 w 7583424"/>
                <a:gd name="connsiteY183" fmla="*/ 304800 h 1475232"/>
                <a:gd name="connsiteX184" fmla="*/ 5559552 w 7583424"/>
                <a:gd name="connsiteY184" fmla="*/ 280416 h 1475232"/>
                <a:gd name="connsiteX185" fmla="*/ 5596128 w 7583424"/>
                <a:gd name="connsiteY185" fmla="*/ 292608 h 1475232"/>
                <a:gd name="connsiteX186" fmla="*/ 5620512 w 7583424"/>
                <a:gd name="connsiteY186" fmla="*/ 377952 h 1475232"/>
                <a:gd name="connsiteX187" fmla="*/ 5657088 w 7583424"/>
                <a:gd name="connsiteY187" fmla="*/ 377952 h 1475232"/>
                <a:gd name="connsiteX188" fmla="*/ 5693664 w 7583424"/>
                <a:gd name="connsiteY188" fmla="*/ 402336 h 1475232"/>
                <a:gd name="connsiteX189" fmla="*/ 5705856 w 7583424"/>
                <a:gd name="connsiteY189" fmla="*/ 475488 h 1475232"/>
                <a:gd name="connsiteX190" fmla="*/ 5718048 w 7583424"/>
                <a:gd name="connsiteY190" fmla="*/ 438912 h 1475232"/>
                <a:gd name="connsiteX191" fmla="*/ 5766816 w 7583424"/>
                <a:gd name="connsiteY191" fmla="*/ 426720 h 1475232"/>
                <a:gd name="connsiteX192" fmla="*/ 5803392 w 7583424"/>
                <a:gd name="connsiteY192" fmla="*/ 414528 h 1475232"/>
                <a:gd name="connsiteX193" fmla="*/ 5852160 w 7583424"/>
                <a:gd name="connsiteY193" fmla="*/ 426720 h 1475232"/>
                <a:gd name="connsiteX194" fmla="*/ 5864352 w 7583424"/>
                <a:gd name="connsiteY194" fmla="*/ 475488 h 1475232"/>
                <a:gd name="connsiteX195" fmla="*/ 5888736 w 7583424"/>
                <a:gd name="connsiteY195" fmla="*/ 438912 h 1475232"/>
                <a:gd name="connsiteX196" fmla="*/ 5937504 w 7583424"/>
                <a:gd name="connsiteY196" fmla="*/ 426720 h 1475232"/>
                <a:gd name="connsiteX197" fmla="*/ 5961888 w 7583424"/>
                <a:gd name="connsiteY197" fmla="*/ 463296 h 1475232"/>
                <a:gd name="connsiteX198" fmla="*/ 5986272 w 7583424"/>
                <a:gd name="connsiteY198" fmla="*/ 536448 h 1475232"/>
                <a:gd name="connsiteX199" fmla="*/ 6035040 w 7583424"/>
                <a:gd name="connsiteY199" fmla="*/ 512064 h 1475232"/>
                <a:gd name="connsiteX200" fmla="*/ 6071616 w 7583424"/>
                <a:gd name="connsiteY200" fmla="*/ 475488 h 1475232"/>
                <a:gd name="connsiteX201" fmla="*/ 6083808 w 7583424"/>
                <a:gd name="connsiteY201" fmla="*/ 512064 h 1475232"/>
                <a:gd name="connsiteX202" fmla="*/ 6120384 w 7583424"/>
                <a:gd name="connsiteY202" fmla="*/ 524256 h 1475232"/>
                <a:gd name="connsiteX203" fmla="*/ 6132576 w 7583424"/>
                <a:gd name="connsiteY203" fmla="*/ 816864 h 1475232"/>
                <a:gd name="connsiteX204" fmla="*/ 6156960 w 7583424"/>
                <a:gd name="connsiteY204" fmla="*/ 963168 h 1475232"/>
                <a:gd name="connsiteX205" fmla="*/ 6181344 w 7583424"/>
                <a:gd name="connsiteY205" fmla="*/ 1036320 h 1475232"/>
                <a:gd name="connsiteX206" fmla="*/ 6205728 w 7583424"/>
                <a:gd name="connsiteY206" fmla="*/ 950976 h 1475232"/>
                <a:gd name="connsiteX207" fmla="*/ 6230112 w 7583424"/>
                <a:gd name="connsiteY207" fmla="*/ 804672 h 1475232"/>
                <a:gd name="connsiteX208" fmla="*/ 6242304 w 7583424"/>
                <a:gd name="connsiteY208" fmla="*/ 743712 h 1475232"/>
                <a:gd name="connsiteX209" fmla="*/ 6266688 w 7583424"/>
                <a:gd name="connsiteY209" fmla="*/ 670560 h 1475232"/>
                <a:gd name="connsiteX210" fmla="*/ 6291072 w 7583424"/>
                <a:gd name="connsiteY210" fmla="*/ 585216 h 1475232"/>
                <a:gd name="connsiteX211" fmla="*/ 6315456 w 7583424"/>
                <a:gd name="connsiteY211" fmla="*/ 512064 h 1475232"/>
                <a:gd name="connsiteX212" fmla="*/ 6352032 w 7583424"/>
                <a:gd name="connsiteY212" fmla="*/ 524256 h 1475232"/>
                <a:gd name="connsiteX213" fmla="*/ 6364224 w 7583424"/>
                <a:gd name="connsiteY213" fmla="*/ 560832 h 1475232"/>
                <a:gd name="connsiteX214" fmla="*/ 6388608 w 7583424"/>
                <a:gd name="connsiteY214" fmla="*/ 646176 h 1475232"/>
                <a:gd name="connsiteX215" fmla="*/ 6406096 w 7583424"/>
                <a:gd name="connsiteY215" fmla="*/ 820272 h 1475232"/>
                <a:gd name="connsiteX216" fmla="*/ 6510528 w 7583424"/>
                <a:gd name="connsiteY216" fmla="*/ 609600 h 1475232"/>
                <a:gd name="connsiteX217" fmla="*/ 6550112 w 7583424"/>
                <a:gd name="connsiteY217" fmla="*/ 748264 h 1475232"/>
                <a:gd name="connsiteX218" fmla="*/ 6595872 w 7583424"/>
                <a:gd name="connsiteY218" fmla="*/ 670560 h 1475232"/>
                <a:gd name="connsiteX219" fmla="*/ 6583680 w 7583424"/>
                <a:gd name="connsiteY219" fmla="*/ 707136 h 1475232"/>
                <a:gd name="connsiteX220" fmla="*/ 6622120 w 7583424"/>
                <a:gd name="connsiteY220" fmla="*/ 964288 h 1475232"/>
                <a:gd name="connsiteX221" fmla="*/ 6620256 w 7583424"/>
                <a:gd name="connsiteY221" fmla="*/ 694944 h 1475232"/>
                <a:gd name="connsiteX222" fmla="*/ 6632448 w 7583424"/>
                <a:gd name="connsiteY222" fmla="*/ 658368 h 1475232"/>
                <a:gd name="connsiteX223" fmla="*/ 6669024 w 7583424"/>
                <a:gd name="connsiteY223" fmla="*/ 633984 h 1475232"/>
                <a:gd name="connsiteX224" fmla="*/ 6705600 w 7583424"/>
                <a:gd name="connsiteY224" fmla="*/ 670560 h 1475232"/>
                <a:gd name="connsiteX225" fmla="*/ 6754368 w 7583424"/>
                <a:gd name="connsiteY225" fmla="*/ 707136 h 1475232"/>
                <a:gd name="connsiteX226" fmla="*/ 6766560 w 7583424"/>
                <a:gd name="connsiteY226" fmla="*/ 743712 h 1475232"/>
                <a:gd name="connsiteX227" fmla="*/ 6803136 w 7583424"/>
                <a:gd name="connsiteY227" fmla="*/ 731520 h 1475232"/>
                <a:gd name="connsiteX228" fmla="*/ 6815328 w 7583424"/>
                <a:gd name="connsiteY228" fmla="*/ 768096 h 1475232"/>
                <a:gd name="connsiteX229" fmla="*/ 6876288 w 7583424"/>
                <a:gd name="connsiteY229" fmla="*/ 780288 h 1475232"/>
                <a:gd name="connsiteX230" fmla="*/ 6912864 w 7583424"/>
                <a:gd name="connsiteY230" fmla="*/ 792480 h 1475232"/>
                <a:gd name="connsiteX231" fmla="*/ 6986016 w 7583424"/>
                <a:gd name="connsiteY231" fmla="*/ 792480 h 1475232"/>
                <a:gd name="connsiteX232" fmla="*/ 7010400 w 7583424"/>
                <a:gd name="connsiteY232" fmla="*/ 865632 h 1475232"/>
                <a:gd name="connsiteX233" fmla="*/ 7120128 w 7583424"/>
                <a:gd name="connsiteY233" fmla="*/ 853440 h 1475232"/>
                <a:gd name="connsiteX234" fmla="*/ 7181088 w 7583424"/>
                <a:gd name="connsiteY234" fmla="*/ 914400 h 1475232"/>
                <a:gd name="connsiteX235" fmla="*/ 7217664 w 7583424"/>
                <a:gd name="connsiteY235" fmla="*/ 926592 h 1475232"/>
                <a:gd name="connsiteX236" fmla="*/ 7242048 w 7583424"/>
                <a:gd name="connsiteY236" fmla="*/ 999744 h 1475232"/>
                <a:gd name="connsiteX237" fmla="*/ 7266432 w 7583424"/>
                <a:gd name="connsiteY237" fmla="*/ 1036320 h 1475232"/>
                <a:gd name="connsiteX238" fmla="*/ 7303008 w 7583424"/>
                <a:gd name="connsiteY238" fmla="*/ 1011936 h 1475232"/>
                <a:gd name="connsiteX239" fmla="*/ 7315200 w 7583424"/>
                <a:gd name="connsiteY239" fmla="*/ 1048512 h 1475232"/>
                <a:gd name="connsiteX240" fmla="*/ 7327392 w 7583424"/>
                <a:gd name="connsiteY240" fmla="*/ 1109472 h 1475232"/>
                <a:gd name="connsiteX241" fmla="*/ 7363968 w 7583424"/>
                <a:gd name="connsiteY241" fmla="*/ 1121664 h 1475232"/>
                <a:gd name="connsiteX242" fmla="*/ 7400544 w 7583424"/>
                <a:gd name="connsiteY242" fmla="*/ 1097280 h 1475232"/>
                <a:gd name="connsiteX243" fmla="*/ 7412736 w 7583424"/>
                <a:gd name="connsiteY243" fmla="*/ 1133856 h 1475232"/>
                <a:gd name="connsiteX244" fmla="*/ 7424928 w 7583424"/>
                <a:gd name="connsiteY244" fmla="*/ 1194816 h 1475232"/>
                <a:gd name="connsiteX245" fmla="*/ 7449312 w 7583424"/>
                <a:gd name="connsiteY245" fmla="*/ 1280160 h 1475232"/>
                <a:gd name="connsiteX246" fmla="*/ 7485888 w 7583424"/>
                <a:gd name="connsiteY246" fmla="*/ 1207008 h 1475232"/>
                <a:gd name="connsiteX247" fmla="*/ 7510272 w 7583424"/>
                <a:gd name="connsiteY247" fmla="*/ 1243584 h 1475232"/>
                <a:gd name="connsiteX248" fmla="*/ 7534656 w 7583424"/>
                <a:gd name="connsiteY248" fmla="*/ 1316736 h 1475232"/>
                <a:gd name="connsiteX249" fmla="*/ 7559040 w 7583424"/>
                <a:gd name="connsiteY249" fmla="*/ 1389888 h 1475232"/>
                <a:gd name="connsiteX250" fmla="*/ 7583424 w 7583424"/>
                <a:gd name="connsiteY250" fmla="*/ 1475232 h 1475232"/>
                <a:gd name="connsiteX251" fmla="*/ 7571232 w 7583424"/>
                <a:gd name="connsiteY251" fmla="*/ 1463040 h 1475232"/>
                <a:gd name="connsiteX0" fmla="*/ 0 w 7583424"/>
                <a:gd name="connsiteY0" fmla="*/ 1438656 h 1475232"/>
                <a:gd name="connsiteX1" fmla="*/ 48768 w 7583424"/>
                <a:gd name="connsiteY1" fmla="*/ 1292352 h 1475232"/>
                <a:gd name="connsiteX2" fmla="*/ 60960 w 7583424"/>
                <a:gd name="connsiteY2" fmla="*/ 1255776 h 1475232"/>
                <a:gd name="connsiteX3" fmla="*/ 109728 w 7583424"/>
                <a:gd name="connsiteY3" fmla="*/ 1182624 h 1475232"/>
                <a:gd name="connsiteX4" fmla="*/ 146304 w 7583424"/>
                <a:gd name="connsiteY4" fmla="*/ 1194816 h 1475232"/>
                <a:gd name="connsiteX5" fmla="*/ 158496 w 7583424"/>
                <a:gd name="connsiteY5" fmla="*/ 1255776 h 1475232"/>
                <a:gd name="connsiteX6" fmla="*/ 170688 w 7583424"/>
                <a:gd name="connsiteY6" fmla="*/ 1304544 h 1475232"/>
                <a:gd name="connsiteX7" fmla="*/ 207264 w 7583424"/>
                <a:gd name="connsiteY7" fmla="*/ 1328928 h 1475232"/>
                <a:gd name="connsiteX8" fmla="*/ 231648 w 7583424"/>
                <a:gd name="connsiteY8" fmla="*/ 1292352 h 1475232"/>
                <a:gd name="connsiteX9" fmla="*/ 256032 w 7583424"/>
                <a:gd name="connsiteY9" fmla="*/ 1219200 h 1475232"/>
                <a:gd name="connsiteX10" fmla="*/ 292608 w 7583424"/>
                <a:gd name="connsiteY10" fmla="*/ 1109472 h 1475232"/>
                <a:gd name="connsiteX11" fmla="*/ 316992 w 7583424"/>
                <a:gd name="connsiteY11" fmla="*/ 1036320 h 1475232"/>
                <a:gd name="connsiteX12" fmla="*/ 329184 w 7583424"/>
                <a:gd name="connsiteY12" fmla="*/ 999744 h 1475232"/>
                <a:gd name="connsiteX13" fmla="*/ 390144 w 7583424"/>
                <a:gd name="connsiteY13" fmla="*/ 926592 h 1475232"/>
                <a:gd name="connsiteX14" fmla="*/ 426720 w 7583424"/>
                <a:gd name="connsiteY14" fmla="*/ 938784 h 1475232"/>
                <a:gd name="connsiteX15" fmla="*/ 451104 w 7583424"/>
                <a:gd name="connsiteY15" fmla="*/ 975360 h 1475232"/>
                <a:gd name="connsiteX16" fmla="*/ 487680 w 7583424"/>
                <a:gd name="connsiteY16" fmla="*/ 963168 h 1475232"/>
                <a:gd name="connsiteX17" fmla="*/ 512064 w 7583424"/>
                <a:gd name="connsiteY17" fmla="*/ 890016 h 1475232"/>
                <a:gd name="connsiteX18" fmla="*/ 524256 w 7583424"/>
                <a:gd name="connsiteY18" fmla="*/ 853440 h 1475232"/>
                <a:gd name="connsiteX19" fmla="*/ 560832 w 7583424"/>
                <a:gd name="connsiteY19" fmla="*/ 829056 h 1475232"/>
                <a:gd name="connsiteX20" fmla="*/ 573024 w 7583424"/>
                <a:gd name="connsiteY20" fmla="*/ 865632 h 1475232"/>
                <a:gd name="connsiteX21" fmla="*/ 646176 w 7583424"/>
                <a:gd name="connsiteY21" fmla="*/ 816864 h 1475232"/>
                <a:gd name="connsiteX22" fmla="*/ 682752 w 7583424"/>
                <a:gd name="connsiteY22" fmla="*/ 792480 h 1475232"/>
                <a:gd name="connsiteX23" fmla="*/ 731520 w 7583424"/>
                <a:gd name="connsiteY23" fmla="*/ 719328 h 1475232"/>
                <a:gd name="connsiteX24" fmla="*/ 755904 w 7583424"/>
                <a:gd name="connsiteY24" fmla="*/ 682752 h 1475232"/>
                <a:gd name="connsiteX25" fmla="*/ 792480 w 7583424"/>
                <a:gd name="connsiteY25" fmla="*/ 658368 h 1475232"/>
                <a:gd name="connsiteX26" fmla="*/ 902208 w 7583424"/>
                <a:gd name="connsiteY26" fmla="*/ 719328 h 1475232"/>
                <a:gd name="connsiteX27" fmla="*/ 938784 w 7583424"/>
                <a:gd name="connsiteY27" fmla="*/ 707136 h 1475232"/>
                <a:gd name="connsiteX28" fmla="*/ 1024128 w 7583424"/>
                <a:gd name="connsiteY28" fmla="*/ 609600 h 1475232"/>
                <a:gd name="connsiteX29" fmla="*/ 1036320 w 7583424"/>
                <a:gd name="connsiteY29" fmla="*/ 646176 h 1475232"/>
                <a:gd name="connsiteX30" fmla="*/ 1060704 w 7583424"/>
                <a:gd name="connsiteY30" fmla="*/ 682752 h 1475232"/>
                <a:gd name="connsiteX31" fmla="*/ 1085088 w 7583424"/>
                <a:gd name="connsiteY31" fmla="*/ 853440 h 1475232"/>
                <a:gd name="connsiteX32" fmla="*/ 1097280 w 7583424"/>
                <a:gd name="connsiteY32" fmla="*/ 1011936 h 1475232"/>
                <a:gd name="connsiteX33" fmla="*/ 1109472 w 7583424"/>
                <a:gd name="connsiteY33" fmla="*/ 1109472 h 1475232"/>
                <a:gd name="connsiteX34" fmla="*/ 1121664 w 7583424"/>
                <a:gd name="connsiteY34" fmla="*/ 1231392 h 1475232"/>
                <a:gd name="connsiteX35" fmla="*/ 1146048 w 7583424"/>
                <a:gd name="connsiteY35" fmla="*/ 1194816 h 1475232"/>
                <a:gd name="connsiteX36" fmla="*/ 1158240 w 7583424"/>
                <a:gd name="connsiteY36" fmla="*/ 1158240 h 1475232"/>
                <a:gd name="connsiteX37" fmla="*/ 1170432 w 7583424"/>
                <a:gd name="connsiteY37" fmla="*/ 1109472 h 1475232"/>
                <a:gd name="connsiteX38" fmla="*/ 1194816 w 7583424"/>
                <a:gd name="connsiteY38" fmla="*/ 987552 h 1475232"/>
                <a:gd name="connsiteX39" fmla="*/ 1219200 w 7583424"/>
                <a:gd name="connsiteY39" fmla="*/ 902208 h 1475232"/>
                <a:gd name="connsiteX40" fmla="*/ 1243584 w 7583424"/>
                <a:gd name="connsiteY40" fmla="*/ 755904 h 1475232"/>
                <a:gd name="connsiteX41" fmla="*/ 1267968 w 7583424"/>
                <a:gd name="connsiteY41" fmla="*/ 670560 h 1475232"/>
                <a:gd name="connsiteX42" fmla="*/ 1292352 w 7583424"/>
                <a:gd name="connsiteY42" fmla="*/ 560832 h 1475232"/>
                <a:gd name="connsiteX43" fmla="*/ 1341120 w 7583424"/>
                <a:gd name="connsiteY43" fmla="*/ 487680 h 1475232"/>
                <a:gd name="connsiteX44" fmla="*/ 1377696 w 7583424"/>
                <a:gd name="connsiteY44" fmla="*/ 475488 h 1475232"/>
                <a:gd name="connsiteX45" fmla="*/ 1426464 w 7583424"/>
                <a:gd name="connsiteY45" fmla="*/ 487680 h 1475232"/>
                <a:gd name="connsiteX46" fmla="*/ 1450848 w 7583424"/>
                <a:gd name="connsiteY46" fmla="*/ 560832 h 1475232"/>
                <a:gd name="connsiteX47" fmla="*/ 1511808 w 7583424"/>
                <a:gd name="connsiteY47" fmla="*/ 463296 h 1475232"/>
                <a:gd name="connsiteX48" fmla="*/ 1548384 w 7583424"/>
                <a:gd name="connsiteY48" fmla="*/ 475488 h 1475232"/>
                <a:gd name="connsiteX49" fmla="*/ 1560576 w 7583424"/>
                <a:gd name="connsiteY49" fmla="*/ 512064 h 1475232"/>
                <a:gd name="connsiteX50" fmla="*/ 1572768 w 7583424"/>
                <a:gd name="connsiteY50" fmla="*/ 475488 h 1475232"/>
                <a:gd name="connsiteX51" fmla="*/ 1609344 w 7583424"/>
                <a:gd name="connsiteY51" fmla="*/ 438912 h 1475232"/>
                <a:gd name="connsiteX52" fmla="*/ 1682496 w 7583424"/>
                <a:gd name="connsiteY52" fmla="*/ 414528 h 1475232"/>
                <a:gd name="connsiteX53" fmla="*/ 1719072 w 7583424"/>
                <a:gd name="connsiteY53" fmla="*/ 390144 h 1475232"/>
                <a:gd name="connsiteX54" fmla="*/ 1780032 w 7583424"/>
                <a:gd name="connsiteY54" fmla="*/ 573024 h 1475232"/>
                <a:gd name="connsiteX55" fmla="*/ 1792224 w 7583424"/>
                <a:gd name="connsiteY55" fmla="*/ 609600 h 1475232"/>
                <a:gd name="connsiteX56" fmla="*/ 1804416 w 7583424"/>
                <a:gd name="connsiteY56" fmla="*/ 646176 h 1475232"/>
                <a:gd name="connsiteX57" fmla="*/ 1840992 w 7583424"/>
                <a:gd name="connsiteY57" fmla="*/ 573024 h 1475232"/>
                <a:gd name="connsiteX58" fmla="*/ 1865376 w 7583424"/>
                <a:gd name="connsiteY58" fmla="*/ 499872 h 1475232"/>
                <a:gd name="connsiteX59" fmla="*/ 1877568 w 7583424"/>
                <a:gd name="connsiteY59" fmla="*/ 463296 h 1475232"/>
                <a:gd name="connsiteX60" fmla="*/ 1926336 w 7583424"/>
                <a:gd name="connsiteY60" fmla="*/ 390144 h 1475232"/>
                <a:gd name="connsiteX61" fmla="*/ 1950720 w 7583424"/>
                <a:gd name="connsiteY61" fmla="*/ 316992 h 1475232"/>
                <a:gd name="connsiteX62" fmla="*/ 1987296 w 7583424"/>
                <a:gd name="connsiteY62" fmla="*/ 353568 h 1475232"/>
                <a:gd name="connsiteX63" fmla="*/ 1999488 w 7583424"/>
                <a:gd name="connsiteY63" fmla="*/ 390144 h 1475232"/>
                <a:gd name="connsiteX64" fmla="*/ 2048256 w 7583424"/>
                <a:gd name="connsiteY64" fmla="*/ 316992 h 1475232"/>
                <a:gd name="connsiteX65" fmla="*/ 2121408 w 7583424"/>
                <a:gd name="connsiteY65" fmla="*/ 280416 h 1475232"/>
                <a:gd name="connsiteX66" fmla="*/ 2145792 w 7583424"/>
                <a:gd name="connsiteY66" fmla="*/ 353568 h 1475232"/>
                <a:gd name="connsiteX67" fmla="*/ 2194560 w 7583424"/>
                <a:gd name="connsiteY67" fmla="*/ 280416 h 1475232"/>
                <a:gd name="connsiteX68" fmla="*/ 2267712 w 7583424"/>
                <a:gd name="connsiteY68" fmla="*/ 219456 h 1475232"/>
                <a:gd name="connsiteX69" fmla="*/ 2304288 w 7583424"/>
                <a:gd name="connsiteY69" fmla="*/ 195072 h 1475232"/>
                <a:gd name="connsiteX70" fmla="*/ 2328672 w 7583424"/>
                <a:gd name="connsiteY70" fmla="*/ 231648 h 1475232"/>
                <a:gd name="connsiteX71" fmla="*/ 2353056 w 7583424"/>
                <a:gd name="connsiteY71" fmla="*/ 304800 h 1475232"/>
                <a:gd name="connsiteX72" fmla="*/ 2365248 w 7583424"/>
                <a:gd name="connsiteY72" fmla="*/ 390144 h 1475232"/>
                <a:gd name="connsiteX73" fmla="*/ 2377440 w 7583424"/>
                <a:gd name="connsiteY73" fmla="*/ 329184 h 1475232"/>
                <a:gd name="connsiteX74" fmla="*/ 2414016 w 7583424"/>
                <a:gd name="connsiteY74" fmla="*/ 256032 h 1475232"/>
                <a:gd name="connsiteX75" fmla="*/ 2450592 w 7583424"/>
                <a:gd name="connsiteY75" fmla="*/ 243840 h 1475232"/>
                <a:gd name="connsiteX76" fmla="*/ 2487168 w 7583424"/>
                <a:gd name="connsiteY76" fmla="*/ 280416 h 1475232"/>
                <a:gd name="connsiteX77" fmla="*/ 2523744 w 7583424"/>
                <a:gd name="connsiteY77" fmla="*/ 402336 h 1475232"/>
                <a:gd name="connsiteX78" fmla="*/ 2548128 w 7583424"/>
                <a:gd name="connsiteY78" fmla="*/ 475488 h 1475232"/>
                <a:gd name="connsiteX79" fmla="*/ 2572512 w 7583424"/>
                <a:gd name="connsiteY79" fmla="*/ 658368 h 1475232"/>
                <a:gd name="connsiteX80" fmla="*/ 2596896 w 7583424"/>
                <a:gd name="connsiteY80" fmla="*/ 560832 h 1475232"/>
                <a:gd name="connsiteX81" fmla="*/ 2609088 w 7583424"/>
                <a:gd name="connsiteY81" fmla="*/ 524256 h 1475232"/>
                <a:gd name="connsiteX82" fmla="*/ 2633472 w 7583424"/>
                <a:gd name="connsiteY82" fmla="*/ 414528 h 1475232"/>
                <a:gd name="connsiteX83" fmla="*/ 2657856 w 7583424"/>
                <a:gd name="connsiteY83" fmla="*/ 268224 h 1475232"/>
                <a:gd name="connsiteX84" fmla="*/ 2670048 w 7583424"/>
                <a:gd name="connsiteY84" fmla="*/ 231648 h 1475232"/>
                <a:gd name="connsiteX85" fmla="*/ 2706624 w 7583424"/>
                <a:gd name="connsiteY85" fmla="*/ 195072 h 1475232"/>
                <a:gd name="connsiteX86" fmla="*/ 2755392 w 7583424"/>
                <a:gd name="connsiteY86" fmla="*/ 207264 h 1475232"/>
                <a:gd name="connsiteX87" fmla="*/ 2767584 w 7583424"/>
                <a:gd name="connsiteY87" fmla="*/ 243840 h 1475232"/>
                <a:gd name="connsiteX88" fmla="*/ 2791968 w 7583424"/>
                <a:gd name="connsiteY88" fmla="*/ 170688 h 1475232"/>
                <a:gd name="connsiteX89" fmla="*/ 2804160 w 7583424"/>
                <a:gd name="connsiteY89" fmla="*/ 134112 h 1475232"/>
                <a:gd name="connsiteX90" fmla="*/ 2852928 w 7583424"/>
                <a:gd name="connsiteY90" fmla="*/ 182880 h 1475232"/>
                <a:gd name="connsiteX91" fmla="*/ 2901696 w 7583424"/>
                <a:gd name="connsiteY91" fmla="*/ 109728 h 1475232"/>
                <a:gd name="connsiteX92" fmla="*/ 2938272 w 7583424"/>
                <a:gd name="connsiteY92" fmla="*/ 121920 h 1475232"/>
                <a:gd name="connsiteX93" fmla="*/ 3023616 w 7583424"/>
                <a:gd name="connsiteY93" fmla="*/ 231648 h 1475232"/>
                <a:gd name="connsiteX94" fmla="*/ 3048000 w 7583424"/>
                <a:gd name="connsiteY94" fmla="*/ 304800 h 1475232"/>
                <a:gd name="connsiteX95" fmla="*/ 3072384 w 7583424"/>
                <a:gd name="connsiteY95" fmla="*/ 341376 h 1475232"/>
                <a:gd name="connsiteX96" fmla="*/ 3084576 w 7583424"/>
                <a:gd name="connsiteY96" fmla="*/ 377952 h 1475232"/>
                <a:gd name="connsiteX97" fmla="*/ 3108960 w 7583424"/>
                <a:gd name="connsiteY97" fmla="*/ 475488 h 1475232"/>
                <a:gd name="connsiteX98" fmla="*/ 3133344 w 7583424"/>
                <a:gd name="connsiteY98" fmla="*/ 585216 h 1475232"/>
                <a:gd name="connsiteX99" fmla="*/ 3145536 w 7583424"/>
                <a:gd name="connsiteY99" fmla="*/ 658368 h 1475232"/>
                <a:gd name="connsiteX100" fmla="*/ 3157728 w 7583424"/>
                <a:gd name="connsiteY100" fmla="*/ 804672 h 1475232"/>
                <a:gd name="connsiteX101" fmla="*/ 3165736 w 7583424"/>
                <a:gd name="connsiteY101" fmla="*/ 1252320 h 1475232"/>
                <a:gd name="connsiteX102" fmla="*/ 3194304 w 7583424"/>
                <a:gd name="connsiteY102" fmla="*/ 573024 h 1475232"/>
                <a:gd name="connsiteX103" fmla="*/ 3218688 w 7583424"/>
                <a:gd name="connsiteY103" fmla="*/ 182880 h 1475232"/>
                <a:gd name="connsiteX104" fmla="*/ 3243072 w 7583424"/>
                <a:gd name="connsiteY104" fmla="*/ 97536 h 1475232"/>
                <a:gd name="connsiteX105" fmla="*/ 3267456 w 7583424"/>
                <a:gd name="connsiteY105" fmla="*/ 60960 h 1475232"/>
                <a:gd name="connsiteX106" fmla="*/ 3304032 w 7583424"/>
                <a:gd name="connsiteY106" fmla="*/ 85344 h 1475232"/>
                <a:gd name="connsiteX107" fmla="*/ 3316224 w 7583424"/>
                <a:gd name="connsiteY107" fmla="*/ 134112 h 1475232"/>
                <a:gd name="connsiteX108" fmla="*/ 3340608 w 7583424"/>
                <a:gd name="connsiteY108" fmla="*/ 170688 h 1475232"/>
                <a:gd name="connsiteX109" fmla="*/ 3377184 w 7583424"/>
                <a:gd name="connsiteY109" fmla="*/ 146304 h 1475232"/>
                <a:gd name="connsiteX110" fmla="*/ 3389376 w 7583424"/>
                <a:gd name="connsiteY110" fmla="*/ 109728 h 1475232"/>
                <a:gd name="connsiteX111" fmla="*/ 3413760 w 7583424"/>
                <a:gd name="connsiteY111" fmla="*/ 73152 h 1475232"/>
                <a:gd name="connsiteX112" fmla="*/ 3462528 w 7583424"/>
                <a:gd name="connsiteY112" fmla="*/ 85344 h 1475232"/>
                <a:gd name="connsiteX113" fmla="*/ 3486912 w 7583424"/>
                <a:gd name="connsiteY113" fmla="*/ 121920 h 1475232"/>
                <a:gd name="connsiteX114" fmla="*/ 3523488 w 7583424"/>
                <a:gd name="connsiteY114" fmla="*/ 97536 h 1475232"/>
                <a:gd name="connsiteX115" fmla="*/ 3547872 w 7583424"/>
                <a:gd name="connsiteY115" fmla="*/ 60960 h 1475232"/>
                <a:gd name="connsiteX116" fmla="*/ 3584448 w 7583424"/>
                <a:gd name="connsiteY116" fmla="*/ 85344 h 1475232"/>
                <a:gd name="connsiteX117" fmla="*/ 3596640 w 7583424"/>
                <a:gd name="connsiteY117" fmla="*/ 134112 h 1475232"/>
                <a:gd name="connsiteX118" fmla="*/ 3645408 w 7583424"/>
                <a:gd name="connsiteY118" fmla="*/ 60960 h 1475232"/>
                <a:gd name="connsiteX119" fmla="*/ 3718560 w 7583424"/>
                <a:gd name="connsiteY119" fmla="*/ 36576 h 1475232"/>
                <a:gd name="connsiteX120" fmla="*/ 3730752 w 7583424"/>
                <a:gd name="connsiteY120" fmla="*/ 73152 h 1475232"/>
                <a:gd name="connsiteX121" fmla="*/ 3779520 w 7583424"/>
                <a:gd name="connsiteY121" fmla="*/ 0 h 1475232"/>
                <a:gd name="connsiteX122" fmla="*/ 3803904 w 7583424"/>
                <a:gd name="connsiteY122" fmla="*/ 85344 h 1475232"/>
                <a:gd name="connsiteX123" fmla="*/ 3828288 w 7583424"/>
                <a:gd name="connsiteY123" fmla="*/ 316992 h 1475232"/>
                <a:gd name="connsiteX124" fmla="*/ 3852672 w 7583424"/>
                <a:gd name="connsiteY124" fmla="*/ 499872 h 1475232"/>
                <a:gd name="connsiteX125" fmla="*/ 3877056 w 7583424"/>
                <a:gd name="connsiteY125" fmla="*/ 633984 h 1475232"/>
                <a:gd name="connsiteX126" fmla="*/ 3901440 w 7583424"/>
                <a:gd name="connsiteY126" fmla="*/ 780288 h 1475232"/>
                <a:gd name="connsiteX127" fmla="*/ 3925824 w 7583424"/>
                <a:gd name="connsiteY127" fmla="*/ 865632 h 1475232"/>
                <a:gd name="connsiteX128" fmla="*/ 3962400 w 7583424"/>
                <a:gd name="connsiteY128" fmla="*/ 694944 h 1475232"/>
                <a:gd name="connsiteX129" fmla="*/ 3986784 w 7583424"/>
                <a:gd name="connsiteY129" fmla="*/ 463296 h 1475232"/>
                <a:gd name="connsiteX130" fmla="*/ 3998976 w 7583424"/>
                <a:gd name="connsiteY130" fmla="*/ 146304 h 1475232"/>
                <a:gd name="connsiteX131" fmla="*/ 4011168 w 7583424"/>
                <a:gd name="connsiteY131" fmla="*/ 85344 h 1475232"/>
                <a:gd name="connsiteX132" fmla="*/ 4072128 w 7583424"/>
                <a:gd name="connsiteY132" fmla="*/ 12192 h 1475232"/>
                <a:gd name="connsiteX133" fmla="*/ 4120896 w 7583424"/>
                <a:gd name="connsiteY133" fmla="*/ 121920 h 1475232"/>
                <a:gd name="connsiteX134" fmla="*/ 4133088 w 7583424"/>
                <a:gd name="connsiteY134" fmla="*/ 158496 h 1475232"/>
                <a:gd name="connsiteX135" fmla="*/ 4206240 w 7583424"/>
                <a:gd name="connsiteY135" fmla="*/ 121920 h 1475232"/>
                <a:gd name="connsiteX136" fmla="*/ 4218432 w 7583424"/>
                <a:gd name="connsiteY136" fmla="*/ 158496 h 1475232"/>
                <a:gd name="connsiteX137" fmla="*/ 4255008 w 7583424"/>
                <a:gd name="connsiteY137" fmla="*/ 146304 h 1475232"/>
                <a:gd name="connsiteX138" fmla="*/ 4267200 w 7583424"/>
                <a:gd name="connsiteY138" fmla="*/ 182880 h 1475232"/>
                <a:gd name="connsiteX139" fmla="*/ 4291584 w 7583424"/>
                <a:gd name="connsiteY139" fmla="*/ 316992 h 1475232"/>
                <a:gd name="connsiteX140" fmla="*/ 4315968 w 7583424"/>
                <a:gd name="connsiteY140" fmla="*/ 438912 h 1475232"/>
                <a:gd name="connsiteX141" fmla="*/ 4328160 w 7583424"/>
                <a:gd name="connsiteY141" fmla="*/ 499872 h 1475232"/>
                <a:gd name="connsiteX142" fmla="*/ 4352544 w 7583424"/>
                <a:gd name="connsiteY142" fmla="*/ 597408 h 1475232"/>
                <a:gd name="connsiteX143" fmla="*/ 4376928 w 7583424"/>
                <a:gd name="connsiteY143" fmla="*/ 694944 h 1475232"/>
                <a:gd name="connsiteX144" fmla="*/ 4389120 w 7583424"/>
                <a:gd name="connsiteY144" fmla="*/ 658368 h 1475232"/>
                <a:gd name="connsiteX145" fmla="*/ 4425696 w 7583424"/>
                <a:gd name="connsiteY145" fmla="*/ 316992 h 1475232"/>
                <a:gd name="connsiteX146" fmla="*/ 4450080 w 7583424"/>
                <a:gd name="connsiteY146" fmla="*/ 219456 h 1475232"/>
                <a:gd name="connsiteX147" fmla="*/ 4498848 w 7583424"/>
                <a:gd name="connsiteY147" fmla="*/ 146304 h 1475232"/>
                <a:gd name="connsiteX148" fmla="*/ 4535424 w 7583424"/>
                <a:gd name="connsiteY148" fmla="*/ 158496 h 1475232"/>
                <a:gd name="connsiteX149" fmla="*/ 4547616 w 7583424"/>
                <a:gd name="connsiteY149" fmla="*/ 195072 h 1475232"/>
                <a:gd name="connsiteX150" fmla="*/ 4559808 w 7583424"/>
                <a:gd name="connsiteY150" fmla="*/ 268224 h 1475232"/>
                <a:gd name="connsiteX151" fmla="*/ 4596384 w 7583424"/>
                <a:gd name="connsiteY151" fmla="*/ 256032 h 1475232"/>
                <a:gd name="connsiteX152" fmla="*/ 4608576 w 7583424"/>
                <a:gd name="connsiteY152" fmla="*/ 219456 h 1475232"/>
                <a:gd name="connsiteX153" fmla="*/ 4632960 w 7583424"/>
                <a:gd name="connsiteY153" fmla="*/ 182880 h 1475232"/>
                <a:gd name="connsiteX154" fmla="*/ 4669536 w 7583424"/>
                <a:gd name="connsiteY154" fmla="*/ 207264 h 1475232"/>
                <a:gd name="connsiteX155" fmla="*/ 4681728 w 7583424"/>
                <a:gd name="connsiteY155" fmla="*/ 268224 h 1475232"/>
                <a:gd name="connsiteX156" fmla="*/ 4693920 w 7583424"/>
                <a:gd name="connsiteY156" fmla="*/ 304800 h 1475232"/>
                <a:gd name="connsiteX157" fmla="*/ 4706112 w 7583424"/>
                <a:gd name="connsiteY157" fmla="*/ 256032 h 1475232"/>
                <a:gd name="connsiteX158" fmla="*/ 4718304 w 7583424"/>
                <a:gd name="connsiteY158" fmla="*/ 219456 h 1475232"/>
                <a:gd name="connsiteX159" fmla="*/ 4730496 w 7583424"/>
                <a:gd name="connsiteY159" fmla="*/ 316992 h 1475232"/>
                <a:gd name="connsiteX160" fmla="*/ 4767072 w 7583424"/>
                <a:gd name="connsiteY160" fmla="*/ 548640 h 1475232"/>
                <a:gd name="connsiteX161" fmla="*/ 4791456 w 7583424"/>
                <a:gd name="connsiteY161" fmla="*/ 621792 h 1475232"/>
                <a:gd name="connsiteX162" fmla="*/ 4803648 w 7583424"/>
                <a:gd name="connsiteY162" fmla="*/ 658368 h 1475232"/>
                <a:gd name="connsiteX163" fmla="*/ 4815840 w 7583424"/>
                <a:gd name="connsiteY163" fmla="*/ 694944 h 1475232"/>
                <a:gd name="connsiteX164" fmla="*/ 4852416 w 7583424"/>
                <a:gd name="connsiteY164" fmla="*/ 707136 h 1475232"/>
                <a:gd name="connsiteX165" fmla="*/ 4876800 w 7583424"/>
                <a:gd name="connsiteY165" fmla="*/ 670560 h 1475232"/>
                <a:gd name="connsiteX166" fmla="*/ 4925568 w 7583424"/>
                <a:gd name="connsiteY166" fmla="*/ 499872 h 1475232"/>
                <a:gd name="connsiteX167" fmla="*/ 4974336 w 7583424"/>
                <a:gd name="connsiteY167" fmla="*/ 353568 h 1475232"/>
                <a:gd name="connsiteX168" fmla="*/ 4986528 w 7583424"/>
                <a:gd name="connsiteY168" fmla="*/ 316992 h 1475232"/>
                <a:gd name="connsiteX169" fmla="*/ 4998720 w 7583424"/>
                <a:gd name="connsiteY169" fmla="*/ 280416 h 1475232"/>
                <a:gd name="connsiteX170" fmla="*/ 5047488 w 7583424"/>
                <a:gd name="connsiteY170" fmla="*/ 207264 h 1475232"/>
                <a:gd name="connsiteX171" fmla="*/ 5084064 w 7583424"/>
                <a:gd name="connsiteY171" fmla="*/ 219456 h 1475232"/>
                <a:gd name="connsiteX172" fmla="*/ 5132832 w 7583424"/>
                <a:gd name="connsiteY172" fmla="*/ 268224 h 1475232"/>
                <a:gd name="connsiteX173" fmla="*/ 5169408 w 7583424"/>
                <a:gd name="connsiteY173" fmla="*/ 243840 h 1475232"/>
                <a:gd name="connsiteX174" fmla="*/ 5205984 w 7583424"/>
                <a:gd name="connsiteY174" fmla="*/ 256032 h 1475232"/>
                <a:gd name="connsiteX175" fmla="*/ 5254752 w 7583424"/>
                <a:gd name="connsiteY175" fmla="*/ 243840 h 1475232"/>
                <a:gd name="connsiteX176" fmla="*/ 5279136 w 7583424"/>
                <a:gd name="connsiteY176" fmla="*/ 280416 h 1475232"/>
                <a:gd name="connsiteX177" fmla="*/ 5291328 w 7583424"/>
                <a:gd name="connsiteY177" fmla="*/ 316992 h 1475232"/>
                <a:gd name="connsiteX178" fmla="*/ 5364480 w 7583424"/>
                <a:gd name="connsiteY178" fmla="*/ 292608 h 1475232"/>
                <a:gd name="connsiteX179" fmla="*/ 5401056 w 7583424"/>
                <a:gd name="connsiteY179" fmla="*/ 329184 h 1475232"/>
                <a:gd name="connsiteX180" fmla="*/ 5413248 w 7583424"/>
                <a:gd name="connsiteY180" fmla="*/ 365760 h 1475232"/>
                <a:gd name="connsiteX181" fmla="*/ 5449824 w 7583424"/>
                <a:gd name="connsiteY181" fmla="*/ 353568 h 1475232"/>
                <a:gd name="connsiteX182" fmla="*/ 5486400 w 7583424"/>
                <a:gd name="connsiteY182" fmla="*/ 316992 h 1475232"/>
                <a:gd name="connsiteX183" fmla="*/ 5522976 w 7583424"/>
                <a:gd name="connsiteY183" fmla="*/ 304800 h 1475232"/>
                <a:gd name="connsiteX184" fmla="*/ 5559552 w 7583424"/>
                <a:gd name="connsiteY184" fmla="*/ 280416 h 1475232"/>
                <a:gd name="connsiteX185" fmla="*/ 5596128 w 7583424"/>
                <a:gd name="connsiteY185" fmla="*/ 292608 h 1475232"/>
                <a:gd name="connsiteX186" fmla="*/ 5620512 w 7583424"/>
                <a:gd name="connsiteY186" fmla="*/ 377952 h 1475232"/>
                <a:gd name="connsiteX187" fmla="*/ 5657088 w 7583424"/>
                <a:gd name="connsiteY187" fmla="*/ 377952 h 1475232"/>
                <a:gd name="connsiteX188" fmla="*/ 5693664 w 7583424"/>
                <a:gd name="connsiteY188" fmla="*/ 402336 h 1475232"/>
                <a:gd name="connsiteX189" fmla="*/ 5705856 w 7583424"/>
                <a:gd name="connsiteY189" fmla="*/ 475488 h 1475232"/>
                <a:gd name="connsiteX190" fmla="*/ 5718048 w 7583424"/>
                <a:gd name="connsiteY190" fmla="*/ 438912 h 1475232"/>
                <a:gd name="connsiteX191" fmla="*/ 5766816 w 7583424"/>
                <a:gd name="connsiteY191" fmla="*/ 426720 h 1475232"/>
                <a:gd name="connsiteX192" fmla="*/ 5803392 w 7583424"/>
                <a:gd name="connsiteY192" fmla="*/ 414528 h 1475232"/>
                <a:gd name="connsiteX193" fmla="*/ 5852160 w 7583424"/>
                <a:gd name="connsiteY193" fmla="*/ 426720 h 1475232"/>
                <a:gd name="connsiteX194" fmla="*/ 5864352 w 7583424"/>
                <a:gd name="connsiteY194" fmla="*/ 475488 h 1475232"/>
                <a:gd name="connsiteX195" fmla="*/ 5888736 w 7583424"/>
                <a:gd name="connsiteY195" fmla="*/ 438912 h 1475232"/>
                <a:gd name="connsiteX196" fmla="*/ 5937504 w 7583424"/>
                <a:gd name="connsiteY196" fmla="*/ 426720 h 1475232"/>
                <a:gd name="connsiteX197" fmla="*/ 5961888 w 7583424"/>
                <a:gd name="connsiteY197" fmla="*/ 463296 h 1475232"/>
                <a:gd name="connsiteX198" fmla="*/ 5986272 w 7583424"/>
                <a:gd name="connsiteY198" fmla="*/ 536448 h 1475232"/>
                <a:gd name="connsiteX199" fmla="*/ 6035040 w 7583424"/>
                <a:gd name="connsiteY199" fmla="*/ 512064 h 1475232"/>
                <a:gd name="connsiteX200" fmla="*/ 6071616 w 7583424"/>
                <a:gd name="connsiteY200" fmla="*/ 475488 h 1475232"/>
                <a:gd name="connsiteX201" fmla="*/ 6083808 w 7583424"/>
                <a:gd name="connsiteY201" fmla="*/ 512064 h 1475232"/>
                <a:gd name="connsiteX202" fmla="*/ 6120384 w 7583424"/>
                <a:gd name="connsiteY202" fmla="*/ 524256 h 1475232"/>
                <a:gd name="connsiteX203" fmla="*/ 6132576 w 7583424"/>
                <a:gd name="connsiteY203" fmla="*/ 816864 h 1475232"/>
                <a:gd name="connsiteX204" fmla="*/ 6156960 w 7583424"/>
                <a:gd name="connsiteY204" fmla="*/ 963168 h 1475232"/>
                <a:gd name="connsiteX205" fmla="*/ 6181344 w 7583424"/>
                <a:gd name="connsiteY205" fmla="*/ 1036320 h 1475232"/>
                <a:gd name="connsiteX206" fmla="*/ 6205728 w 7583424"/>
                <a:gd name="connsiteY206" fmla="*/ 950976 h 1475232"/>
                <a:gd name="connsiteX207" fmla="*/ 6230112 w 7583424"/>
                <a:gd name="connsiteY207" fmla="*/ 804672 h 1475232"/>
                <a:gd name="connsiteX208" fmla="*/ 6242304 w 7583424"/>
                <a:gd name="connsiteY208" fmla="*/ 743712 h 1475232"/>
                <a:gd name="connsiteX209" fmla="*/ 6266688 w 7583424"/>
                <a:gd name="connsiteY209" fmla="*/ 670560 h 1475232"/>
                <a:gd name="connsiteX210" fmla="*/ 6291072 w 7583424"/>
                <a:gd name="connsiteY210" fmla="*/ 585216 h 1475232"/>
                <a:gd name="connsiteX211" fmla="*/ 6315456 w 7583424"/>
                <a:gd name="connsiteY211" fmla="*/ 512064 h 1475232"/>
                <a:gd name="connsiteX212" fmla="*/ 6352032 w 7583424"/>
                <a:gd name="connsiteY212" fmla="*/ 524256 h 1475232"/>
                <a:gd name="connsiteX213" fmla="*/ 6364224 w 7583424"/>
                <a:gd name="connsiteY213" fmla="*/ 560832 h 1475232"/>
                <a:gd name="connsiteX214" fmla="*/ 6388608 w 7583424"/>
                <a:gd name="connsiteY214" fmla="*/ 646176 h 1475232"/>
                <a:gd name="connsiteX215" fmla="*/ 6406096 w 7583424"/>
                <a:gd name="connsiteY215" fmla="*/ 820272 h 1475232"/>
                <a:gd name="connsiteX216" fmla="*/ 6510528 w 7583424"/>
                <a:gd name="connsiteY216" fmla="*/ 609600 h 1475232"/>
                <a:gd name="connsiteX217" fmla="*/ 6550112 w 7583424"/>
                <a:gd name="connsiteY217" fmla="*/ 748264 h 1475232"/>
                <a:gd name="connsiteX218" fmla="*/ 6595872 w 7583424"/>
                <a:gd name="connsiteY218" fmla="*/ 670560 h 1475232"/>
                <a:gd name="connsiteX219" fmla="*/ 6583680 w 7583424"/>
                <a:gd name="connsiteY219" fmla="*/ 707136 h 1475232"/>
                <a:gd name="connsiteX220" fmla="*/ 6622120 w 7583424"/>
                <a:gd name="connsiteY220" fmla="*/ 964288 h 1475232"/>
                <a:gd name="connsiteX221" fmla="*/ 6620256 w 7583424"/>
                <a:gd name="connsiteY221" fmla="*/ 694944 h 1475232"/>
                <a:gd name="connsiteX222" fmla="*/ 6632448 w 7583424"/>
                <a:gd name="connsiteY222" fmla="*/ 658368 h 1475232"/>
                <a:gd name="connsiteX223" fmla="*/ 6694128 w 7583424"/>
                <a:gd name="connsiteY223" fmla="*/ 676256 h 1475232"/>
                <a:gd name="connsiteX224" fmla="*/ 6705600 w 7583424"/>
                <a:gd name="connsiteY224" fmla="*/ 670560 h 1475232"/>
                <a:gd name="connsiteX225" fmla="*/ 6754368 w 7583424"/>
                <a:gd name="connsiteY225" fmla="*/ 707136 h 1475232"/>
                <a:gd name="connsiteX226" fmla="*/ 6766560 w 7583424"/>
                <a:gd name="connsiteY226" fmla="*/ 743712 h 1475232"/>
                <a:gd name="connsiteX227" fmla="*/ 6803136 w 7583424"/>
                <a:gd name="connsiteY227" fmla="*/ 731520 h 1475232"/>
                <a:gd name="connsiteX228" fmla="*/ 6815328 w 7583424"/>
                <a:gd name="connsiteY228" fmla="*/ 768096 h 1475232"/>
                <a:gd name="connsiteX229" fmla="*/ 6876288 w 7583424"/>
                <a:gd name="connsiteY229" fmla="*/ 780288 h 1475232"/>
                <a:gd name="connsiteX230" fmla="*/ 6912864 w 7583424"/>
                <a:gd name="connsiteY230" fmla="*/ 792480 h 1475232"/>
                <a:gd name="connsiteX231" fmla="*/ 6986016 w 7583424"/>
                <a:gd name="connsiteY231" fmla="*/ 792480 h 1475232"/>
                <a:gd name="connsiteX232" fmla="*/ 7010400 w 7583424"/>
                <a:gd name="connsiteY232" fmla="*/ 865632 h 1475232"/>
                <a:gd name="connsiteX233" fmla="*/ 7120128 w 7583424"/>
                <a:gd name="connsiteY233" fmla="*/ 853440 h 1475232"/>
                <a:gd name="connsiteX234" fmla="*/ 7181088 w 7583424"/>
                <a:gd name="connsiteY234" fmla="*/ 914400 h 1475232"/>
                <a:gd name="connsiteX235" fmla="*/ 7217664 w 7583424"/>
                <a:gd name="connsiteY235" fmla="*/ 926592 h 1475232"/>
                <a:gd name="connsiteX236" fmla="*/ 7242048 w 7583424"/>
                <a:gd name="connsiteY236" fmla="*/ 999744 h 1475232"/>
                <a:gd name="connsiteX237" fmla="*/ 7266432 w 7583424"/>
                <a:gd name="connsiteY237" fmla="*/ 1036320 h 1475232"/>
                <a:gd name="connsiteX238" fmla="*/ 7303008 w 7583424"/>
                <a:gd name="connsiteY238" fmla="*/ 1011936 h 1475232"/>
                <a:gd name="connsiteX239" fmla="*/ 7315200 w 7583424"/>
                <a:gd name="connsiteY239" fmla="*/ 1048512 h 1475232"/>
                <a:gd name="connsiteX240" fmla="*/ 7327392 w 7583424"/>
                <a:gd name="connsiteY240" fmla="*/ 1109472 h 1475232"/>
                <a:gd name="connsiteX241" fmla="*/ 7363968 w 7583424"/>
                <a:gd name="connsiteY241" fmla="*/ 1121664 h 1475232"/>
                <a:gd name="connsiteX242" fmla="*/ 7400544 w 7583424"/>
                <a:gd name="connsiteY242" fmla="*/ 1097280 h 1475232"/>
                <a:gd name="connsiteX243" fmla="*/ 7412736 w 7583424"/>
                <a:gd name="connsiteY243" fmla="*/ 1133856 h 1475232"/>
                <a:gd name="connsiteX244" fmla="*/ 7424928 w 7583424"/>
                <a:gd name="connsiteY244" fmla="*/ 1194816 h 1475232"/>
                <a:gd name="connsiteX245" fmla="*/ 7449312 w 7583424"/>
                <a:gd name="connsiteY245" fmla="*/ 1280160 h 1475232"/>
                <a:gd name="connsiteX246" fmla="*/ 7485888 w 7583424"/>
                <a:gd name="connsiteY246" fmla="*/ 1207008 h 1475232"/>
                <a:gd name="connsiteX247" fmla="*/ 7510272 w 7583424"/>
                <a:gd name="connsiteY247" fmla="*/ 1243584 h 1475232"/>
                <a:gd name="connsiteX248" fmla="*/ 7534656 w 7583424"/>
                <a:gd name="connsiteY248" fmla="*/ 1316736 h 1475232"/>
                <a:gd name="connsiteX249" fmla="*/ 7559040 w 7583424"/>
                <a:gd name="connsiteY249" fmla="*/ 1389888 h 1475232"/>
                <a:gd name="connsiteX250" fmla="*/ 7583424 w 7583424"/>
                <a:gd name="connsiteY250" fmla="*/ 1475232 h 1475232"/>
                <a:gd name="connsiteX251" fmla="*/ 7571232 w 7583424"/>
                <a:gd name="connsiteY251" fmla="*/ 1463040 h 1475232"/>
                <a:gd name="connsiteX0" fmla="*/ 0 w 7583424"/>
                <a:gd name="connsiteY0" fmla="*/ 1438656 h 1475232"/>
                <a:gd name="connsiteX1" fmla="*/ 48768 w 7583424"/>
                <a:gd name="connsiteY1" fmla="*/ 1292352 h 1475232"/>
                <a:gd name="connsiteX2" fmla="*/ 60960 w 7583424"/>
                <a:gd name="connsiteY2" fmla="*/ 1255776 h 1475232"/>
                <a:gd name="connsiteX3" fmla="*/ 109728 w 7583424"/>
                <a:gd name="connsiteY3" fmla="*/ 1182624 h 1475232"/>
                <a:gd name="connsiteX4" fmla="*/ 146304 w 7583424"/>
                <a:gd name="connsiteY4" fmla="*/ 1194816 h 1475232"/>
                <a:gd name="connsiteX5" fmla="*/ 158496 w 7583424"/>
                <a:gd name="connsiteY5" fmla="*/ 1255776 h 1475232"/>
                <a:gd name="connsiteX6" fmla="*/ 170688 w 7583424"/>
                <a:gd name="connsiteY6" fmla="*/ 1304544 h 1475232"/>
                <a:gd name="connsiteX7" fmla="*/ 207264 w 7583424"/>
                <a:gd name="connsiteY7" fmla="*/ 1328928 h 1475232"/>
                <a:gd name="connsiteX8" fmla="*/ 231648 w 7583424"/>
                <a:gd name="connsiteY8" fmla="*/ 1292352 h 1475232"/>
                <a:gd name="connsiteX9" fmla="*/ 256032 w 7583424"/>
                <a:gd name="connsiteY9" fmla="*/ 1219200 h 1475232"/>
                <a:gd name="connsiteX10" fmla="*/ 292608 w 7583424"/>
                <a:gd name="connsiteY10" fmla="*/ 1109472 h 1475232"/>
                <a:gd name="connsiteX11" fmla="*/ 316992 w 7583424"/>
                <a:gd name="connsiteY11" fmla="*/ 1036320 h 1475232"/>
                <a:gd name="connsiteX12" fmla="*/ 329184 w 7583424"/>
                <a:gd name="connsiteY12" fmla="*/ 999744 h 1475232"/>
                <a:gd name="connsiteX13" fmla="*/ 390144 w 7583424"/>
                <a:gd name="connsiteY13" fmla="*/ 926592 h 1475232"/>
                <a:gd name="connsiteX14" fmla="*/ 426720 w 7583424"/>
                <a:gd name="connsiteY14" fmla="*/ 938784 h 1475232"/>
                <a:gd name="connsiteX15" fmla="*/ 451104 w 7583424"/>
                <a:gd name="connsiteY15" fmla="*/ 975360 h 1475232"/>
                <a:gd name="connsiteX16" fmla="*/ 487680 w 7583424"/>
                <a:gd name="connsiteY16" fmla="*/ 963168 h 1475232"/>
                <a:gd name="connsiteX17" fmla="*/ 512064 w 7583424"/>
                <a:gd name="connsiteY17" fmla="*/ 890016 h 1475232"/>
                <a:gd name="connsiteX18" fmla="*/ 524256 w 7583424"/>
                <a:gd name="connsiteY18" fmla="*/ 853440 h 1475232"/>
                <a:gd name="connsiteX19" fmla="*/ 560832 w 7583424"/>
                <a:gd name="connsiteY19" fmla="*/ 829056 h 1475232"/>
                <a:gd name="connsiteX20" fmla="*/ 573024 w 7583424"/>
                <a:gd name="connsiteY20" fmla="*/ 865632 h 1475232"/>
                <a:gd name="connsiteX21" fmla="*/ 646176 w 7583424"/>
                <a:gd name="connsiteY21" fmla="*/ 816864 h 1475232"/>
                <a:gd name="connsiteX22" fmla="*/ 682752 w 7583424"/>
                <a:gd name="connsiteY22" fmla="*/ 792480 h 1475232"/>
                <a:gd name="connsiteX23" fmla="*/ 731520 w 7583424"/>
                <a:gd name="connsiteY23" fmla="*/ 719328 h 1475232"/>
                <a:gd name="connsiteX24" fmla="*/ 755904 w 7583424"/>
                <a:gd name="connsiteY24" fmla="*/ 682752 h 1475232"/>
                <a:gd name="connsiteX25" fmla="*/ 792480 w 7583424"/>
                <a:gd name="connsiteY25" fmla="*/ 658368 h 1475232"/>
                <a:gd name="connsiteX26" fmla="*/ 902208 w 7583424"/>
                <a:gd name="connsiteY26" fmla="*/ 719328 h 1475232"/>
                <a:gd name="connsiteX27" fmla="*/ 938784 w 7583424"/>
                <a:gd name="connsiteY27" fmla="*/ 707136 h 1475232"/>
                <a:gd name="connsiteX28" fmla="*/ 1024128 w 7583424"/>
                <a:gd name="connsiteY28" fmla="*/ 609600 h 1475232"/>
                <a:gd name="connsiteX29" fmla="*/ 1036320 w 7583424"/>
                <a:gd name="connsiteY29" fmla="*/ 646176 h 1475232"/>
                <a:gd name="connsiteX30" fmla="*/ 1060704 w 7583424"/>
                <a:gd name="connsiteY30" fmla="*/ 682752 h 1475232"/>
                <a:gd name="connsiteX31" fmla="*/ 1085088 w 7583424"/>
                <a:gd name="connsiteY31" fmla="*/ 853440 h 1475232"/>
                <a:gd name="connsiteX32" fmla="*/ 1097280 w 7583424"/>
                <a:gd name="connsiteY32" fmla="*/ 1011936 h 1475232"/>
                <a:gd name="connsiteX33" fmla="*/ 1109472 w 7583424"/>
                <a:gd name="connsiteY33" fmla="*/ 1109472 h 1475232"/>
                <a:gd name="connsiteX34" fmla="*/ 1121664 w 7583424"/>
                <a:gd name="connsiteY34" fmla="*/ 1231392 h 1475232"/>
                <a:gd name="connsiteX35" fmla="*/ 1146048 w 7583424"/>
                <a:gd name="connsiteY35" fmla="*/ 1194816 h 1475232"/>
                <a:gd name="connsiteX36" fmla="*/ 1158240 w 7583424"/>
                <a:gd name="connsiteY36" fmla="*/ 1158240 h 1475232"/>
                <a:gd name="connsiteX37" fmla="*/ 1170432 w 7583424"/>
                <a:gd name="connsiteY37" fmla="*/ 1109472 h 1475232"/>
                <a:gd name="connsiteX38" fmla="*/ 1194816 w 7583424"/>
                <a:gd name="connsiteY38" fmla="*/ 987552 h 1475232"/>
                <a:gd name="connsiteX39" fmla="*/ 1219200 w 7583424"/>
                <a:gd name="connsiteY39" fmla="*/ 902208 h 1475232"/>
                <a:gd name="connsiteX40" fmla="*/ 1243584 w 7583424"/>
                <a:gd name="connsiteY40" fmla="*/ 755904 h 1475232"/>
                <a:gd name="connsiteX41" fmla="*/ 1267968 w 7583424"/>
                <a:gd name="connsiteY41" fmla="*/ 670560 h 1475232"/>
                <a:gd name="connsiteX42" fmla="*/ 1292352 w 7583424"/>
                <a:gd name="connsiteY42" fmla="*/ 560832 h 1475232"/>
                <a:gd name="connsiteX43" fmla="*/ 1341120 w 7583424"/>
                <a:gd name="connsiteY43" fmla="*/ 487680 h 1475232"/>
                <a:gd name="connsiteX44" fmla="*/ 1377696 w 7583424"/>
                <a:gd name="connsiteY44" fmla="*/ 475488 h 1475232"/>
                <a:gd name="connsiteX45" fmla="*/ 1426464 w 7583424"/>
                <a:gd name="connsiteY45" fmla="*/ 487680 h 1475232"/>
                <a:gd name="connsiteX46" fmla="*/ 1450848 w 7583424"/>
                <a:gd name="connsiteY46" fmla="*/ 560832 h 1475232"/>
                <a:gd name="connsiteX47" fmla="*/ 1511808 w 7583424"/>
                <a:gd name="connsiteY47" fmla="*/ 463296 h 1475232"/>
                <a:gd name="connsiteX48" fmla="*/ 1548384 w 7583424"/>
                <a:gd name="connsiteY48" fmla="*/ 475488 h 1475232"/>
                <a:gd name="connsiteX49" fmla="*/ 1560576 w 7583424"/>
                <a:gd name="connsiteY49" fmla="*/ 512064 h 1475232"/>
                <a:gd name="connsiteX50" fmla="*/ 1572768 w 7583424"/>
                <a:gd name="connsiteY50" fmla="*/ 475488 h 1475232"/>
                <a:gd name="connsiteX51" fmla="*/ 1609344 w 7583424"/>
                <a:gd name="connsiteY51" fmla="*/ 438912 h 1475232"/>
                <a:gd name="connsiteX52" fmla="*/ 1682496 w 7583424"/>
                <a:gd name="connsiteY52" fmla="*/ 414528 h 1475232"/>
                <a:gd name="connsiteX53" fmla="*/ 1719072 w 7583424"/>
                <a:gd name="connsiteY53" fmla="*/ 390144 h 1475232"/>
                <a:gd name="connsiteX54" fmla="*/ 1780032 w 7583424"/>
                <a:gd name="connsiteY54" fmla="*/ 573024 h 1475232"/>
                <a:gd name="connsiteX55" fmla="*/ 1792224 w 7583424"/>
                <a:gd name="connsiteY55" fmla="*/ 609600 h 1475232"/>
                <a:gd name="connsiteX56" fmla="*/ 1804416 w 7583424"/>
                <a:gd name="connsiteY56" fmla="*/ 646176 h 1475232"/>
                <a:gd name="connsiteX57" fmla="*/ 1840992 w 7583424"/>
                <a:gd name="connsiteY57" fmla="*/ 573024 h 1475232"/>
                <a:gd name="connsiteX58" fmla="*/ 1865376 w 7583424"/>
                <a:gd name="connsiteY58" fmla="*/ 499872 h 1475232"/>
                <a:gd name="connsiteX59" fmla="*/ 1877568 w 7583424"/>
                <a:gd name="connsiteY59" fmla="*/ 463296 h 1475232"/>
                <a:gd name="connsiteX60" fmla="*/ 1926336 w 7583424"/>
                <a:gd name="connsiteY60" fmla="*/ 390144 h 1475232"/>
                <a:gd name="connsiteX61" fmla="*/ 1950720 w 7583424"/>
                <a:gd name="connsiteY61" fmla="*/ 316992 h 1475232"/>
                <a:gd name="connsiteX62" fmla="*/ 1987296 w 7583424"/>
                <a:gd name="connsiteY62" fmla="*/ 353568 h 1475232"/>
                <a:gd name="connsiteX63" fmla="*/ 1999488 w 7583424"/>
                <a:gd name="connsiteY63" fmla="*/ 390144 h 1475232"/>
                <a:gd name="connsiteX64" fmla="*/ 2048256 w 7583424"/>
                <a:gd name="connsiteY64" fmla="*/ 316992 h 1475232"/>
                <a:gd name="connsiteX65" fmla="*/ 2121408 w 7583424"/>
                <a:gd name="connsiteY65" fmla="*/ 280416 h 1475232"/>
                <a:gd name="connsiteX66" fmla="*/ 2145792 w 7583424"/>
                <a:gd name="connsiteY66" fmla="*/ 353568 h 1475232"/>
                <a:gd name="connsiteX67" fmla="*/ 2194560 w 7583424"/>
                <a:gd name="connsiteY67" fmla="*/ 280416 h 1475232"/>
                <a:gd name="connsiteX68" fmla="*/ 2267712 w 7583424"/>
                <a:gd name="connsiteY68" fmla="*/ 219456 h 1475232"/>
                <a:gd name="connsiteX69" fmla="*/ 2304288 w 7583424"/>
                <a:gd name="connsiteY69" fmla="*/ 195072 h 1475232"/>
                <a:gd name="connsiteX70" fmla="*/ 2328672 w 7583424"/>
                <a:gd name="connsiteY70" fmla="*/ 231648 h 1475232"/>
                <a:gd name="connsiteX71" fmla="*/ 2353056 w 7583424"/>
                <a:gd name="connsiteY71" fmla="*/ 304800 h 1475232"/>
                <a:gd name="connsiteX72" fmla="*/ 2365248 w 7583424"/>
                <a:gd name="connsiteY72" fmla="*/ 390144 h 1475232"/>
                <a:gd name="connsiteX73" fmla="*/ 2377440 w 7583424"/>
                <a:gd name="connsiteY73" fmla="*/ 329184 h 1475232"/>
                <a:gd name="connsiteX74" fmla="*/ 2414016 w 7583424"/>
                <a:gd name="connsiteY74" fmla="*/ 256032 h 1475232"/>
                <a:gd name="connsiteX75" fmla="*/ 2450592 w 7583424"/>
                <a:gd name="connsiteY75" fmla="*/ 243840 h 1475232"/>
                <a:gd name="connsiteX76" fmla="*/ 2487168 w 7583424"/>
                <a:gd name="connsiteY76" fmla="*/ 280416 h 1475232"/>
                <a:gd name="connsiteX77" fmla="*/ 2523744 w 7583424"/>
                <a:gd name="connsiteY77" fmla="*/ 402336 h 1475232"/>
                <a:gd name="connsiteX78" fmla="*/ 2548128 w 7583424"/>
                <a:gd name="connsiteY78" fmla="*/ 475488 h 1475232"/>
                <a:gd name="connsiteX79" fmla="*/ 2572512 w 7583424"/>
                <a:gd name="connsiteY79" fmla="*/ 658368 h 1475232"/>
                <a:gd name="connsiteX80" fmla="*/ 2596896 w 7583424"/>
                <a:gd name="connsiteY80" fmla="*/ 560832 h 1475232"/>
                <a:gd name="connsiteX81" fmla="*/ 2609088 w 7583424"/>
                <a:gd name="connsiteY81" fmla="*/ 524256 h 1475232"/>
                <a:gd name="connsiteX82" fmla="*/ 2633472 w 7583424"/>
                <a:gd name="connsiteY82" fmla="*/ 414528 h 1475232"/>
                <a:gd name="connsiteX83" fmla="*/ 2657856 w 7583424"/>
                <a:gd name="connsiteY83" fmla="*/ 268224 h 1475232"/>
                <a:gd name="connsiteX84" fmla="*/ 2670048 w 7583424"/>
                <a:gd name="connsiteY84" fmla="*/ 231648 h 1475232"/>
                <a:gd name="connsiteX85" fmla="*/ 2706624 w 7583424"/>
                <a:gd name="connsiteY85" fmla="*/ 195072 h 1475232"/>
                <a:gd name="connsiteX86" fmla="*/ 2755392 w 7583424"/>
                <a:gd name="connsiteY86" fmla="*/ 207264 h 1475232"/>
                <a:gd name="connsiteX87" fmla="*/ 2767584 w 7583424"/>
                <a:gd name="connsiteY87" fmla="*/ 243840 h 1475232"/>
                <a:gd name="connsiteX88" fmla="*/ 2791968 w 7583424"/>
                <a:gd name="connsiteY88" fmla="*/ 170688 h 1475232"/>
                <a:gd name="connsiteX89" fmla="*/ 2804160 w 7583424"/>
                <a:gd name="connsiteY89" fmla="*/ 134112 h 1475232"/>
                <a:gd name="connsiteX90" fmla="*/ 2852928 w 7583424"/>
                <a:gd name="connsiteY90" fmla="*/ 182880 h 1475232"/>
                <a:gd name="connsiteX91" fmla="*/ 2901696 w 7583424"/>
                <a:gd name="connsiteY91" fmla="*/ 109728 h 1475232"/>
                <a:gd name="connsiteX92" fmla="*/ 2938272 w 7583424"/>
                <a:gd name="connsiteY92" fmla="*/ 121920 h 1475232"/>
                <a:gd name="connsiteX93" fmla="*/ 3023616 w 7583424"/>
                <a:gd name="connsiteY93" fmla="*/ 231648 h 1475232"/>
                <a:gd name="connsiteX94" fmla="*/ 3048000 w 7583424"/>
                <a:gd name="connsiteY94" fmla="*/ 304800 h 1475232"/>
                <a:gd name="connsiteX95" fmla="*/ 3072384 w 7583424"/>
                <a:gd name="connsiteY95" fmla="*/ 341376 h 1475232"/>
                <a:gd name="connsiteX96" fmla="*/ 3084576 w 7583424"/>
                <a:gd name="connsiteY96" fmla="*/ 377952 h 1475232"/>
                <a:gd name="connsiteX97" fmla="*/ 3108960 w 7583424"/>
                <a:gd name="connsiteY97" fmla="*/ 475488 h 1475232"/>
                <a:gd name="connsiteX98" fmla="*/ 3133344 w 7583424"/>
                <a:gd name="connsiteY98" fmla="*/ 585216 h 1475232"/>
                <a:gd name="connsiteX99" fmla="*/ 3145536 w 7583424"/>
                <a:gd name="connsiteY99" fmla="*/ 658368 h 1475232"/>
                <a:gd name="connsiteX100" fmla="*/ 3157728 w 7583424"/>
                <a:gd name="connsiteY100" fmla="*/ 804672 h 1475232"/>
                <a:gd name="connsiteX101" fmla="*/ 3165736 w 7583424"/>
                <a:gd name="connsiteY101" fmla="*/ 1252320 h 1475232"/>
                <a:gd name="connsiteX102" fmla="*/ 3194304 w 7583424"/>
                <a:gd name="connsiteY102" fmla="*/ 573024 h 1475232"/>
                <a:gd name="connsiteX103" fmla="*/ 3218688 w 7583424"/>
                <a:gd name="connsiteY103" fmla="*/ 182880 h 1475232"/>
                <a:gd name="connsiteX104" fmla="*/ 3243072 w 7583424"/>
                <a:gd name="connsiteY104" fmla="*/ 97536 h 1475232"/>
                <a:gd name="connsiteX105" fmla="*/ 3267456 w 7583424"/>
                <a:gd name="connsiteY105" fmla="*/ 60960 h 1475232"/>
                <a:gd name="connsiteX106" fmla="*/ 3304032 w 7583424"/>
                <a:gd name="connsiteY106" fmla="*/ 85344 h 1475232"/>
                <a:gd name="connsiteX107" fmla="*/ 3316224 w 7583424"/>
                <a:gd name="connsiteY107" fmla="*/ 134112 h 1475232"/>
                <a:gd name="connsiteX108" fmla="*/ 3340608 w 7583424"/>
                <a:gd name="connsiteY108" fmla="*/ 170688 h 1475232"/>
                <a:gd name="connsiteX109" fmla="*/ 3377184 w 7583424"/>
                <a:gd name="connsiteY109" fmla="*/ 146304 h 1475232"/>
                <a:gd name="connsiteX110" fmla="*/ 3389376 w 7583424"/>
                <a:gd name="connsiteY110" fmla="*/ 109728 h 1475232"/>
                <a:gd name="connsiteX111" fmla="*/ 3413760 w 7583424"/>
                <a:gd name="connsiteY111" fmla="*/ 73152 h 1475232"/>
                <a:gd name="connsiteX112" fmla="*/ 3462528 w 7583424"/>
                <a:gd name="connsiteY112" fmla="*/ 85344 h 1475232"/>
                <a:gd name="connsiteX113" fmla="*/ 3486912 w 7583424"/>
                <a:gd name="connsiteY113" fmla="*/ 121920 h 1475232"/>
                <a:gd name="connsiteX114" fmla="*/ 3523488 w 7583424"/>
                <a:gd name="connsiteY114" fmla="*/ 97536 h 1475232"/>
                <a:gd name="connsiteX115" fmla="*/ 3547872 w 7583424"/>
                <a:gd name="connsiteY115" fmla="*/ 60960 h 1475232"/>
                <a:gd name="connsiteX116" fmla="*/ 3584448 w 7583424"/>
                <a:gd name="connsiteY116" fmla="*/ 85344 h 1475232"/>
                <a:gd name="connsiteX117" fmla="*/ 3596640 w 7583424"/>
                <a:gd name="connsiteY117" fmla="*/ 134112 h 1475232"/>
                <a:gd name="connsiteX118" fmla="*/ 3645408 w 7583424"/>
                <a:gd name="connsiteY118" fmla="*/ 60960 h 1475232"/>
                <a:gd name="connsiteX119" fmla="*/ 3718560 w 7583424"/>
                <a:gd name="connsiteY119" fmla="*/ 36576 h 1475232"/>
                <a:gd name="connsiteX120" fmla="*/ 3730752 w 7583424"/>
                <a:gd name="connsiteY120" fmla="*/ 73152 h 1475232"/>
                <a:gd name="connsiteX121" fmla="*/ 3779520 w 7583424"/>
                <a:gd name="connsiteY121" fmla="*/ 0 h 1475232"/>
                <a:gd name="connsiteX122" fmla="*/ 3803904 w 7583424"/>
                <a:gd name="connsiteY122" fmla="*/ 85344 h 1475232"/>
                <a:gd name="connsiteX123" fmla="*/ 3828288 w 7583424"/>
                <a:gd name="connsiteY123" fmla="*/ 316992 h 1475232"/>
                <a:gd name="connsiteX124" fmla="*/ 3852672 w 7583424"/>
                <a:gd name="connsiteY124" fmla="*/ 499872 h 1475232"/>
                <a:gd name="connsiteX125" fmla="*/ 3877056 w 7583424"/>
                <a:gd name="connsiteY125" fmla="*/ 633984 h 1475232"/>
                <a:gd name="connsiteX126" fmla="*/ 3901440 w 7583424"/>
                <a:gd name="connsiteY126" fmla="*/ 780288 h 1475232"/>
                <a:gd name="connsiteX127" fmla="*/ 3925824 w 7583424"/>
                <a:gd name="connsiteY127" fmla="*/ 865632 h 1475232"/>
                <a:gd name="connsiteX128" fmla="*/ 3962400 w 7583424"/>
                <a:gd name="connsiteY128" fmla="*/ 694944 h 1475232"/>
                <a:gd name="connsiteX129" fmla="*/ 3986784 w 7583424"/>
                <a:gd name="connsiteY129" fmla="*/ 463296 h 1475232"/>
                <a:gd name="connsiteX130" fmla="*/ 3998976 w 7583424"/>
                <a:gd name="connsiteY130" fmla="*/ 146304 h 1475232"/>
                <a:gd name="connsiteX131" fmla="*/ 4011168 w 7583424"/>
                <a:gd name="connsiteY131" fmla="*/ 85344 h 1475232"/>
                <a:gd name="connsiteX132" fmla="*/ 4072128 w 7583424"/>
                <a:gd name="connsiteY132" fmla="*/ 12192 h 1475232"/>
                <a:gd name="connsiteX133" fmla="*/ 4120896 w 7583424"/>
                <a:gd name="connsiteY133" fmla="*/ 121920 h 1475232"/>
                <a:gd name="connsiteX134" fmla="*/ 4133088 w 7583424"/>
                <a:gd name="connsiteY134" fmla="*/ 158496 h 1475232"/>
                <a:gd name="connsiteX135" fmla="*/ 4206240 w 7583424"/>
                <a:gd name="connsiteY135" fmla="*/ 121920 h 1475232"/>
                <a:gd name="connsiteX136" fmla="*/ 4218432 w 7583424"/>
                <a:gd name="connsiteY136" fmla="*/ 158496 h 1475232"/>
                <a:gd name="connsiteX137" fmla="*/ 4255008 w 7583424"/>
                <a:gd name="connsiteY137" fmla="*/ 146304 h 1475232"/>
                <a:gd name="connsiteX138" fmla="*/ 4267200 w 7583424"/>
                <a:gd name="connsiteY138" fmla="*/ 182880 h 1475232"/>
                <a:gd name="connsiteX139" fmla="*/ 4291584 w 7583424"/>
                <a:gd name="connsiteY139" fmla="*/ 316992 h 1475232"/>
                <a:gd name="connsiteX140" fmla="*/ 4315968 w 7583424"/>
                <a:gd name="connsiteY140" fmla="*/ 438912 h 1475232"/>
                <a:gd name="connsiteX141" fmla="*/ 4328160 w 7583424"/>
                <a:gd name="connsiteY141" fmla="*/ 499872 h 1475232"/>
                <a:gd name="connsiteX142" fmla="*/ 4352544 w 7583424"/>
                <a:gd name="connsiteY142" fmla="*/ 597408 h 1475232"/>
                <a:gd name="connsiteX143" fmla="*/ 4376928 w 7583424"/>
                <a:gd name="connsiteY143" fmla="*/ 694944 h 1475232"/>
                <a:gd name="connsiteX144" fmla="*/ 4389120 w 7583424"/>
                <a:gd name="connsiteY144" fmla="*/ 658368 h 1475232"/>
                <a:gd name="connsiteX145" fmla="*/ 4425696 w 7583424"/>
                <a:gd name="connsiteY145" fmla="*/ 316992 h 1475232"/>
                <a:gd name="connsiteX146" fmla="*/ 4450080 w 7583424"/>
                <a:gd name="connsiteY146" fmla="*/ 219456 h 1475232"/>
                <a:gd name="connsiteX147" fmla="*/ 4498848 w 7583424"/>
                <a:gd name="connsiteY147" fmla="*/ 146304 h 1475232"/>
                <a:gd name="connsiteX148" fmla="*/ 4535424 w 7583424"/>
                <a:gd name="connsiteY148" fmla="*/ 158496 h 1475232"/>
                <a:gd name="connsiteX149" fmla="*/ 4547616 w 7583424"/>
                <a:gd name="connsiteY149" fmla="*/ 195072 h 1475232"/>
                <a:gd name="connsiteX150" fmla="*/ 4559808 w 7583424"/>
                <a:gd name="connsiteY150" fmla="*/ 268224 h 1475232"/>
                <a:gd name="connsiteX151" fmla="*/ 4596384 w 7583424"/>
                <a:gd name="connsiteY151" fmla="*/ 256032 h 1475232"/>
                <a:gd name="connsiteX152" fmla="*/ 4608576 w 7583424"/>
                <a:gd name="connsiteY152" fmla="*/ 219456 h 1475232"/>
                <a:gd name="connsiteX153" fmla="*/ 4632960 w 7583424"/>
                <a:gd name="connsiteY153" fmla="*/ 182880 h 1475232"/>
                <a:gd name="connsiteX154" fmla="*/ 4669536 w 7583424"/>
                <a:gd name="connsiteY154" fmla="*/ 207264 h 1475232"/>
                <a:gd name="connsiteX155" fmla="*/ 4681728 w 7583424"/>
                <a:gd name="connsiteY155" fmla="*/ 268224 h 1475232"/>
                <a:gd name="connsiteX156" fmla="*/ 4693920 w 7583424"/>
                <a:gd name="connsiteY156" fmla="*/ 304800 h 1475232"/>
                <a:gd name="connsiteX157" fmla="*/ 4706112 w 7583424"/>
                <a:gd name="connsiteY157" fmla="*/ 256032 h 1475232"/>
                <a:gd name="connsiteX158" fmla="*/ 4718304 w 7583424"/>
                <a:gd name="connsiteY158" fmla="*/ 219456 h 1475232"/>
                <a:gd name="connsiteX159" fmla="*/ 4730496 w 7583424"/>
                <a:gd name="connsiteY159" fmla="*/ 316992 h 1475232"/>
                <a:gd name="connsiteX160" fmla="*/ 4767072 w 7583424"/>
                <a:gd name="connsiteY160" fmla="*/ 548640 h 1475232"/>
                <a:gd name="connsiteX161" fmla="*/ 4791456 w 7583424"/>
                <a:gd name="connsiteY161" fmla="*/ 621792 h 1475232"/>
                <a:gd name="connsiteX162" fmla="*/ 4803648 w 7583424"/>
                <a:gd name="connsiteY162" fmla="*/ 658368 h 1475232"/>
                <a:gd name="connsiteX163" fmla="*/ 4815840 w 7583424"/>
                <a:gd name="connsiteY163" fmla="*/ 694944 h 1475232"/>
                <a:gd name="connsiteX164" fmla="*/ 4852416 w 7583424"/>
                <a:gd name="connsiteY164" fmla="*/ 707136 h 1475232"/>
                <a:gd name="connsiteX165" fmla="*/ 4876800 w 7583424"/>
                <a:gd name="connsiteY165" fmla="*/ 670560 h 1475232"/>
                <a:gd name="connsiteX166" fmla="*/ 4925568 w 7583424"/>
                <a:gd name="connsiteY166" fmla="*/ 499872 h 1475232"/>
                <a:gd name="connsiteX167" fmla="*/ 4974336 w 7583424"/>
                <a:gd name="connsiteY167" fmla="*/ 353568 h 1475232"/>
                <a:gd name="connsiteX168" fmla="*/ 4986528 w 7583424"/>
                <a:gd name="connsiteY168" fmla="*/ 316992 h 1475232"/>
                <a:gd name="connsiteX169" fmla="*/ 4998720 w 7583424"/>
                <a:gd name="connsiteY169" fmla="*/ 280416 h 1475232"/>
                <a:gd name="connsiteX170" fmla="*/ 5047488 w 7583424"/>
                <a:gd name="connsiteY170" fmla="*/ 207264 h 1475232"/>
                <a:gd name="connsiteX171" fmla="*/ 5084064 w 7583424"/>
                <a:gd name="connsiteY171" fmla="*/ 219456 h 1475232"/>
                <a:gd name="connsiteX172" fmla="*/ 5132832 w 7583424"/>
                <a:gd name="connsiteY172" fmla="*/ 268224 h 1475232"/>
                <a:gd name="connsiteX173" fmla="*/ 5169408 w 7583424"/>
                <a:gd name="connsiteY173" fmla="*/ 243840 h 1475232"/>
                <a:gd name="connsiteX174" fmla="*/ 5205984 w 7583424"/>
                <a:gd name="connsiteY174" fmla="*/ 256032 h 1475232"/>
                <a:gd name="connsiteX175" fmla="*/ 5254752 w 7583424"/>
                <a:gd name="connsiteY175" fmla="*/ 243840 h 1475232"/>
                <a:gd name="connsiteX176" fmla="*/ 5279136 w 7583424"/>
                <a:gd name="connsiteY176" fmla="*/ 280416 h 1475232"/>
                <a:gd name="connsiteX177" fmla="*/ 5291328 w 7583424"/>
                <a:gd name="connsiteY177" fmla="*/ 316992 h 1475232"/>
                <a:gd name="connsiteX178" fmla="*/ 5364480 w 7583424"/>
                <a:gd name="connsiteY178" fmla="*/ 292608 h 1475232"/>
                <a:gd name="connsiteX179" fmla="*/ 5401056 w 7583424"/>
                <a:gd name="connsiteY179" fmla="*/ 329184 h 1475232"/>
                <a:gd name="connsiteX180" fmla="*/ 5413248 w 7583424"/>
                <a:gd name="connsiteY180" fmla="*/ 365760 h 1475232"/>
                <a:gd name="connsiteX181" fmla="*/ 5449824 w 7583424"/>
                <a:gd name="connsiteY181" fmla="*/ 353568 h 1475232"/>
                <a:gd name="connsiteX182" fmla="*/ 5486400 w 7583424"/>
                <a:gd name="connsiteY182" fmla="*/ 316992 h 1475232"/>
                <a:gd name="connsiteX183" fmla="*/ 5522976 w 7583424"/>
                <a:gd name="connsiteY183" fmla="*/ 304800 h 1475232"/>
                <a:gd name="connsiteX184" fmla="*/ 5559552 w 7583424"/>
                <a:gd name="connsiteY184" fmla="*/ 280416 h 1475232"/>
                <a:gd name="connsiteX185" fmla="*/ 5596128 w 7583424"/>
                <a:gd name="connsiteY185" fmla="*/ 292608 h 1475232"/>
                <a:gd name="connsiteX186" fmla="*/ 5620512 w 7583424"/>
                <a:gd name="connsiteY186" fmla="*/ 377952 h 1475232"/>
                <a:gd name="connsiteX187" fmla="*/ 5657088 w 7583424"/>
                <a:gd name="connsiteY187" fmla="*/ 377952 h 1475232"/>
                <a:gd name="connsiteX188" fmla="*/ 5693664 w 7583424"/>
                <a:gd name="connsiteY188" fmla="*/ 402336 h 1475232"/>
                <a:gd name="connsiteX189" fmla="*/ 5705856 w 7583424"/>
                <a:gd name="connsiteY189" fmla="*/ 475488 h 1475232"/>
                <a:gd name="connsiteX190" fmla="*/ 5718048 w 7583424"/>
                <a:gd name="connsiteY190" fmla="*/ 438912 h 1475232"/>
                <a:gd name="connsiteX191" fmla="*/ 5766816 w 7583424"/>
                <a:gd name="connsiteY191" fmla="*/ 426720 h 1475232"/>
                <a:gd name="connsiteX192" fmla="*/ 5803392 w 7583424"/>
                <a:gd name="connsiteY192" fmla="*/ 414528 h 1475232"/>
                <a:gd name="connsiteX193" fmla="*/ 5852160 w 7583424"/>
                <a:gd name="connsiteY193" fmla="*/ 426720 h 1475232"/>
                <a:gd name="connsiteX194" fmla="*/ 5864352 w 7583424"/>
                <a:gd name="connsiteY194" fmla="*/ 475488 h 1475232"/>
                <a:gd name="connsiteX195" fmla="*/ 5888736 w 7583424"/>
                <a:gd name="connsiteY195" fmla="*/ 438912 h 1475232"/>
                <a:gd name="connsiteX196" fmla="*/ 5937504 w 7583424"/>
                <a:gd name="connsiteY196" fmla="*/ 426720 h 1475232"/>
                <a:gd name="connsiteX197" fmla="*/ 5961888 w 7583424"/>
                <a:gd name="connsiteY197" fmla="*/ 463296 h 1475232"/>
                <a:gd name="connsiteX198" fmla="*/ 5986272 w 7583424"/>
                <a:gd name="connsiteY198" fmla="*/ 536448 h 1475232"/>
                <a:gd name="connsiteX199" fmla="*/ 6035040 w 7583424"/>
                <a:gd name="connsiteY199" fmla="*/ 512064 h 1475232"/>
                <a:gd name="connsiteX200" fmla="*/ 6071616 w 7583424"/>
                <a:gd name="connsiteY200" fmla="*/ 475488 h 1475232"/>
                <a:gd name="connsiteX201" fmla="*/ 6083808 w 7583424"/>
                <a:gd name="connsiteY201" fmla="*/ 512064 h 1475232"/>
                <a:gd name="connsiteX202" fmla="*/ 6120384 w 7583424"/>
                <a:gd name="connsiteY202" fmla="*/ 524256 h 1475232"/>
                <a:gd name="connsiteX203" fmla="*/ 6132576 w 7583424"/>
                <a:gd name="connsiteY203" fmla="*/ 816864 h 1475232"/>
                <a:gd name="connsiteX204" fmla="*/ 6156960 w 7583424"/>
                <a:gd name="connsiteY204" fmla="*/ 963168 h 1475232"/>
                <a:gd name="connsiteX205" fmla="*/ 6181344 w 7583424"/>
                <a:gd name="connsiteY205" fmla="*/ 1036320 h 1475232"/>
                <a:gd name="connsiteX206" fmla="*/ 6205728 w 7583424"/>
                <a:gd name="connsiteY206" fmla="*/ 950976 h 1475232"/>
                <a:gd name="connsiteX207" fmla="*/ 6230112 w 7583424"/>
                <a:gd name="connsiteY207" fmla="*/ 804672 h 1475232"/>
                <a:gd name="connsiteX208" fmla="*/ 6242304 w 7583424"/>
                <a:gd name="connsiteY208" fmla="*/ 743712 h 1475232"/>
                <a:gd name="connsiteX209" fmla="*/ 6266688 w 7583424"/>
                <a:gd name="connsiteY209" fmla="*/ 670560 h 1475232"/>
                <a:gd name="connsiteX210" fmla="*/ 6291072 w 7583424"/>
                <a:gd name="connsiteY210" fmla="*/ 585216 h 1475232"/>
                <a:gd name="connsiteX211" fmla="*/ 6315456 w 7583424"/>
                <a:gd name="connsiteY211" fmla="*/ 512064 h 1475232"/>
                <a:gd name="connsiteX212" fmla="*/ 6352032 w 7583424"/>
                <a:gd name="connsiteY212" fmla="*/ 524256 h 1475232"/>
                <a:gd name="connsiteX213" fmla="*/ 6364224 w 7583424"/>
                <a:gd name="connsiteY213" fmla="*/ 560832 h 1475232"/>
                <a:gd name="connsiteX214" fmla="*/ 6388608 w 7583424"/>
                <a:gd name="connsiteY214" fmla="*/ 646176 h 1475232"/>
                <a:gd name="connsiteX215" fmla="*/ 6406096 w 7583424"/>
                <a:gd name="connsiteY215" fmla="*/ 820272 h 1475232"/>
                <a:gd name="connsiteX216" fmla="*/ 6510528 w 7583424"/>
                <a:gd name="connsiteY216" fmla="*/ 609600 h 1475232"/>
                <a:gd name="connsiteX217" fmla="*/ 6550112 w 7583424"/>
                <a:gd name="connsiteY217" fmla="*/ 748264 h 1475232"/>
                <a:gd name="connsiteX218" fmla="*/ 6595872 w 7583424"/>
                <a:gd name="connsiteY218" fmla="*/ 670560 h 1475232"/>
                <a:gd name="connsiteX219" fmla="*/ 6583680 w 7583424"/>
                <a:gd name="connsiteY219" fmla="*/ 707136 h 1475232"/>
                <a:gd name="connsiteX220" fmla="*/ 6622120 w 7583424"/>
                <a:gd name="connsiteY220" fmla="*/ 964288 h 1475232"/>
                <a:gd name="connsiteX221" fmla="*/ 6620256 w 7583424"/>
                <a:gd name="connsiteY221" fmla="*/ 694944 h 1475232"/>
                <a:gd name="connsiteX222" fmla="*/ 6694128 w 7583424"/>
                <a:gd name="connsiteY222" fmla="*/ 676256 h 1475232"/>
                <a:gd name="connsiteX223" fmla="*/ 6632448 w 7583424"/>
                <a:gd name="connsiteY223" fmla="*/ 658368 h 1475232"/>
                <a:gd name="connsiteX224" fmla="*/ 6694128 w 7583424"/>
                <a:gd name="connsiteY224" fmla="*/ 676256 h 1475232"/>
                <a:gd name="connsiteX225" fmla="*/ 6705600 w 7583424"/>
                <a:gd name="connsiteY225" fmla="*/ 670560 h 1475232"/>
                <a:gd name="connsiteX226" fmla="*/ 6754368 w 7583424"/>
                <a:gd name="connsiteY226" fmla="*/ 707136 h 1475232"/>
                <a:gd name="connsiteX227" fmla="*/ 6766560 w 7583424"/>
                <a:gd name="connsiteY227" fmla="*/ 743712 h 1475232"/>
                <a:gd name="connsiteX228" fmla="*/ 6803136 w 7583424"/>
                <a:gd name="connsiteY228" fmla="*/ 731520 h 1475232"/>
                <a:gd name="connsiteX229" fmla="*/ 6815328 w 7583424"/>
                <a:gd name="connsiteY229" fmla="*/ 768096 h 1475232"/>
                <a:gd name="connsiteX230" fmla="*/ 6876288 w 7583424"/>
                <a:gd name="connsiteY230" fmla="*/ 780288 h 1475232"/>
                <a:gd name="connsiteX231" fmla="*/ 6912864 w 7583424"/>
                <a:gd name="connsiteY231" fmla="*/ 792480 h 1475232"/>
                <a:gd name="connsiteX232" fmla="*/ 6986016 w 7583424"/>
                <a:gd name="connsiteY232" fmla="*/ 792480 h 1475232"/>
                <a:gd name="connsiteX233" fmla="*/ 7010400 w 7583424"/>
                <a:gd name="connsiteY233" fmla="*/ 865632 h 1475232"/>
                <a:gd name="connsiteX234" fmla="*/ 7120128 w 7583424"/>
                <a:gd name="connsiteY234" fmla="*/ 853440 h 1475232"/>
                <a:gd name="connsiteX235" fmla="*/ 7181088 w 7583424"/>
                <a:gd name="connsiteY235" fmla="*/ 914400 h 1475232"/>
                <a:gd name="connsiteX236" fmla="*/ 7217664 w 7583424"/>
                <a:gd name="connsiteY236" fmla="*/ 926592 h 1475232"/>
                <a:gd name="connsiteX237" fmla="*/ 7242048 w 7583424"/>
                <a:gd name="connsiteY237" fmla="*/ 999744 h 1475232"/>
                <a:gd name="connsiteX238" fmla="*/ 7266432 w 7583424"/>
                <a:gd name="connsiteY238" fmla="*/ 1036320 h 1475232"/>
                <a:gd name="connsiteX239" fmla="*/ 7303008 w 7583424"/>
                <a:gd name="connsiteY239" fmla="*/ 1011936 h 1475232"/>
                <a:gd name="connsiteX240" fmla="*/ 7315200 w 7583424"/>
                <a:gd name="connsiteY240" fmla="*/ 1048512 h 1475232"/>
                <a:gd name="connsiteX241" fmla="*/ 7327392 w 7583424"/>
                <a:gd name="connsiteY241" fmla="*/ 1109472 h 1475232"/>
                <a:gd name="connsiteX242" fmla="*/ 7363968 w 7583424"/>
                <a:gd name="connsiteY242" fmla="*/ 1121664 h 1475232"/>
                <a:gd name="connsiteX243" fmla="*/ 7400544 w 7583424"/>
                <a:gd name="connsiteY243" fmla="*/ 1097280 h 1475232"/>
                <a:gd name="connsiteX244" fmla="*/ 7412736 w 7583424"/>
                <a:gd name="connsiteY244" fmla="*/ 1133856 h 1475232"/>
                <a:gd name="connsiteX245" fmla="*/ 7424928 w 7583424"/>
                <a:gd name="connsiteY245" fmla="*/ 1194816 h 1475232"/>
                <a:gd name="connsiteX246" fmla="*/ 7449312 w 7583424"/>
                <a:gd name="connsiteY246" fmla="*/ 1280160 h 1475232"/>
                <a:gd name="connsiteX247" fmla="*/ 7485888 w 7583424"/>
                <a:gd name="connsiteY247" fmla="*/ 1207008 h 1475232"/>
                <a:gd name="connsiteX248" fmla="*/ 7510272 w 7583424"/>
                <a:gd name="connsiteY248" fmla="*/ 1243584 h 1475232"/>
                <a:gd name="connsiteX249" fmla="*/ 7534656 w 7583424"/>
                <a:gd name="connsiteY249" fmla="*/ 1316736 h 1475232"/>
                <a:gd name="connsiteX250" fmla="*/ 7559040 w 7583424"/>
                <a:gd name="connsiteY250" fmla="*/ 1389888 h 1475232"/>
                <a:gd name="connsiteX251" fmla="*/ 7583424 w 7583424"/>
                <a:gd name="connsiteY251" fmla="*/ 1475232 h 1475232"/>
                <a:gd name="connsiteX252" fmla="*/ 7571232 w 7583424"/>
                <a:gd name="connsiteY252" fmla="*/ 1463040 h 1475232"/>
                <a:gd name="connsiteX0" fmla="*/ 0 w 7583424"/>
                <a:gd name="connsiteY0" fmla="*/ 1438656 h 1475232"/>
                <a:gd name="connsiteX1" fmla="*/ 48768 w 7583424"/>
                <a:gd name="connsiteY1" fmla="*/ 1292352 h 1475232"/>
                <a:gd name="connsiteX2" fmla="*/ 60960 w 7583424"/>
                <a:gd name="connsiteY2" fmla="*/ 1255776 h 1475232"/>
                <a:gd name="connsiteX3" fmla="*/ 109728 w 7583424"/>
                <a:gd name="connsiteY3" fmla="*/ 1182624 h 1475232"/>
                <a:gd name="connsiteX4" fmla="*/ 146304 w 7583424"/>
                <a:gd name="connsiteY4" fmla="*/ 1194816 h 1475232"/>
                <a:gd name="connsiteX5" fmla="*/ 158496 w 7583424"/>
                <a:gd name="connsiteY5" fmla="*/ 1255776 h 1475232"/>
                <a:gd name="connsiteX6" fmla="*/ 170688 w 7583424"/>
                <a:gd name="connsiteY6" fmla="*/ 1304544 h 1475232"/>
                <a:gd name="connsiteX7" fmla="*/ 207264 w 7583424"/>
                <a:gd name="connsiteY7" fmla="*/ 1328928 h 1475232"/>
                <a:gd name="connsiteX8" fmla="*/ 231648 w 7583424"/>
                <a:gd name="connsiteY8" fmla="*/ 1292352 h 1475232"/>
                <a:gd name="connsiteX9" fmla="*/ 256032 w 7583424"/>
                <a:gd name="connsiteY9" fmla="*/ 1219200 h 1475232"/>
                <a:gd name="connsiteX10" fmla="*/ 292608 w 7583424"/>
                <a:gd name="connsiteY10" fmla="*/ 1109472 h 1475232"/>
                <a:gd name="connsiteX11" fmla="*/ 316992 w 7583424"/>
                <a:gd name="connsiteY11" fmla="*/ 1036320 h 1475232"/>
                <a:gd name="connsiteX12" fmla="*/ 329184 w 7583424"/>
                <a:gd name="connsiteY12" fmla="*/ 999744 h 1475232"/>
                <a:gd name="connsiteX13" fmla="*/ 390144 w 7583424"/>
                <a:gd name="connsiteY13" fmla="*/ 926592 h 1475232"/>
                <a:gd name="connsiteX14" fmla="*/ 426720 w 7583424"/>
                <a:gd name="connsiteY14" fmla="*/ 938784 h 1475232"/>
                <a:gd name="connsiteX15" fmla="*/ 451104 w 7583424"/>
                <a:gd name="connsiteY15" fmla="*/ 975360 h 1475232"/>
                <a:gd name="connsiteX16" fmla="*/ 487680 w 7583424"/>
                <a:gd name="connsiteY16" fmla="*/ 963168 h 1475232"/>
                <a:gd name="connsiteX17" fmla="*/ 512064 w 7583424"/>
                <a:gd name="connsiteY17" fmla="*/ 890016 h 1475232"/>
                <a:gd name="connsiteX18" fmla="*/ 524256 w 7583424"/>
                <a:gd name="connsiteY18" fmla="*/ 853440 h 1475232"/>
                <a:gd name="connsiteX19" fmla="*/ 560832 w 7583424"/>
                <a:gd name="connsiteY19" fmla="*/ 829056 h 1475232"/>
                <a:gd name="connsiteX20" fmla="*/ 573024 w 7583424"/>
                <a:gd name="connsiteY20" fmla="*/ 865632 h 1475232"/>
                <a:gd name="connsiteX21" fmla="*/ 646176 w 7583424"/>
                <a:gd name="connsiteY21" fmla="*/ 816864 h 1475232"/>
                <a:gd name="connsiteX22" fmla="*/ 682752 w 7583424"/>
                <a:gd name="connsiteY22" fmla="*/ 792480 h 1475232"/>
                <a:gd name="connsiteX23" fmla="*/ 731520 w 7583424"/>
                <a:gd name="connsiteY23" fmla="*/ 719328 h 1475232"/>
                <a:gd name="connsiteX24" fmla="*/ 755904 w 7583424"/>
                <a:gd name="connsiteY24" fmla="*/ 682752 h 1475232"/>
                <a:gd name="connsiteX25" fmla="*/ 792480 w 7583424"/>
                <a:gd name="connsiteY25" fmla="*/ 658368 h 1475232"/>
                <a:gd name="connsiteX26" fmla="*/ 902208 w 7583424"/>
                <a:gd name="connsiteY26" fmla="*/ 719328 h 1475232"/>
                <a:gd name="connsiteX27" fmla="*/ 938784 w 7583424"/>
                <a:gd name="connsiteY27" fmla="*/ 707136 h 1475232"/>
                <a:gd name="connsiteX28" fmla="*/ 1024128 w 7583424"/>
                <a:gd name="connsiteY28" fmla="*/ 609600 h 1475232"/>
                <a:gd name="connsiteX29" fmla="*/ 1036320 w 7583424"/>
                <a:gd name="connsiteY29" fmla="*/ 646176 h 1475232"/>
                <a:gd name="connsiteX30" fmla="*/ 1060704 w 7583424"/>
                <a:gd name="connsiteY30" fmla="*/ 682752 h 1475232"/>
                <a:gd name="connsiteX31" fmla="*/ 1085088 w 7583424"/>
                <a:gd name="connsiteY31" fmla="*/ 853440 h 1475232"/>
                <a:gd name="connsiteX32" fmla="*/ 1097280 w 7583424"/>
                <a:gd name="connsiteY32" fmla="*/ 1011936 h 1475232"/>
                <a:gd name="connsiteX33" fmla="*/ 1109472 w 7583424"/>
                <a:gd name="connsiteY33" fmla="*/ 1109472 h 1475232"/>
                <a:gd name="connsiteX34" fmla="*/ 1121664 w 7583424"/>
                <a:gd name="connsiteY34" fmla="*/ 1231392 h 1475232"/>
                <a:gd name="connsiteX35" fmla="*/ 1146048 w 7583424"/>
                <a:gd name="connsiteY35" fmla="*/ 1194816 h 1475232"/>
                <a:gd name="connsiteX36" fmla="*/ 1158240 w 7583424"/>
                <a:gd name="connsiteY36" fmla="*/ 1158240 h 1475232"/>
                <a:gd name="connsiteX37" fmla="*/ 1170432 w 7583424"/>
                <a:gd name="connsiteY37" fmla="*/ 1109472 h 1475232"/>
                <a:gd name="connsiteX38" fmla="*/ 1194816 w 7583424"/>
                <a:gd name="connsiteY38" fmla="*/ 987552 h 1475232"/>
                <a:gd name="connsiteX39" fmla="*/ 1219200 w 7583424"/>
                <a:gd name="connsiteY39" fmla="*/ 902208 h 1475232"/>
                <a:gd name="connsiteX40" fmla="*/ 1243584 w 7583424"/>
                <a:gd name="connsiteY40" fmla="*/ 755904 h 1475232"/>
                <a:gd name="connsiteX41" fmla="*/ 1267968 w 7583424"/>
                <a:gd name="connsiteY41" fmla="*/ 670560 h 1475232"/>
                <a:gd name="connsiteX42" fmla="*/ 1292352 w 7583424"/>
                <a:gd name="connsiteY42" fmla="*/ 560832 h 1475232"/>
                <a:gd name="connsiteX43" fmla="*/ 1341120 w 7583424"/>
                <a:gd name="connsiteY43" fmla="*/ 487680 h 1475232"/>
                <a:gd name="connsiteX44" fmla="*/ 1377696 w 7583424"/>
                <a:gd name="connsiteY44" fmla="*/ 475488 h 1475232"/>
                <a:gd name="connsiteX45" fmla="*/ 1426464 w 7583424"/>
                <a:gd name="connsiteY45" fmla="*/ 487680 h 1475232"/>
                <a:gd name="connsiteX46" fmla="*/ 1450848 w 7583424"/>
                <a:gd name="connsiteY46" fmla="*/ 560832 h 1475232"/>
                <a:gd name="connsiteX47" fmla="*/ 1511808 w 7583424"/>
                <a:gd name="connsiteY47" fmla="*/ 463296 h 1475232"/>
                <a:gd name="connsiteX48" fmla="*/ 1548384 w 7583424"/>
                <a:gd name="connsiteY48" fmla="*/ 475488 h 1475232"/>
                <a:gd name="connsiteX49" fmla="*/ 1560576 w 7583424"/>
                <a:gd name="connsiteY49" fmla="*/ 512064 h 1475232"/>
                <a:gd name="connsiteX50" fmla="*/ 1572768 w 7583424"/>
                <a:gd name="connsiteY50" fmla="*/ 475488 h 1475232"/>
                <a:gd name="connsiteX51" fmla="*/ 1609344 w 7583424"/>
                <a:gd name="connsiteY51" fmla="*/ 438912 h 1475232"/>
                <a:gd name="connsiteX52" fmla="*/ 1682496 w 7583424"/>
                <a:gd name="connsiteY52" fmla="*/ 414528 h 1475232"/>
                <a:gd name="connsiteX53" fmla="*/ 1719072 w 7583424"/>
                <a:gd name="connsiteY53" fmla="*/ 390144 h 1475232"/>
                <a:gd name="connsiteX54" fmla="*/ 1780032 w 7583424"/>
                <a:gd name="connsiteY54" fmla="*/ 573024 h 1475232"/>
                <a:gd name="connsiteX55" fmla="*/ 1792224 w 7583424"/>
                <a:gd name="connsiteY55" fmla="*/ 609600 h 1475232"/>
                <a:gd name="connsiteX56" fmla="*/ 1804416 w 7583424"/>
                <a:gd name="connsiteY56" fmla="*/ 646176 h 1475232"/>
                <a:gd name="connsiteX57" fmla="*/ 1840992 w 7583424"/>
                <a:gd name="connsiteY57" fmla="*/ 573024 h 1475232"/>
                <a:gd name="connsiteX58" fmla="*/ 1865376 w 7583424"/>
                <a:gd name="connsiteY58" fmla="*/ 499872 h 1475232"/>
                <a:gd name="connsiteX59" fmla="*/ 1877568 w 7583424"/>
                <a:gd name="connsiteY59" fmla="*/ 463296 h 1475232"/>
                <a:gd name="connsiteX60" fmla="*/ 1926336 w 7583424"/>
                <a:gd name="connsiteY60" fmla="*/ 390144 h 1475232"/>
                <a:gd name="connsiteX61" fmla="*/ 1950720 w 7583424"/>
                <a:gd name="connsiteY61" fmla="*/ 316992 h 1475232"/>
                <a:gd name="connsiteX62" fmla="*/ 1987296 w 7583424"/>
                <a:gd name="connsiteY62" fmla="*/ 353568 h 1475232"/>
                <a:gd name="connsiteX63" fmla="*/ 1999488 w 7583424"/>
                <a:gd name="connsiteY63" fmla="*/ 390144 h 1475232"/>
                <a:gd name="connsiteX64" fmla="*/ 2048256 w 7583424"/>
                <a:gd name="connsiteY64" fmla="*/ 316992 h 1475232"/>
                <a:gd name="connsiteX65" fmla="*/ 2121408 w 7583424"/>
                <a:gd name="connsiteY65" fmla="*/ 280416 h 1475232"/>
                <a:gd name="connsiteX66" fmla="*/ 2145792 w 7583424"/>
                <a:gd name="connsiteY66" fmla="*/ 353568 h 1475232"/>
                <a:gd name="connsiteX67" fmla="*/ 2194560 w 7583424"/>
                <a:gd name="connsiteY67" fmla="*/ 280416 h 1475232"/>
                <a:gd name="connsiteX68" fmla="*/ 2267712 w 7583424"/>
                <a:gd name="connsiteY68" fmla="*/ 219456 h 1475232"/>
                <a:gd name="connsiteX69" fmla="*/ 2304288 w 7583424"/>
                <a:gd name="connsiteY69" fmla="*/ 195072 h 1475232"/>
                <a:gd name="connsiteX70" fmla="*/ 2328672 w 7583424"/>
                <a:gd name="connsiteY70" fmla="*/ 231648 h 1475232"/>
                <a:gd name="connsiteX71" fmla="*/ 2353056 w 7583424"/>
                <a:gd name="connsiteY71" fmla="*/ 304800 h 1475232"/>
                <a:gd name="connsiteX72" fmla="*/ 2365248 w 7583424"/>
                <a:gd name="connsiteY72" fmla="*/ 390144 h 1475232"/>
                <a:gd name="connsiteX73" fmla="*/ 2377440 w 7583424"/>
                <a:gd name="connsiteY73" fmla="*/ 329184 h 1475232"/>
                <a:gd name="connsiteX74" fmla="*/ 2414016 w 7583424"/>
                <a:gd name="connsiteY74" fmla="*/ 256032 h 1475232"/>
                <a:gd name="connsiteX75" fmla="*/ 2450592 w 7583424"/>
                <a:gd name="connsiteY75" fmla="*/ 243840 h 1475232"/>
                <a:gd name="connsiteX76" fmla="*/ 2487168 w 7583424"/>
                <a:gd name="connsiteY76" fmla="*/ 280416 h 1475232"/>
                <a:gd name="connsiteX77" fmla="*/ 2523744 w 7583424"/>
                <a:gd name="connsiteY77" fmla="*/ 402336 h 1475232"/>
                <a:gd name="connsiteX78" fmla="*/ 2548128 w 7583424"/>
                <a:gd name="connsiteY78" fmla="*/ 475488 h 1475232"/>
                <a:gd name="connsiteX79" fmla="*/ 2572512 w 7583424"/>
                <a:gd name="connsiteY79" fmla="*/ 658368 h 1475232"/>
                <a:gd name="connsiteX80" fmla="*/ 2596896 w 7583424"/>
                <a:gd name="connsiteY80" fmla="*/ 560832 h 1475232"/>
                <a:gd name="connsiteX81" fmla="*/ 2609088 w 7583424"/>
                <a:gd name="connsiteY81" fmla="*/ 524256 h 1475232"/>
                <a:gd name="connsiteX82" fmla="*/ 2633472 w 7583424"/>
                <a:gd name="connsiteY82" fmla="*/ 414528 h 1475232"/>
                <a:gd name="connsiteX83" fmla="*/ 2657856 w 7583424"/>
                <a:gd name="connsiteY83" fmla="*/ 268224 h 1475232"/>
                <a:gd name="connsiteX84" fmla="*/ 2670048 w 7583424"/>
                <a:gd name="connsiteY84" fmla="*/ 231648 h 1475232"/>
                <a:gd name="connsiteX85" fmla="*/ 2706624 w 7583424"/>
                <a:gd name="connsiteY85" fmla="*/ 195072 h 1475232"/>
                <a:gd name="connsiteX86" fmla="*/ 2755392 w 7583424"/>
                <a:gd name="connsiteY86" fmla="*/ 207264 h 1475232"/>
                <a:gd name="connsiteX87" fmla="*/ 2767584 w 7583424"/>
                <a:gd name="connsiteY87" fmla="*/ 243840 h 1475232"/>
                <a:gd name="connsiteX88" fmla="*/ 2791968 w 7583424"/>
                <a:gd name="connsiteY88" fmla="*/ 170688 h 1475232"/>
                <a:gd name="connsiteX89" fmla="*/ 2804160 w 7583424"/>
                <a:gd name="connsiteY89" fmla="*/ 134112 h 1475232"/>
                <a:gd name="connsiteX90" fmla="*/ 2852928 w 7583424"/>
                <a:gd name="connsiteY90" fmla="*/ 182880 h 1475232"/>
                <a:gd name="connsiteX91" fmla="*/ 2901696 w 7583424"/>
                <a:gd name="connsiteY91" fmla="*/ 109728 h 1475232"/>
                <a:gd name="connsiteX92" fmla="*/ 2938272 w 7583424"/>
                <a:gd name="connsiteY92" fmla="*/ 121920 h 1475232"/>
                <a:gd name="connsiteX93" fmla="*/ 3023616 w 7583424"/>
                <a:gd name="connsiteY93" fmla="*/ 231648 h 1475232"/>
                <a:gd name="connsiteX94" fmla="*/ 3048000 w 7583424"/>
                <a:gd name="connsiteY94" fmla="*/ 304800 h 1475232"/>
                <a:gd name="connsiteX95" fmla="*/ 3072384 w 7583424"/>
                <a:gd name="connsiteY95" fmla="*/ 341376 h 1475232"/>
                <a:gd name="connsiteX96" fmla="*/ 3084576 w 7583424"/>
                <a:gd name="connsiteY96" fmla="*/ 377952 h 1475232"/>
                <a:gd name="connsiteX97" fmla="*/ 3108960 w 7583424"/>
                <a:gd name="connsiteY97" fmla="*/ 475488 h 1475232"/>
                <a:gd name="connsiteX98" fmla="*/ 3133344 w 7583424"/>
                <a:gd name="connsiteY98" fmla="*/ 585216 h 1475232"/>
                <a:gd name="connsiteX99" fmla="*/ 3145536 w 7583424"/>
                <a:gd name="connsiteY99" fmla="*/ 658368 h 1475232"/>
                <a:gd name="connsiteX100" fmla="*/ 3157728 w 7583424"/>
                <a:gd name="connsiteY100" fmla="*/ 804672 h 1475232"/>
                <a:gd name="connsiteX101" fmla="*/ 3165736 w 7583424"/>
                <a:gd name="connsiteY101" fmla="*/ 1252320 h 1475232"/>
                <a:gd name="connsiteX102" fmla="*/ 3194304 w 7583424"/>
                <a:gd name="connsiteY102" fmla="*/ 573024 h 1475232"/>
                <a:gd name="connsiteX103" fmla="*/ 3218688 w 7583424"/>
                <a:gd name="connsiteY103" fmla="*/ 182880 h 1475232"/>
                <a:gd name="connsiteX104" fmla="*/ 3243072 w 7583424"/>
                <a:gd name="connsiteY104" fmla="*/ 97536 h 1475232"/>
                <a:gd name="connsiteX105" fmla="*/ 3267456 w 7583424"/>
                <a:gd name="connsiteY105" fmla="*/ 60960 h 1475232"/>
                <a:gd name="connsiteX106" fmla="*/ 3304032 w 7583424"/>
                <a:gd name="connsiteY106" fmla="*/ 85344 h 1475232"/>
                <a:gd name="connsiteX107" fmla="*/ 3316224 w 7583424"/>
                <a:gd name="connsiteY107" fmla="*/ 134112 h 1475232"/>
                <a:gd name="connsiteX108" fmla="*/ 3340608 w 7583424"/>
                <a:gd name="connsiteY108" fmla="*/ 170688 h 1475232"/>
                <a:gd name="connsiteX109" fmla="*/ 3377184 w 7583424"/>
                <a:gd name="connsiteY109" fmla="*/ 146304 h 1475232"/>
                <a:gd name="connsiteX110" fmla="*/ 3389376 w 7583424"/>
                <a:gd name="connsiteY110" fmla="*/ 109728 h 1475232"/>
                <a:gd name="connsiteX111" fmla="*/ 3413760 w 7583424"/>
                <a:gd name="connsiteY111" fmla="*/ 73152 h 1475232"/>
                <a:gd name="connsiteX112" fmla="*/ 3462528 w 7583424"/>
                <a:gd name="connsiteY112" fmla="*/ 85344 h 1475232"/>
                <a:gd name="connsiteX113" fmla="*/ 3486912 w 7583424"/>
                <a:gd name="connsiteY113" fmla="*/ 121920 h 1475232"/>
                <a:gd name="connsiteX114" fmla="*/ 3523488 w 7583424"/>
                <a:gd name="connsiteY114" fmla="*/ 97536 h 1475232"/>
                <a:gd name="connsiteX115" fmla="*/ 3547872 w 7583424"/>
                <a:gd name="connsiteY115" fmla="*/ 60960 h 1475232"/>
                <a:gd name="connsiteX116" fmla="*/ 3584448 w 7583424"/>
                <a:gd name="connsiteY116" fmla="*/ 85344 h 1475232"/>
                <a:gd name="connsiteX117" fmla="*/ 3596640 w 7583424"/>
                <a:gd name="connsiteY117" fmla="*/ 134112 h 1475232"/>
                <a:gd name="connsiteX118" fmla="*/ 3645408 w 7583424"/>
                <a:gd name="connsiteY118" fmla="*/ 60960 h 1475232"/>
                <a:gd name="connsiteX119" fmla="*/ 3718560 w 7583424"/>
                <a:gd name="connsiteY119" fmla="*/ 36576 h 1475232"/>
                <a:gd name="connsiteX120" fmla="*/ 3730752 w 7583424"/>
                <a:gd name="connsiteY120" fmla="*/ 73152 h 1475232"/>
                <a:gd name="connsiteX121" fmla="*/ 3779520 w 7583424"/>
                <a:gd name="connsiteY121" fmla="*/ 0 h 1475232"/>
                <a:gd name="connsiteX122" fmla="*/ 3803904 w 7583424"/>
                <a:gd name="connsiteY122" fmla="*/ 85344 h 1475232"/>
                <a:gd name="connsiteX123" fmla="*/ 3828288 w 7583424"/>
                <a:gd name="connsiteY123" fmla="*/ 316992 h 1475232"/>
                <a:gd name="connsiteX124" fmla="*/ 3852672 w 7583424"/>
                <a:gd name="connsiteY124" fmla="*/ 499872 h 1475232"/>
                <a:gd name="connsiteX125" fmla="*/ 3877056 w 7583424"/>
                <a:gd name="connsiteY125" fmla="*/ 633984 h 1475232"/>
                <a:gd name="connsiteX126" fmla="*/ 3901440 w 7583424"/>
                <a:gd name="connsiteY126" fmla="*/ 780288 h 1475232"/>
                <a:gd name="connsiteX127" fmla="*/ 3925824 w 7583424"/>
                <a:gd name="connsiteY127" fmla="*/ 865632 h 1475232"/>
                <a:gd name="connsiteX128" fmla="*/ 3962400 w 7583424"/>
                <a:gd name="connsiteY128" fmla="*/ 694944 h 1475232"/>
                <a:gd name="connsiteX129" fmla="*/ 3986784 w 7583424"/>
                <a:gd name="connsiteY129" fmla="*/ 463296 h 1475232"/>
                <a:gd name="connsiteX130" fmla="*/ 3998976 w 7583424"/>
                <a:gd name="connsiteY130" fmla="*/ 146304 h 1475232"/>
                <a:gd name="connsiteX131" fmla="*/ 4011168 w 7583424"/>
                <a:gd name="connsiteY131" fmla="*/ 85344 h 1475232"/>
                <a:gd name="connsiteX132" fmla="*/ 4072128 w 7583424"/>
                <a:gd name="connsiteY132" fmla="*/ 12192 h 1475232"/>
                <a:gd name="connsiteX133" fmla="*/ 4120896 w 7583424"/>
                <a:gd name="connsiteY133" fmla="*/ 121920 h 1475232"/>
                <a:gd name="connsiteX134" fmla="*/ 4133088 w 7583424"/>
                <a:gd name="connsiteY134" fmla="*/ 158496 h 1475232"/>
                <a:gd name="connsiteX135" fmla="*/ 4206240 w 7583424"/>
                <a:gd name="connsiteY135" fmla="*/ 121920 h 1475232"/>
                <a:gd name="connsiteX136" fmla="*/ 4218432 w 7583424"/>
                <a:gd name="connsiteY136" fmla="*/ 158496 h 1475232"/>
                <a:gd name="connsiteX137" fmla="*/ 4255008 w 7583424"/>
                <a:gd name="connsiteY137" fmla="*/ 146304 h 1475232"/>
                <a:gd name="connsiteX138" fmla="*/ 4267200 w 7583424"/>
                <a:gd name="connsiteY138" fmla="*/ 182880 h 1475232"/>
                <a:gd name="connsiteX139" fmla="*/ 4291584 w 7583424"/>
                <a:gd name="connsiteY139" fmla="*/ 316992 h 1475232"/>
                <a:gd name="connsiteX140" fmla="*/ 4315968 w 7583424"/>
                <a:gd name="connsiteY140" fmla="*/ 438912 h 1475232"/>
                <a:gd name="connsiteX141" fmla="*/ 4328160 w 7583424"/>
                <a:gd name="connsiteY141" fmla="*/ 499872 h 1475232"/>
                <a:gd name="connsiteX142" fmla="*/ 4352544 w 7583424"/>
                <a:gd name="connsiteY142" fmla="*/ 597408 h 1475232"/>
                <a:gd name="connsiteX143" fmla="*/ 4376928 w 7583424"/>
                <a:gd name="connsiteY143" fmla="*/ 694944 h 1475232"/>
                <a:gd name="connsiteX144" fmla="*/ 4389120 w 7583424"/>
                <a:gd name="connsiteY144" fmla="*/ 658368 h 1475232"/>
                <a:gd name="connsiteX145" fmla="*/ 4425696 w 7583424"/>
                <a:gd name="connsiteY145" fmla="*/ 316992 h 1475232"/>
                <a:gd name="connsiteX146" fmla="*/ 4450080 w 7583424"/>
                <a:gd name="connsiteY146" fmla="*/ 219456 h 1475232"/>
                <a:gd name="connsiteX147" fmla="*/ 4498848 w 7583424"/>
                <a:gd name="connsiteY147" fmla="*/ 146304 h 1475232"/>
                <a:gd name="connsiteX148" fmla="*/ 4535424 w 7583424"/>
                <a:gd name="connsiteY148" fmla="*/ 158496 h 1475232"/>
                <a:gd name="connsiteX149" fmla="*/ 4547616 w 7583424"/>
                <a:gd name="connsiteY149" fmla="*/ 195072 h 1475232"/>
                <a:gd name="connsiteX150" fmla="*/ 4559808 w 7583424"/>
                <a:gd name="connsiteY150" fmla="*/ 268224 h 1475232"/>
                <a:gd name="connsiteX151" fmla="*/ 4596384 w 7583424"/>
                <a:gd name="connsiteY151" fmla="*/ 256032 h 1475232"/>
                <a:gd name="connsiteX152" fmla="*/ 4608576 w 7583424"/>
                <a:gd name="connsiteY152" fmla="*/ 219456 h 1475232"/>
                <a:gd name="connsiteX153" fmla="*/ 4632960 w 7583424"/>
                <a:gd name="connsiteY153" fmla="*/ 182880 h 1475232"/>
                <a:gd name="connsiteX154" fmla="*/ 4669536 w 7583424"/>
                <a:gd name="connsiteY154" fmla="*/ 207264 h 1475232"/>
                <a:gd name="connsiteX155" fmla="*/ 4681728 w 7583424"/>
                <a:gd name="connsiteY155" fmla="*/ 268224 h 1475232"/>
                <a:gd name="connsiteX156" fmla="*/ 4693920 w 7583424"/>
                <a:gd name="connsiteY156" fmla="*/ 304800 h 1475232"/>
                <a:gd name="connsiteX157" fmla="*/ 4706112 w 7583424"/>
                <a:gd name="connsiteY157" fmla="*/ 256032 h 1475232"/>
                <a:gd name="connsiteX158" fmla="*/ 4718304 w 7583424"/>
                <a:gd name="connsiteY158" fmla="*/ 219456 h 1475232"/>
                <a:gd name="connsiteX159" fmla="*/ 4730496 w 7583424"/>
                <a:gd name="connsiteY159" fmla="*/ 316992 h 1475232"/>
                <a:gd name="connsiteX160" fmla="*/ 4767072 w 7583424"/>
                <a:gd name="connsiteY160" fmla="*/ 548640 h 1475232"/>
                <a:gd name="connsiteX161" fmla="*/ 4791456 w 7583424"/>
                <a:gd name="connsiteY161" fmla="*/ 621792 h 1475232"/>
                <a:gd name="connsiteX162" fmla="*/ 4803648 w 7583424"/>
                <a:gd name="connsiteY162" fmla="*/ 658368 h 1475232"/>
                <a:gd name="connsiteX163" fmla="*/ 4815840 w 7583424"/>
                <a:gd name="connsiteY163" fmla="*/ 694944 h 1475232"/>
                <a:gd name="connsiteX164" fmla="*/ 4852416 w 7583424"/>
                <a:gd name="connsiteY164" fmla="*/ 707136 h 1475232"/>
                <a:gd name="connsiteX165" fmla="*/ 4876800 w 7583424"/>
                <a:gd name="connsiteY165" fmla="*/ 670560 h 1475232"/>
                <a:gd name="connsiteX166" fmla="*/ 4925568 w 7583424"/>
                <a:gd name="connsiteY166" fmla="*/ 499872 h 1475232"/>
                <a:gd name="connsiteX167" fmla="*/ 4974336 w 7583424"/>
                <a:gd name="connsiteY167" fmla="*/ 353568 h 1475232"/>
                <a:gd name="connsiteX168" fmla="*/ 4986528 w 7583424"/>
                <a:gd name="connsiteY168" fmla="*/ 316992 h 1475232"/>
                <a:gd name="connsiteX169" fmla="*/ 4998720 w 7583424"/>
                <a:gd name="connsiteY169" fmla="*/ 280416 h 1475232"/>
                <a:gd name="connsiteX170" fmla="*/ 5047488 w 7583424"/>
                <a:gd name="connsiteY170" fmla="*/ 207264 h 1475232"/>
                <a:gd name="connsiteX171" fmla="*/ 5084064 w 7583424"/>
                <a:gd name="connsiteY171" fmla="*/ 219456 h 1475232"/>
                <a:gd name="connsiteX172" fmla="*/ 5132832 w 7583424"/>
                <a:gd name="connsiteY172" fmla="*/ 268224 h 1475232"/>
                <a:gd name="connsiteX173" fmla="*/ 5169408 w 7583424"/>
                <a:gd name="connsiteY173" fmla="*/ 243840 h 1475232"/>
                <a:gd name="connsiteX174" fmla="*/ 5205984 w 7583424"/>
                <a:gd name="connsiteY174" fmla="*/ 256032 h 1475232"/>
                <a:gd name="connsiteX175" fmla="*/ 5254752 w 7583424"/>
                <a:gd name="connsiteY175" fmla="*/ 243840 h 1475232"/>
                <a:gd name="connsiteX176" fmla="*/ 5279136 w 7583424"/>
                <a:gd name="connsiteY176" fmla="*/ 280416 h 1475232"/>
                <a:gd name="connsiteX177" fmla="*/ 5291328 w 7583424"/>
                <a:gd name="connsiteY177" fmla="*/ 316992 h 1475232"/>
                <a:gd name="connsiteX178" fmla="*/ 5364480 w 7583424"/>
                <a:gd name="connsiteY178" fmla="*/ 292608 h 1475232"/>
                <a:gd name="connsiteX179" fmla="*/ 5401056 w 7583424"/>
                <a:gd name="connsiteY179" fmla="*/ 329184 h 1475232"/>
                <a:gd name="connsiteX180" fmla="*/ 5413248 w 7583424"/>
                <a:gd name="connsiteY180" fmla="*/ 365760 h 1475232"/>
                <a:gd name="connsiteX181" fmla="*/ 5449824 w 7583424"/>
                <a:gd name="connsiteY181" fmla="*/ 353568 h 1475232"/>
                <a:gd name="connsiteX182" fmla="*/ 5486400 w 7583424"/>
                <a:gd name="connsiteY182" fmla="*/ 316992 h 1475232"/>
                <a:gd name="connsiteX183" fmla="*/ 5522976 w 7583424"/>
                <a:gd name="connsiteY183" fmla="*/ 304800 h 1475232"/>
                <a:gd name="connsiteX184" fmla="*/ 5559552 w 7583424"/>
                <a:gd name="connsiteY184" fmla="*/ 280416 h 1475232"/>
                <a:gd name="connsiteX185" fmla="*/ 5596128 w 7583424"/>
                <a:gd name="connsiteY185" fmla="*/ 292608 h 1475232"/>
                <a:gd name="connsiteX186" fmla="*/ 5620512 w 7583424"/>
                <a:gd name="connsiteY186" fmla="*/ 377952 h 1475232"/>
                <a:gd name="connsiteX187" fmla="*/ 5657088 w 7583424"/>
                <a:gd name="connsiteY187" fmla="*/ 377952 h 1475232"/>
                <a:gd name="connsiteX188" fmla="*/ 5693664 w 7583424"/>
                <a:gd name="connsiteY188" fmla="*/ 402336 h 1475232"/>
                <a:gd name="connsiteX189" fmla="*/ 5705856 w 7583424"/>
                <a:gd name="connsiteY189" fmla="*/ 475488 h 1475232"/>
                <a:gd name="connsiteX190" fmla="*/ 5718048 w 7583424"/>
                <a:gd name="connsiteY190" fmla="*/ 438912 h 1475232"/>
                <a:gd name="connsiteX191" fmla="*/ 5766816 w 7583424"/>
                <a:gd name="connsiteY191" fmla="*/ 426720 h 1475232"/>
                <a:gd name="connsiteX192" fmla="*/ 5803392 w 7583424"/>
                <a:gd name="connsiteY192" fmla="*/ 414528 h 1475232"/>
                <a:gd name="connsiteX193" fmla="*/ 5852160 w 7583424"/>
                <a:gd name="connsiteY193" fmla="*/ 426720 h 1475232"/>
                <a:gd name="connsiteX194" fmla="*/ 5864352 w 7583424"/>
                <a:gd name="connsiteY194" fmla="*/ 475488 h 1475232"/>
                <a:gd name="connsiteX195" fmla="*/ 5888736 w 7583424"/>
                <a:gd name="connsiteY195" fmla="*/ 438912 h 1475232"/>
                <a:gd name="connsiteX196" fmla="*/ 5937504 w 7583424"/>
                <a:gd name="connsiteY196" fmla="*/ 426720 h 1475232"/>
                <a:gd name="connsiteX197" fmla="*/ 5961888 w 7583424"/>
                <a:gd name="connsiteY197" fmla="*/ 463296 h 1475232"/>
                <a:gd name="connsiteX198" fmla="*/ 5986272 w 7583424"/>
                <a:gd name="connsiteY198" fmla="*/ 536448 h 1475232"/>
                <a:gd name="connsiteX199" fmla="*/ 6035040 w 7583424"/>
                <a:gd name="connsiteY199" fmla="*/ 512064 h 1475232"/>
                <a:gd name="connsiteX200" fmla="*/ 6071616 w 7583424"/>
                <a:gd name="connsiteY200" fmla="*/ 475488 h 1475232"/>
                <a:gd name="connsiteX201" fmla="*/ 6083808 w 7583424"/>
                <a:gd name="connsiteY201" fmla="*/ 512064 h 1475232"/>
                <a:gd name="connsiteX202" fmla="*/ 6120384 w 7583424"/>
                <a:gd name="connsiteY202" fmla="*/ 524256 h 1475232"/>
                <a:gd name="connsiteX203" fmla="*/ 6132576 w 7583424"/>
                <a:gd name="connsiteY203" fmla="*/ 816864 h 1475232"/>
                <a:gd name="connsiteX204" fmla="*/ 6156960 w 7583424"/>
                <a:gd name="connsiteY204" fmla="*/ 963168 h 1475232"/>
                <a:gd name="connsiteX205" fmla="*/ 6181344 w 7583424"/>
                <a:gd name="connsiteY205" fmla="*/ 1036320 h 1475232"/>
                <a:gd name="connsiteX206" fmla="*/ 6205728 w 7583424"/>
                <a:gd name="connsiteY206" fmla="*/ 950976 h 1475232"/>
                <a:gd name="connsiteX207" fmla="*/ 6230112 w 7583424"/>
                <a:gd name="connsiteY207" fmla="*/ 804672 h 1475232"/>
                <a:gd name="connsiteX208" fmla="*/ 6242304 w 7583424"/>
                <a:gd name="connsiteY208" fmla="*/ 743712 h 1475232"/>
                <a:gd name="connsiteX209" fmla="*/ 6266688 w 7583424"/>
                <a:gd name="connsiteY209" fmla="*/ 670560 h 1475232"/>
                <a:gd name="connsiteX210" fmla="*/ 6291072 w 7583424"/>
                <a:gd name="connsiteY210" fmla="*/ 585216 h 1475232"/>
                <a:gd name="connsiteX211" fmla="*/ 6315456 w 7583424"/>
                <a:gd name="connsiteY211" fmla="*/ 512064 h 1475232"/>
                <a:gd name="connsiteX212" fmla="*/ 6352032 w 7583424"/>
                <a:gd name="connsiteY212" fmla="*/ 524256 h 1475232"/>
                <a:gd name="connsiteX213" fmla="*/ 6364224 w 7583424"/>
                <a:gd name="connsiteY213" fmla="*/ 560832 h 1475232"/>
                <a:gd name="connsiteX214" fmla="*/ 6388608 w 7583424"/>
                <a:gd name="connsiteY214" fmla="*/ 646176 h 1475232"/>
                <a:gd name="connsiteX215" fmla="*/ 6406096 w 7583424"/>
                <a:gd name="connsiteY215" fmla="*/ 820272 h 1475232"/>
                <a:gd name="connsiteX216" fmla="*/ 6510528 w 7583424"/>
                <a:gd name="connsiteY216" fmla="*/ 609600 h 1475232"/>
                <a:gd name="connsiteX217" fmla="*/ 6550112 w 7583424"/>
                <a:gd name="connsiteY217" fmla="*/ 748264 h 1475232"/>
                <a:gd name="connsiteX218" fmla="*/ 6595872 w 7583424"/>
                <a:gd name="connsiteY218" fmla="*/ 670560 h 1475232"/>
                <a:gd name="connsiteX219" fmla="*/ 6583680 w 7583424"/>
                <a:gd name="connsiteY219" fmla="*/ 707136 h 1475232"/>
                <a:gd name="connsiteX220" fmla="*/ 6622120 w 7583424"/>
                <a:gd name="connsiteY220" fmla="*/ 964288 h 1475232"/>
                <a:gd name="connsiteX221" fmla="*/ 6622120 w 7583424"/>
                <a:gd name="connsiteY221" fmla="*/ 748264 h 1475232"/>
                <a:gd name="connsiteX222" fmla="*/ 6620256 w 7583424"/>
                <a:gd name="connsiteY222" fmla="*/ 694944 h 1475232"/>
                <a:gd name="connsiteX223" fmla="*/ 6694128 w 7583424"/>
                <a:gd name="connsiteY223" fmla="*/ 676256 h 1475232"/>
                <a:gd name="connsiteX224" fmla="*/ 6632448 w 7583424"/>
                <a:gd name="connsiteY224" fmla="*/ 658368 h 1475232"/>
                <a:gd name="connsiteX225" fmla="*/ 6694128 w 7583424"/>
                <a:gd name="connsiteY225" fmla="*/ 676256 h 1475232"/>
                <a:gd name="connsiteX226" fmla="*/ 6705600 w 7583424"/>
                <a:gd name="connsiteY226" fmla="*/ 670560 h 1475232"/>
                <a:gd name="connsiteX227" fmla="*/ 6754368 w 7583424"/>
                <a:gd name="connsiteY227" fmla="*/ 707136 h 1475232"/>
                <a:gd name="connsiteX228" fmla="*/ 6766560 w 7583424"/>
                <a:gd name="connsiteY228" fmla="*/ 743712 h 1475232"/>
                <a:gd name="connsiteX229" fmla="*/ 6803136 w 7583424"/>
                <a:gd name="connsiteY229" fmla="*/ 731520 h 1475232"/>
                <a:gd name="connsiteX230" fmla="*/ 6815328 w 7583424"/>
                <a:gd name="connsiteY230" fmla="*/ 768096 h 1475232"/>
                <a:gd name="connsiteX231" fmla="*/ 6876288 w 7583424"/>
                <a:gd name="connsiteY231" fmla="*/ 780288 h 1475232"/>
                <a:gd name="connsiteX232" fmla="*/ 6912864 w 7583424"/>
                <a:gd name="connsiteY232" fmla="*/ 792480 h 1475232"/>
                <a:gd name="connsiteX233" fmla="*/ 6986016 w 7583424"/>
                <a:gd name="connsiteY233" fmla="*/ 792480 h 1475232"/>
                <a:gd name="connsiteX234" fmla="*/ 7010400 w 7583424"/>
                <a:gd name="connsiteY234" fmla="*/ 865632 h 1475232"/>
                <a:gd name="connsiteX235" fmla="*/ 7120128 w 7583424"/>
                <a:gd name="connsiteY235" fmla="*/ 853440 h 1475232"/>
                <a:gd name="connsiteX236" fmla="*/ 7181088 w 7583424"/>
                <a:gd name="connsiteY236" fmla="*/ 914400 h 1475232"/>
                <a:gd name="connsiteX237" fmla="*/ 7217664 w 7583424"/>
                <a:gd name="connsiteY237" fmla="*/ 926592 h 1475232"/>
                <a:gd name="connsiteX238" fmla="*/ 7242048 w 7583424"/>
                <a:gd name="connsiteY238" fmla="*/ 999744 h 1475232"/>
                <a:gd name="connsiteX239" fmla="*/ 7266432 w 7583424"/>
                <a:gd name="connsiteY239" fmla="*/ 1036320 h 1475232"/>
                <a:gd name="connsiteX240" fmla="*/ 7303008 w 7583424"/>
                <a:gd name="connsiteY240" fmla="*/ 1011936 h 1475232"/>
                <a:gd name="connsiteX241" fmla="*/ 7315200 w 7583424"/>
                <a:gd name="connsiteY241" fmla="*/ 1048512 h 1475232"/>
                <a:gd name="connsiteX242" fmla="*/ 7327392 w 7583424"/>
                <a:gd name="connsiteY242" fmla="*/ 1109472 h 1475232"/>
                <a:gd name="connsiteX243" fmla="*/ 7363968 w 7583424"/>
                <a:gd name="connsiteY243" fmla="*/ 1121664 h 1475232"/>
                <a:gd name="connsiteX244" fmla="*/ 7400544 w 7583424"/>
                <a:gd name="connsiteY244" fmla="*/ 1097280 h 1475232"/>
                <a:gd name="connsiteX245" fmla="*/ 7412736 w 7583424"/>
                <a:gd name="connsiteY245" fmla="*/ 1133856 h 1475232"/>
                <a:gd name="connsiteX246" fmla="*/ 7424928 w 7583424"/>
                <a:gd name="connsiteY246" fmla="*/ 1194816 h 1475232"/>
                <a:gd name="connsiteX247" fmla="*/ 7449312 w 7583424"/>
                <a:gd name="connsiteY247" fmla="*/ 1280160 h 1475232"/>
                <a:gd name="connsiteX248" fmla="*/ 7485888 w 7583424"/>
                <a:gd name="connsiteY248" fmla="*/ 1207008 h 1475232"/>
                <a:gd name="connsiteX249" fmla="*/ 7510272 w 7583424"/>
                <a:gd name="connsiteY249" fmla="*/ 1243584 h 1475232"/>
                <a:gd name="connsiteX250" fmla="*/ 7534656 w 7583424"/>
                <a:gd name="connsiteY250" fmla="*/ 1316736 h 1475232"/>
                <a:gd name="connsiteX251" fmla="*/ 7559040 w 7583424"/>
                <a:gd name="connsiteY251" fmla="*/ 1389888 h 1475232"/>
                <a:gd name="connsiteX252" fmla="*/ 7583424 w 7583424"/>
                <a:gd name="connsiteY252" fmla="*/ 1475232 h 1475232"/>
                <a:gd name="connsiteX253" fmla="*/ 7571232 w 7583424"/>
                <a:gd name="connsiteY253" fmla="*/ 1463040 h 1475232"/>
                <a:gd name="connsiteX0" fmla="*/ 0 w 7583424"/>
                <a:gd name="connsiteY0" fmla="*/ 1438656 h 1475232"/>
                <a:gd name="connsiteX1" fmla="*/ 48768 w 7583424"/>
                <a:gd name="connsiteY1" fmla="*/ 1292352 h 1475232"/>
                <a:gd name="connsiteX2" fmla="*/ 60960 w 7583424"/>
                <a:gd name="connsiteY2" fmla="*/ 1255776 h 1475232"/>
                <a:gd name="connsiteX3" fmla="*/ 109728 w 7583424"/>
                <a:gd name="connsiteY3" fmla="*/ 1182624 h 1475232"/>
                <a:gd name="connsiteX4" fmla="*/ 146304 w 7583424"/>
                <a:gd name="connsiteY4" fmla="*/ 1194816 h 1475232"/>
                <a:gd name="connsiteX5" fmla="*/ 158496 w 7583424"/>
                <a:gd name="connsiteY5" fmla="*/ 1255776 h 1475232"/>
                <a:gd name="connsiteX6" fmla="*/ 170688 w 7583424"/>
                <a:gd name="connsiteY6" fmla="*/ 1304544 h 1475232"/>
                <a:gd name="connsiteX7" fmla="*/ 207264 w 7583424"/>
                <a:gd name="connsiteY7" fmla="*/ 1328928 h 1475232"/>
                <a:gd name="connsiteX8" fmla="*/ 231648 w 7583424"/>
                <a:gd name="connsiteY8" fmla="*/ 1292352 h 1475232"/>
                <a:gd name="connsiteX9" fmla="*/ 256032 w 7583424"/>
                <a:gd name="connsiteY9" fmla="*/ 1219200 h 1475232"/>
                <a:gd name="connsiteX10" fmla="*/ 292608 w 7583424"/>
                <a:gd name="connsiteY10" fmla="*/ 1109472 h 1475232"/>
                <a:gd name="connsiteX11" fmla="*/ 316992 w 7583424"/>
                <a:gd name="connsiteY11" fmla="*/ 1036320 h 1475232"/>
                <a:gd name="connsiteX12" fmla="*/ 329184 w 7583424"/>
                <a:gd name="connsiteY12" fmla="*/ 999744 h 1475232"/>
                <a:gd name="connsiteX13" fmla="*/ 390144 w 7583424"/>
                <a:gd name="connsiteY13" fmla="*/ 926592 h 1475232"/>
                <a:gd name="connsiteX14" fmla="*/ 426720 w 7583424"/>
                <a:gd name="connsiteY14" fmla="*/ 938784 h 1475232"/>
                <a:gd name="connsiteX15" fmla="*/ 451104 w 7583424"/>
                <a:gd name="connsiteY15" fmla="*/ 975360 h 1475232"/>
                <a:gd name="connsiteX16" fmla="*/ 487680 w 7583424"/>
                <a:gd name="connsiteY16" fmla="*/ 963168 h 1475232"/>
                <a:gd name="connsiteX17" fmla="*/ 512064 w 7583424"/>
                <a:gd name="connsiteY17" fmla="*/ 890016 h 1475232"/>
                <a:gd name="connsiteX18" fmla="*/ 524256 w 7583424"/>
                <a:gd name="connsiteY18" fmla="*/ 853440 h 1475232"/>
                <a:gd name="connsiteX19" fmla="*/ 560832 w 7583424"/>
                <a:gd name="connsiteY19" fmla="*/ 829056 h 1475232"/>
                <a:gd name="connsiteX20" fmla="*/ 573024 w 7583424"/>
                <a:gd name="connsiteY20" fmla="*/ 865632 h 1475232"/>
                <a:gd name="connsiteX21" fmla="*/ 646176 w 7583424"/>
                <a:gd name="connsiteY21" fmla="*/ 816864 h 1475232"/>
                <a:gd name="connsiteX22" fmla="*/ 682752 w 7583424"/>
                <a:gd name="connsiteY22" fmla="*/ 792480 h 1475232"/>
                <a:gd name="connsiteX23" fmla="*/ 731520 w 7583424"/>
                <a:gd name="connsiteY23" fmla="*/ 719328 h 1475232"/>
                <a:gd name="connsiteX24" fmla="*/ 755904 w 7583424"/>
                <a:gd name="connsiteY24" fmla="*/ 682752 h 1475232"/>
                <a:gd name="connsiteX25" fmla="*/ 792480 w 7583424"/>
                <a:gd name="connsiteY25" fmla="*/ 658368 h 1475232"/>
                <a:gd name="connsiteX26" fmla="*/ 902208 w 7583424"/>
                <a:gd name="connsiteY26" fmla="*/ 719328 h 1475232"/>
                <a:gd name="connsiteX27" fmla="*/ 938784 w 7583424"/>
                <a:gd name="connsiteY27" fmla="*/ 707136 h 1475232"/>
                <a:gd name="connsiteX28" fmla="*/ 1024128 w 7583424"/>
                <a:gd name="connsiteY28" fmla="*/ 609600 h 1475232"/>
                <a:gd name="connsiteX29" fmla="*/ 1036320 w 7583424"/>
                <a:gd name="connsiteY29" fmla="*/ 646176 h 1475232"/>
                <a:gd name="connsiteX30" fmla="*/ 1060704 w 7583424"/>
                <a:gd name="connsiteY30" fmla="*/ 682752 h 1475232"/>
                <a:gd name="connsiteX31" fmla="*/ 1085088 w 7583424"/>
                <a:gd name="connsiteY31" fmla="*/ 853440 h 1475232"/>
                <a:gd name="connsiteX32" fmla="*/ 1097280 w 7583424"/>
                <a:gd name="connsiteY32" fmla="*/ 1011936 h 1475232"/>
                <a:gd name="connsiteX33" fmla="*/ 1109472 w 7583424"/>
                <a:gd name="connsiteY33" fmla="*/ 1109472 h 1475232"/>
                <a:gd name="connsiteX34" fmla="*/ 1121664 w 7583424"/>
                <a:gd name="connsiteY34" fmla="*/ 1231392 h 1475232"/>
                <a:gd name="connsiteX35" fmla="*/ 1146048 w 7583424"/>
                <a:gd name="connsiteY35" fmla="*/ 1194816 h 1475232"/>
                <a:gd name="connsiteX36" fmla="*/ 1158240 w 7583424"/>
                <a:gd name="connsiteY36" fmla="*/ 1158240 h 1475232"/>
                <a:gd name="connsiteX37" fmla="*/ 1170432 w 7583424"/>
                <a:gd name="connsiteY37" fmla="*/ 1109472 h 1475232"/>
                <a:gd name="connsiteX38" fmla="*/ 1194816 w 7583424"/>
                <a:gd name="connsiteY38" fmla="*/ 987552 h 1475232"/>
                <a:gd name="connsiteX39" fmla="*/ 1219200 w 7583424"/>
                <a:gd name="connsiteY39" fmla="*/ 902208 h 1475232"/>
                <a:gd name="connsiteX40" fmla="*/ 1243584 w 7583424"/>
                <a:gd name="connsiteY40" fmla="*/ 755904 h 1475232"/>
                <a:gd name="connsiteX41" fmla="*/ 1267968 w 7583424"/>
                <a:gd name="connsiteY41" fmla="*/ 670560 h 1475232"/>
                <a:gd name="connsiteX42" fmla="*/ 1292352 w 7583424"/>
                <a:gd name="connsiteY42" fmla="*/ 560832 h 1475232"/>
                <a:gd name="connsiteX43" fmla="*/ 1341120 w 7583424"/>
                <a:gd name="connsiteY43" fmla="*/ 487680 h 1475232"/>
                <a:gd name="connsiteX44" fmla="*/ 1377696 w 7583424"/>
                <a:gd name="connsiteY44" fmla="*/ 475488 h 1475232"/>
                <a:gd name="connsiteX45" fmla="*/ 1426464 w 7583424"/>
                <a:gd name="connsiteY45" fmla="*/ 487680 h 1475232"/>
                <a:gd name="connsiteX46" fmla="*/ 1450848 w 7583424"/>
                <a:gd name="connsiteY46" fmla="*/ 560832 h 1475232"/>
                <a:gd name="connsiteX47" fmla="*/ 1511808 w 7583424"/>
                <a:gd name="connsiteY47" fmla="*/ 463296 h 1475232"/>
                <a:gd name="connsiteX48" fmla="*/ 1548384 w 7583424"/>
                <a:gd name="connsiteY48" fmla="*/ 475488 h 1475232"/>
                <a:gd name="connsiteX49" fmla="*/ 1560576 w 7583424"/>
                <a:gd name="connsiteY49" fmla="*/ 512064 h 1475232"/>
                <a:gd name="connsiteX50" fmla="*/ 1572768 w 7583424"/>
                <a:gd name="connsiteY50" fmla="*/ 475488 h 1475232"/>
                <a:gd name="connsiteX51" fmla="*/ 1609344 w 7583424"/>
                <a:gd name="connsiteY51" fmla="*/ 438912 h 1475232"/>
                <a:gd name="connsiteX52" fmla="*/ 1682496 w 7583424"/>
                <a:gd name="connsiteY52" fmla="*/ 414528 h 1475232"/>
                <a:gd name="connsiteX53" fmla="*/ 1719072 w 7583424"/>
                <a:gd name="connsiteY53" fmla="*/ 390144 h 1475232"/>
                <a:gd name="connsiteX54" fmla="*/ 1780032 w 7583424"/>
                <a:gd name="connsiteY54" fmla="*/ 573024 h 1475232"/>
                <a:gd name="connsiteX55" fmla="*/ 1792224 w 7583424"/>
                <a:gd name="connsiteY55" fmla="*/ 609600 h 1475232"/>
                <a:gd name="connsiteX56" fmla="*/ 1804416 w 7583424"/>
                <a:gd name="connsiteY56" fmla="*/ 646176 h 1475232"/>
                <a:gd name="connsiteX57" fmla="*/ 1840992 w 7583424"/>
                <a:gd name="connsiteY57" fmla="*/ 573024 h 1475232"/>
                <a:gd name="connsiteX58" fmla="*/ 1865376 w 7583424"/>
                <a:gd name="connsiteY58" fmla="*/ 499872 h 1475232"/>
                <a:gd name="connsiteX59" fmla="*/ 1877568 w 7583424"/>
                <a:gd name="connsiteY59" fmla="*/ 463296 h 1475232"/>
                <a:gd name="connsiteX60" fmla="*/ 1926336 w 7583424"/>
                <a:gd name="connsiteY60" fmla="*/ 390144 h 1475232"/>
                <a:gd name="connsiteX61" fmla="*/ 1950720 w 7583424"/>
                <a:gd name="connsiteY61" fmla="*/ 316992 h 1475232"/>
                <a:gd name="connsiteX62" fmla="*/ 1987296 w 7583424"/>
                <a:gd name="connsiteY62" fmla="*/ 353568 h 1475232"/>
                <a:gd name="connsiteX63" fmla="*/ 1999488 w 7583424"/>
                <a:gd name="connsiteY63" fmla="*/ 390144 h 1475232"/>
                <a:gd name="connsiteX64" fmla="*/ 2048256 w 7583424"/>
                <a:gd name="connsiteY64" fmla="*/ 316992 h 1475232"/>
                <a:gd name="connsiteX65" fmla="*/ 2121408 w 7583424"/>
                <a:gd name="connsiteY65" fmla="*/ 280416 h 1475232"/>
                <a:gd name="connsiteX66" fmla="*/ 2145792 w 7583424"/>
                <a:gd name="connsiteY66" fmla="*/ 353568 h 1475232"/>
                <a:gd name="connsiteX67" fmla="*/ 2194560 w 7583424"/>
                <a:gd name="connsiteY67" fmla="*/ 280416 h 1475232"/>
                <a:gd name="connsiteX68" fmla="*/ 2267712 w 7583424"/>
                <a:gd name="connsiteY68" fmla="*/ 219456 h 1475232"/>
                <a:gd name="connsiteX69" fmla="*/ 2304288 w 7583424"/>
                <a:gd name="connsiteY69" fmla="*/ 195072 h 1475232"/>
                <a:gd name="connsiteX70" fmla="*/ 2328672 w 7583424"/>
                <a:gd name="connsiteY70" fmla="*/ 231648 h 1475232"/>
                <a:gd name="connsiteX71" fmla="*/ 2353056 w 7583424"/>
                <a:gd name="connsiteY71" fmla="*/ 304800 h 1475232"/>
                <a:gd name="connsiteX72" fmla="*/ 2365248 w 7583424"/>
                <a:gd name="connsiteY72" fmla="*/ 390144 h 1475232"/>
                <a:gd name="connsiteX73" fmla="*/ 2377440 w 7583424"/>
                <a:gd name="connsiteY73" fmla="*/ 329184 h 1475232"/>
                <a:gd name="connsiteX74" fmla="*/ 2414016 w 7583424"/>
                <a:gd name="connsiteY74" fmla="*/ 256032 h 1475232"/>
                <a:gd name="connsiteX75" fmla="*/ 2450592 w 7583424"/>
                <a:gd name="connsiteY75" fmla="*/ 243840 h 1475232"/>
                <a:gd name="connsiteX76" fmla="*/ 2487168 w 7583424"/>
                <a:gd name="connsiteY76" fmla="*/ 280416 h 1475232"/>
                <a:gd name="connsiteX77" fmla="*/ 2523744 w 7583424"/>
                <a:gd name="connsiteY77" fmla="*/ 402336 h 1475232"/>
                <a:gd name="connsiteX78" fmla="*/ 2548128 w 7583424"/>
                <a:gd name="connsiteY78" fmla="*/ 475488 h 1475232"/>
                <a:gd name="connsiteX79" fmla="*/ 2572512 w 7583424"/>
                <a:gd name="connsiteY79" fmla="*/ 658368 h 1475232"/>
                <a:gd name="connsiteX80" fmla="*/ 2596896 w 7583424"/>
                <a:gd name="connsiteY80" fmla="*/ 560832 h 1475232"/>
                <a:gd name="connsiteX81" fmla="*/ 2609088 w 7583424"/>
                <a:gd name="connsiteY81" fmla="*/ 524256 h 1475232"/>
                <a:gd name="connsiteX82" fmla="*/ 2633472 w 7583424"/>
                <a:gd name="connsiteY82" fmla="*/ 414528 h 1475232"/>
                <a:gd name="connsiteX83" fmla="*/ 2657856 w 7583424"/>
                <a:gd name="connsiteY83" fmla="*/ 268224 h 1475232"/>
                <a:gd name="connsiteX84" fmla="*/ 2670048 w 7583424"/>
                <a:gd name="connsiteY84" fmla="*/ 231648 h 1475232"/>
                <a:gd name="connsiteX85" fmla="*/ 2706624 w 7583424"/>
                <a:gd name="connsiteY85" fmla="*/ 195072 h 1475232"/>
                <a:gd name="connsiteX86" fmla="*/ 2755392 w 7583424"/>
                <a:gd name="connsiteY86" fmla="*/ 207264 h 1475232"/>
                <a:gd name="connsiteX87" fmla="*/ 2767584 w 7583424"/>
                <a:gd name="connsiteY87" fmla="*/ 243840 h 1475232"/>
                <a:gd name="connsiteX88" fmla="*/ 2791968 w 7583424"/>
                <a:gd name="connsiteY88" fmla="*/ 170688 h 1475232"/>
                <a:gd name="connsiteX89" fmla="*/ 2804160 w 7583424"/>
                <a:gd name="connsiteY89" fmla="*/ 134112 h 1475232"/>
                <a:gd name="connsiteX90" fmla="*/ 2852928 w 7583424"/>
                <a:gd name="connsiteY90" fmla="*/ 182880 h 1475232"/>
                <a:gd name="connsiteX91" fmla="*/ 2901696 w 7583424"/>
                <a:gd name="connsiteY91" fmla="*/ 109728 h 1475232"/>
                <a:gd name="connsiteX92" fmla="*/ 2938272 w 7583424"/>
                <a:gd name="connsiteY92" fmla="*/ 121920 h 1475232"/>
                <a:gd name="connsiteX93" fmla="*/ 3023616 w 7583424"/>
                <a:gd name="connsiteY93" fmla="*/ 231648 h 1475232"/>
                <a:gd name="connsiteX94" fmla="*/ 3048000 w 7583424"/>
                <a:gd name="connsiteY94" fmla="*/ 304800 h 1475232"/>
                <a:gd name="connsiteX95" fmla="*/ 3072384 w 7583424"/>
                <a:gd name="connsiteY95" fmla="*/ 341376 h 1475232"/>
                <a:gd name="connsiteX96" fmla="*/ 3084576 w 7583424"/>
                <a:gd name="connsiteY96" fmla="*/ 377952 h 1475232"/>
                <a:gd name="connsiteX97" fmla="*/ 3108960 w 7583424"/>
                <a:gd name="connsiteY97" fmla="*/ 475488 h 1475232"/>
                <a:gd name="connsiteX98" fmla="*/ 3133344 w 7583424"/>
                <a:gd name="connsiteY98" fmla="*/ 585216 h 1475232"/>
                <a:gd name="connsiteX99" fmla="*/ 3145536 w 7583424"/>
                <a:gd name="connsiteY99" fmla="*/ 658368 h 1475232"/>
                <a:gd name="connsiteX100" fmla="*/ 3157728 w 7583424"/>
                <a:gd name="connsiteY100" fmla="*/ 804672 h 1475232"/>
                <a:gd name="connsiteX101" fmla="*/ 3165736 w 7583424"/>
                <a:gd name="connsiteY101" fmla="*/ 1252320 h 1475232"/>
                <a:gd name="connsiteX102" fmla="*/ 3194304 w 7583424"/>
                <a:gd name="connsiteY102" fmla="*/ 573024 h 1475232"/>
                <a:gd name="connsiteX103" fmla="*/ 3218688 w 7583424"/>
                <a:gd name="connsiteY103" fmla="*/ 182880 h 1475232"/>
                <a:gd name="connsiteX104" fmla="*/ 3243072 w 7583424"/>
                <a:gd name="connsiteY104" fmla="*/ 97536 h 1475232"/>
                <a:gd name="connsiteX105" fmla="*/ 3267456 w 7583424"/>
                <a:gd name="connsiteY105" fmla="*/ 60960 h 1475232"/>
                <a:gd name="connsiteX106" fmla="*/ 3304032 w 7583424"/>
                <a:gd name="connsiteY106" fmla="*/ 85344 h 1475232"/>
                <a:gd name="connsiteX107" fmla="*/ 3316224 w 7583424"/>
                <a:gd name="connsiteY107" fmla="*/ 134112 h 1475232"/>
                <a:gd name="connsiteX108" fmla="*/ 3340608 w 7583424"/>
                <a:gd name="connsiteY108" fmla="*/ 170688 h 1475232"/>
                <a:gd name="connsiteX109" fmla="*/ 3377184 w 7583424"/>
                <a:gd name="connsiteY109" fmla="*/ 146304 h 1475232"/>
                <a:gd name="connsiteX110" fmla="*/ 3389376 w 7583424"/>
                <a:gd name="connsiteY110" fmla="*/ 109728 h 1475232"/>
                <a:gd name="connsiteX111" fmla="*/ 3413760 w 7583424"/>
                <a:gd name="connsiteY111" fmla="*/ 73152 h 1475232"/>
                <a:gd name="connsiteX112" fmla="*/ 3462528 w 7583424"/>
                <a:gd name="connsiteY112" fmla="*/ 85344 h 1475232"/>
                <a:gd name="connsiteX113" fmla="*/ 3486912 w 7583424"/>
                <a:gd name="connsiteY113" fmla="*/ 121920 h 1475232"/>
                <a:gd name="connsiteX114" fmla="*/ 3523488 w 7583424"/>
                <a:gd name="connsiteY114" fmla="*/ 97536 h 1475232"/>
                <a:gd name="connsiteX115" fmla="*/ 3547872 w 7583424"/>
                <a:gd name="connsiteY115" fmla="*/ 60960 h 1475232"/>
                <a:gd name="connsiteX116" fmla="*/ 3584448 w 7583424"/>
                <a:gd name="connsiteY116" fmla="*/ 85344 h 1475232"/>
                <a:gd name="connsiteX117" fmla="*/ 3596640 w 7583424"/>
                <a:gd name="connsiteY117" fmla="*/ 134112 h 1475232"/>
                <a:gd name="connsiteX118" fmla="*/ 3645408 w 7583424"/>
                <a:gd name="connsiteY118" fmla="*/ 60960 h 1475232"/>
                <a:gd name="connsiteX119" fmla="*/ 3718560 w 7583424"/>
                <a:gd name="connsiteY119" fmla="*/ 36576 h 1475232"/>
                <a:gd name="connsiteX120" fmla="*/ 3730752 w 7583424"/>
                <a:gd name="connsiteY120" fmla="*/ 73152 h 1475232"/>
                <a:gd name="connsiteX121" fmla="*/ 3779520 w 7583424"/>
                <a:gd name="connsiteY121" fmla="*/ 0 h 1475232"/>
                <a:gd name="connsiteX122" fmla="*/ 3803904 w 7583424"/>
                <a:gd name="connsiteY122" fmla="*/ 85344 h 1475232"/>
                <a:gd name="connsiteX123" fmla="*/ 3828288 w 7583424"/>
                <a:gd name="connsiteY123" fmla="*/ 316992 h 1475232"/>
                <a:gd name="connsiteX124" fmla="*/ 3852672 w 7583424"/>
                <a:gd name="connsiteY124" fmla="*/ 499872 h 1475232"/>
                <a:gd name="connsiteX125" fmla="*/ 3877056 w 7583424"/>
                <a:gd name="connsiteY125" fmla="*/ 633984 h 1475232"/>
                <a:gd name="connsiteX126" fmla="*/ 3901440 w 7583424"/>
                <a:gd name="connsiteY126" fmla="*/ 780288 h 1475232"/>
                <a:gd name="connsiteX127" fmla="*/ 3925824 w 7583424"/>
                <a:gd name="connsiteY127" fmla="*/ 865632 h 1475232"/>
                <a:gd name="connsiteX128" fmla="*/ 3962400 w 7583424"/>
                <a:gd name="connsiteY128" fmla="*/ 694944 h 1475232"/>
                <a:gd name="connsiteX129" fmla="*/ 3986784 w 7583424"/>
                <a:gd name="connsiteY129" fmla="*/ 463296 h 1475232"/>
                <a:gd name="connsiteX130" fmla="*/ 3998976 w 7583424"/>
                <a:gd name="connsiteY130" fmla="*/ 146304 h 1475232"/>
                <a:gd name="connsiteX131" fmla="*/ 4011168 w 7583424"/>
                <a:gd name="connsiteY131" fmla="*/ 85344 h 1475232"/>
                <a:gd name="connsiteX132" fmla="*/ 4072128 w 7583424"/>
                <a:gd name="connsiteY132" fmla="*/ 12192 h 1475232"/>
                <a:gd name="connsiteX133" fmla="*/ 4120896 w 7583424"/>
                <a:gd name="connsiteY133" fmla="*/ 121920 h 1475232"/>
                <a:gd name="connsiteX134" fmla="*/ 4133088 w 7583424"/>
                <a:gd name="connsiteY134" fmla="*/ 158496 h 1475232"/>
                <a:gd name="connsiteX135" fmla="*/ 4206240 w 7583424"/>
                <a:gd name="connsiteY135" fmla="*/ 121920 h 1475232"/>
                <a:gd name="connsiteX136" fmla="*/ 4218432 w 7583424"/>
                <a:gd name="connsiteY136" fmla="*/ 158496 h 1475232"/>
                <a:gd name="connsiteX137" fmla="*/ 4255008 w 7583424"/>
                <a:gd name="connsiteY137" fmla="*/ 146304 h 1475232"/>
                <a:gd name="connsiteX138" fmla="*/ 4267200 w 7583424"/>
                <a:gd name="connsiteY138" fmla="*/ 182880 h 1475232"/>
                <a:gd name="connsiteX139" fmla="*/ 4291584 w 7583424"/>
                <a:gd name="connsiteY139" fmla="*/ 316992 h 1475232"/>
                <a:gd name="connsiteX140" fmla="*/ 4315968 w 7583424"/>
                <a:gd name="connsiteY140" fmla="*/ 438912 h 1475232"/>
                <a:gd name="connsiteX141" fmla="*/ 4328160 w 7583424"/>
                <a:gd name="connsiteY141" fmla="*/ 499872 h 1475232"/>
                <a:gd name="connsiteX142" fmla="*/ 4352544 w 7583424"/>
                <a:gd name="connsiteY142" fmla="*/ 597408 h 1475232"/>
                <a:gd name="connsiteX143" fmla="*/ 4376928 w 7583424"/>
                <a:gd name="connsiteY143" fmla="*/ 694944 h 1475232"/>
                <a:gd name="connsiteX144" fmla="*/ 4389120 w 7583424"/>
                <a:gd name="connsiteY144" fmla="*/ 658368 h 1475232"/>
                <a:gd name="connsiteX145" fmla="*/ 4425696 w 7583424"/>
                <a:gd name="connsiteY145" fmla="*/ 316992 h 1475232"/>
                <a:gd name="connsiteX146" fmla="*/ 4450080 w 7583424"/>
                <a:gd name="connsiteY146" fmla="*/ 219456 h 1475232"/>
                <a:gd name="connsiteX147" fmla="*/ 4498848 w 7583424"/>
                <a:gd name="connsiteY147" fmla="*/ 146304 h 1475232"/>
                <a:gd name="connsiteX148" fmla="*/ 4535424 w 7583424"/>
                <a:gd name="connsiteY148" fmla="*/ 158496 h 1475232"/>
                <a:gd name="connsiteX149" fmla="*/ 4547616 w 7583424"/>
                <a:gd name="connsiteY149" fmla="*/ 195072 h 1475232"/>
                <a:gd name="connsiteX150" fmla="*/ 4559808 w 7583424"/>
                <a:gd name="connsiteY150" fmla="*/ 268224 h 1475232"/>
                <a:gd name="connsiteX151" fmla="*/ 4596384 w 7583424"/>
                <a:gd name="connsiteY151" fmla="*/ 256032 h 1475232"/>
                <a:gd name="connsiteX152" fmla="*/ 4608576 w 7583424"/>
                <a:gd name="connsiteY152" fmla="*/ 219456 h 1475232"/>
                <a:gd name="connsiteX153" fmla="*/ 4632960 w 7583424"/>
                <a:gd name="connsiteY153" fmla="*/ 182880 h 1475232"/>
                <a:gd name="connsiteX154" fmla="*/ 4669536 w 7583424"/>
                <a:gd name="connsiteY154" fmla="*/ 207264 h 1475232"/>
                <a:gd name="connsiteX155" fmla="*/ 4681728 w 7583424"/>
                <a:gd name="connsiteY155" fmla="*/ 268224 h 1475232"/>
                <a:gd name="connsiteX156" fmla="*/ 4693920 w 7583424"/>
                <a:gd name="connsiteY156" fmla="*/ 304800 h 1475232"/>
                <a:gd name="connsiteX157" fmla="*/ 4706112 w 7583424"/>
                <a:gd name="connsiteY157" fmla="*/ 256032 h 1475232"/>
                <a:gd name="connsiteX158" fmla="*/ 4718304 w 7583424"/>
                <a:gd name="connsiteY158" fmla="*/ 219456 h 1475232"/>
                <a:gd name="connsiteX159" fmla="*/ 4730496 w 7583424"/>
                <a:gd name="connsiteY159" fmla="*/ 316992 h 1475232"/>
                <a:gd name="connsiteX160" fmla="*/ 4767072 w 7583424"/>
                <a:gd name="connsiteY160" fmla="*/ 548640 h 1475232"/>
                <a:gd name="connsiteX161" fmla="*/ 4791456 w 7583424"/>
                <a:gd name="connsiteY161" fmla="*/ 621792 h 1475232"/>
                <a:gd name="connsiteX162" fmla="*/ 4803648 w 7583424"/>
                <a:gd name="connsiteY162" fmla="*/ 658368 h 1475232"/>
                <a:gd name="connsiteX163" fmla="*/ 4815840 w 7583424"/>
                <a:gd name="connsiteY163" fmla="*/ 694944 h 1475232"/>
                <a:gd name="connsiteX164" fmla="*/ 4852416 w 7583424"/>
                <a:gd name="connsiteY164" fmla="*/ 707136 h 1475232"/>
                <a:gd name="connsiteX165" fmla="*/ 4876800 w 7583424"/>
                <a:gd name="connsiteY165" fmla="*/ 670560 h 1475232"/>
                <a:gd name="connsiteX166" fmla="*/ 4925568 w 7583424"/>
                <a:gd name="connsiteY166" fmla="*/ 499872 h 1475232"/>
                <a:gd name="connsiteX167" fmla="*/ 4974336 w 7583424"/>
                <a:gd name="connsiteY167" fmla="*/ 353568 h 1475232"/>
                <a:gd name="connsiteX168" fmla="*/ 4986528 w 7583424"/>
                <a:gd name="connsiteY168" fmla="*/ 316992 h 1475232"/>
                <a:gd name="connsiteX169" fmla="*/ 4998720 w 7583424"/>
                <a:gd name="connsiteY169" fmla="*/ 280416 h 1475232"/>
                <a:gd name="connsiteX170" fmla="*/ 5047488 w 7583424"/>
                <a:gd name="connsiteY170" fmla="*/ 207264 h 1475232"/>
                <a:gd name="connsiteX171" fmla="*/ 5084064 w 7583424"/>
                <a:gd name="connsiteY171" fmla="*/ 219456 h 1475232"/>
                <a:gd name="connsiteX172" fmla="*/ 5132832 w 7583424"/>
                <a:gd name="connsiteY172" fmla="*/ 268224 h 1475232"/>
                <a:gd name="connsiteX173" fmla="*/ 5169408 w 7583424"/>
                <a:gd name="connsiteY173" fmla="*/ 243840 h 1475232"/>
                <a:gd name="connsiteX174" fmla="*/ 5205984 w 7583424"/>
                <a:gd name="connsiteY174" fmla="*/ 256032 h 1475232"/>
                <a:gd name="connsiteX175" fmla="*/ 5254752 w 7583424"/>
                <a:gd name="connsiteY175" fmla="*/ 243840 h 1475232"/>
                <a:gd name="connsiteX176" fmla="*/ 5279136 w 7583424"/>
                <a:gd name="connsiteY176" fmla="*/ 280416 h 1475232"/>
                <a:gd name="connsiteX177" fmla="*/ 5291328 w 7583424"/>
                <a:gd name="connsiteY177" fmla="*/ 316992 h 1475232"/>
                <a:gd name="connsiteX178" fmla="*/ 5364480 w 7583424"/>
                <a:gd name="connsiteY178" fmla="*/ 292608 h 1475232"/>
                <a:gd name="connsiteX179" fmla="*/ 5401056 w 7583424"/>
                <a:gd name="connsiteY179" fmla="*/ 329184 h 1475232"/>
                <a:gd name="connsiteX180" fmla="*/ 5413248 w 7583424"/>
                <a:gd name="connsiteY180" fmla="*/ 365760 h 1475232"/>
                <a:gd name="connsiteX181" fmla="*/ 5449824 w 7583424"/>
                <a:gd name="connsiteY181" fmla="*/ 353568 h 1475232"/>
                <a:gd name="connsiteX182" fmla="*/ 5486400 w 7583424"/>
                <a:gd name="connsiteY182" fmla="*/ 316992 h 1475232"/>
                <a:gd name="connsiteX183" fmla="*/ 5522976 w 7583424"/>
                <a:gd name="connsiteY183" fmla="*/ 304800 h 1475232"/>
                <a:gd name="connsiteX184" fmla="*/ 5559552 w 7583424"/>
                <a:gd name="connsiteY184" fmla="*/ 280416 h 1475232"/>
                <a:gd name="connsiteX185" fmla="*/ 5596128 w 7583424"/>
                <a:gd name="connsiteY185" fmla="*/ 292608 h 1475232"/>
                <a:gd name="connsiteX186" fmla="*/ 5620512 w 7583424"/>
                <a:gd name="connsiteY186" fmla="*/ 377952 h 1475232"/>
                <a:gd name="connsiteX187" fmla="*/ 5657088 w 7583424"/>
                <a:gd name="connsiteY187" fmla="*/ 377952 h 1475232"/>
                <a:gd name="connsiteX188" fmla="*/ 5693664 w 7583424"/>
                <a:gd name="connsiteY188" fmla="*/ 402336 h 1475232"/>
                <a:gd name="connsiteX189" fmla="*/ 5705856 w 7583424"/>
                <a:gd name="connsiteY189" fmla="*/ 475488 h 1475232"/>
                <a:gd name="connsiteX190" fmla="*/ 5718048 w 7583424"/>
                <a:gd name="connsiteY190" fmla="*/ 438912 h 1475232"/>
                <a:gd name="connsiteX191" fmla="*/ 5766816 w 7583424"/>
                <a:gd name="connsiteY191" fmla="*/ 426720 h 1475232"/>
                <a:gd name="connsiteX192" fmla="*/ 5803392 w 7583424"/>
                <a:gd name="connsiteY192" fmla="*/ 414528 h 1475232"/>
                <a:gd name="connsiteX193" fmla="*/ 5852160 w 7583424"/>
                <a:gd name="connsiteY193" fmla="*/ 426720 h 1475232"/>
                <a:gd name="connsiteX194" fmla="*/ 5864352 w 7583424"/>
                <a:gd name="connsiteY194" fmla="*/ 475488 h 1475232"/>
                <a:gd name="connsiteX195" fmla="*/ 5888736 w 7583424"/>
                <a:gd name="connsiteY195" fmla="*/ 438912 h 1475232"/>
                <a:gd name="connsiteX196" fmla="*/ 5937504 w 7583424"/>
                <a:gd name="connsiteY196" fmla="*/ 426720 h 1475232"/>
                <a:gd name="connsiteX197" fmla="*/ 5961888 w 7583424"/>
                <a:gd name="connsiteY197" fmla="*/ 463296 h 1475232"/>
                <a:gd name="connsiteX198" fmla="*/ 5986272 w 7583424"/>
                <a:gd name="connsiteY198" fmla="*/ 536448 h 1475232"/>
                <a:gd name="connsiteX199" fmla="*/ 6035040 w 7583424"/>
                <a:gd name="connsiteY199" fmla="*/ 512064 h 1475232"/>
                <a:gd name="connsiteX200" fmla="*/ 6071616 w 7583424"/>
                <a:gd name="connsiteY200" fmla="*/ 475488 h 1475232"/>
                <a:gd name="connsiteX201" fmla="*/ 6083808 w 7583424"/>
                <a:gd name="connsiteY201" fmla="*/ 512064 h 1475232"/>
                <a:gd name="connsiteX202" fmla="*/ 6120384 w 7583424"/>
                <a:gd name="connsiteY202" fmla="*/ 524256 h 1475232"/>
                <a:gd name="connsiteX203" fmla="*/ 6132576 w 7583424"/>
                <a:gd name="connsiteY203" fmla="*/ 816864 h 1475232"/>
                <a:gd name="connsiteX204" fmla="*/ 6156960 w 7583424"/>
                <a:gd name="connsiteY204" fmla="*/ 963168 h 1475232"/>
                <a:gd name="connsiteX205" fmla="*/ 6181344 w 7583424"/>
                <a:gd name="connsiteY205" fmla="*/ 1036320 h 1475232"/>
                <a:gd name="connsiteX206" fmla="*/ 6205728 w 7583424"/>
                <a:gd name="connsiteY206" fmla="*/ 950976 h 1475232"/>
                <a:gd name="connsiteX207" fmla="*/ 6230112 w 7583424"/>
                <a:gd name="connsiteY207" fmla="*/ 804672 h 1475232"/>
                <a:gd name="connsiteX208" fmla="*/ 6242304 w 7583424"/>
                <a:gd name="connsiteY208" fmla="*/ 743712 h 1475232"/>
                <a:gd name="connsiteX209" fmla="*/ 6266688 w 7583424"/>
                <a:gd name="connsiteY209" fmla="*/ 670560 h 1475232"/>
                <a:gd name="connsiteX210" fmla="*/ 6291072 w 7583424"/>
                <a:gd name="connsiteY210" fmla="*/ 585216 h 1475232"/>
                <a:gd name="connsiteX211" fmla="*/ 6315456 w 7583424"/>
                <a:gd name="connsiteY211" fmla="*/ 512064 h 1475232"/>
                <a:gd name="connsiteX212" fmla="*/ 6352032 w 7583424"/>
                <a:gd name="connsiteY212" fmla="*/ 524256 h 1475232"/>
                <a:gd name="connsiteX213" fmla="*/ 6364224 w 7583424"/>
                <a:gd name="connsiteY213" fmla="*/ 560832 h 1475232"/>
                <a:gd name="connsiteX214" fmla="*/ 6388608 w 7583424"/>
                <a:gd name="connsiteY214" fmla="*/ 646176 h 1475232"/>
                <a:gd name="connsiteX215" fmla="*/ 6406096 w 7583424"/>
                <a:gd name="connsiteY215" fmla="*/ 820272 h 1475232"/>
                <a:gd name="connsiteX216" fmla="*/ 6510528 w 7583424"/>
                <a:gd name="connsiteY216" fmla="*/ 609600 h 1475232"/>
                <a:gd name="connsiteX217" fmla="*/ 6550112 w 7583424"/>
                <a:gd name="connsiteY217" fmla="*/ 748264 h 1475232"/>
                <a:gd name="connsiteX218" fmla="*/ 6595872 w 7583424"/>
                <a:gd name="connsiteY218" fmla="*/ 670560 h 1475232"/>
                <a:gd name="connsiteX219" fmla="*/ 6583680 w 7583424"/>
                <a:gd name="connsiteY219" fmla="*/ 707136 h 1475232"/>
                <a:gd name="connsiteX220" fmla="*/ 6622120 w 7583424"/>
                <a:gd name="connsiteY220" fmla="*/ 964288 h 1475232"/>
                <a:gd name="connsiteX221" fmla="*/ 6622120 w 7583424"/>
                <a:gd name="connsiteY221" fmla="*/ 748264 h 1475232"/>
                <a:gd name="connsiteX222" fmla="*/ 6620256 w 7583424"/>
                <a:gd name="connsiteY222" fmla="*/ 694944 h 1475232"/>
                <a:gd name="connsiteX223" fmla="*/ 6694128 w 7583424"/>
                <a:gd name="connsiteY223" fmla="*/ 676256 h 1475232"/>
                <a:gd name="connsiteX224" fmla="*/ 6632448 w 7583424"/>
                <a:gd name="connsiteY224" fmla="*/ 658368 h 1475232"/>
                <a:gd name="connsiteX225" fmla="*/ 6694128 w 7583424"/>
                <a:gd name="connsiteY225" fmla="*/ 676256 h 1475232"/>
                <a:gd name="connsiteX226" fmla="*/ 6705600 w 7583424"/>
                <a:gd name="connsiteY226" fmla="*/ 670560 h 1475232"/>
                <a:gd name="connsiteX227" fmla="*/ 6754368 w 7583424"/>
                <a:gd name="connsiteY227" fmla="*/ 707136 h 1475232"/>
                <a:gd name="connsiteX228" fmla="*/ 6766560 w 7583424"/>
                <a:gd name="connsiteY228" fmla="*/ 743712 h 1475232"/>
                <a:gd name="connsiteX229" fmla="*/ 6803136 w 7583424"/>
                <a:gd name="connsiteY229" fmla="*/ 731520 h 1475232"/>
                <a:gd name="connsiteX230" fmla="*/ 6815328 w 7583424"/>
                <a:gd name="connsiteY230" fmla="*/ 768096 h 1475232"/>
                <a:gd name="connsiteX231" fmla="*/ 6876288 w 7583424"/>
                <a:gd name="connsiteY231" fmla="*/ 780288 h 1475232"/>
                <a:gd name="connsiteX232" fmla="*/ 6912864 w 7583424"/>
                <a:gd name="connsiteY232" fmla="*/ 792480 h 1475232"/>
                <a:gd name="connsiteX233" fmla="*/ 6986016 w 7583424"/>
                <a:gd name="connsiteY233" fmla="*/ 792480 h 1475232"/>
                <a:gd name="connsiteX234" fmla="*/ 7010400 w 7583424"/>
                <a:gd name="connsiteY234" fmla="*/ 865632 h 1475232"/>
                <a:gd name="connsiteX235" fmla="*/ 7126176 w 7583424"/>
                <a:gd name="connsiteY235" fmla="*/ 1036296 h 1475232"/>
                <a:gd name="connsiteX236" fmla="*/ 7181088 w 7583424"/>
                <a:gd name="connsiteY236" fmla="*/ 914400 h 1475232"/>
                <a:gd name="connsiteX237" fmla="*/ 7217664 w 7583424"/>
                <a:gd name="connsiteY237" fmla="*/ 926592 h 1475232"/>
                <a:gd name="connsiteX238" fmla="*/ 7242048 w 7583424"/>
                <a:gd name="connsiteY238" fmla="*/ 999744 h 1475232"/>
                <a:gd name="connsiteX239" fmla="*/ 7266432 w 7583424"/>
                <a:gd name="connsiteY239" fmla="*/ 1036320 h 1475232"/>
                <a:gd name="connsiteX240" fmla="*/ 7303008 w 7583424"/>
                <a:gd name="connsiteY240" fmla="*/ 1011936 h 1475232"/>
                <a:gd name="connsiteX241" fmla="*/ 7315200 w 7583424"/>
                <a:gd name="connsiteY241" fmla="*/ 1048512 h 1475232"/>
                <a:gd name="connsiteX242" fmla="*/ 7327392 w 7583424"/>
                <a:gd name="connsiteY242" fmla="*/ 1109472 h 1475232"/>
                <a:gd name="connsiteX243" fmla="*/ 7363968 w 7583424"/>
                <a:gd name="connsiteY243" fmla="*/ 1121664 h 1475232"/>
                <a:gd name="connsiteX244" fmla="*/ 7400544 w 7583424"/>
                <a:gd name="connsiteY244" fmla="*/ 1097280 h 1475232"/>
                <a:gd name="connsiteX245" fmla="*/ 7412736 w 7583424"/>
                <a:gd name="connsiteY245" fmla="*/ 1133856 h 1475232"/>
                <a:gd name="connsiteX246" fmla="*/ 7424928 w 7583424"/>
                <a:gd name="connsiteY246" fmla="*/ 1194816 h 1475232"/>
                <a:gd name="connsiteX247" fmla="*/ 7449312 w 7583424"/>
                <a:gd name="connsiteY247" fmla="*/ 1280160 h 1475232"/>
                <a:gd name="connsiteX248" fmla="*/ 7485888 w 7583424"/>
                <a:gd name="connsiteY248" fmla="*/ 1207008 h 1475232"/>
                <a:gd name="connsiteX249" fmla="*/ 7510272 w 7583424"/>
                <a:gd name="connsiteY249" fmla="*/ 1243584 h 1475232"/>
                <a:gd name="connsiteX250" fmla="*/ 7534656 w 7583424"/>
                <a:gd name="connsiteY250" fmla="*/ 1316736 h 1475232"/>
                <a:gd name="connsiteX251" fmla="*/ 7559040 w 7583424"/>
                <a:gd name="connsiteY251" fmla="*/ 1389888 h 1475232"/>
                <a:gd name="connsiteX252" fmla="*/ 7583424 w 7583424"/>
                <a:gd name="connsiteY252" fmla="*/ 1475232 h 1475232"/>
                <a:gd name="connsiteX253" fmla="*/ 7571232 w 7583424"/>
                <a:gd name="connsiteY253" fmla="*/ 1463040 h 147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Lst>
              <a:rect l="l" t="t" r="r" b="b"/>
              <a:pathLst>
                <a:path w="7583424" h="1475232">
                  <a:moveTo>
                    <a:pt x="0" y="1438656"/>
                  </a:moveTo>
                  <a:lnTo>
                    <a:pt x="48768" y="1292352"/>
                  </a:lnTo>
                  <a:cubicBezTo>
                    <a:pt x="52832" y="1280160"/>
                    <a:pt x="53831" y="1266469"/>
                    <a:pt x="60960" y="1255776"/>
                  </a:cubicBezTo>
                  <a:lnTo>
                    <a:pt x="109728" y="1182624"/>
                  </a:lnTo>
                  <a:cubicBezTo>
                    <a:pt x="121920" y="1186688"/>
                    <a:pt x="139175" y="1184123"/>
                    <a:pt x="146304" y="1194816"/>
                  </a:cubicBezTo>
                  <a:cubicBezTo>
                    <a:pt x="157799" y="1212058"/>
                    <a:pt x="154001" y="1235547"/>
                    <a:pt x="158496" y="1255776"/>
                  </a:cubicBezTo>
                  <a:cubicBezTo>
                    <a:pt x="162131" y="1272133"/>
                    <a:pt x="161393" y="1290602"/>
                    <a:pt x="170688" y="1304544"/>
                  </a:cubicBezTo>
                  <a:cubicBezTo>
                    <a:pt x="178816" y="1316736"/>
                    <a:pt x="195072" y="1320800"/>
                    <a:pt x="207264" y="1328928"/>
                  </a:cubicBezTo>
                  <a:cubicBezTo>
                    <a:pt x="215392" y="1316736"/>
                    <a:pt x="225697" y="1305742"/>
                    <a:pt x="231648" y="1292352"/>
                  </a:cubicBezTo>
                  <a:cubicBezTo>
                    <a:pt x="242087" y="1268864"/>
                    <a:pt x="247904" y="1243584"/>
                    <a:pt x="256032" y="1219200"/>
                  </a:cubicBezTo>
                  <a:lnTo>
                    <a:pt x="292608" y="1109472"/>
                  </a:lnTo>
                  <a:lnTo>
                    <a:pt x="316992" y="1036320"/>
                  </a:lnTo>
                  <a:cubicBezTo>
                    <a:pt x="321056" y="1024128"/>
                    <a:pt x="320097" y="1008831"/>
                    <a:pt x="329184" y="999744"/>
                  </a:cubicBezTo>
                  <a:cubicBezTo>
                    <a:pt x="376121" y="952807"/>
                    <a:pt x="356196" y="977514"/>
                    <a:pt x="390144" y="926592"/>
                  </a:cubicBezTo>
                  <a:cubicBezTo>
                    <a:pt x="402336" y="930656"/>
                    <a:pt x="416685" y="930756"/>
                    <a:pt x="426720" y="938784"/>
                  </a:cubicBezTo>
                  <a:cubicBezTo>
                    <a:pt x="438162" y="947938"/>
                    <a:pt x="437499" y="969918"/>
                    <a:pt x="451104" y="975360"/>
                  </a:cubicBezTo>
                  <a:cubicBezTo>
                    <a:pt x="463036" y="980133"/>
                    <a:pt x="475488" y="967232"/>
                    <a:pt x="487680" y="963168"/>
                  </a:cubicBezTo>
                  <a:lnTo>
                    <a:pt x="512064" y="890016"/>
                  </a:lnTo>
                  <a:cubicBezTo>
                    <a:pt x="516128" y="877824"/>
                    <a:pt x="513563" y="860569"/>
                    <a:pt x="524256" y="853440"/>
                  </a:cubicBezTo>
                  <a:lnTo>
                    <a:pt x="560832" y="829056"/>
                  </a:lnTo>
                  <a:cubicBezTo>
                    <a:pt x="564896" y="841248"/>
                    <a:pt x="561092" y="860859"/>
                    <a:pt x="573024" y="865632"/>
                  </a:cubicBezTo>
                  <a:cubicBezTo>
                    <a:pt x="620520" y="884630"/>
                    <a:pt x="626041" y="836999"/>
                    <a:pt x="646176" y="816864"/>
                  </a:cubicBezTo>
                  <a:cubicBezTo>
                    <a:pt x="656537" y="806503"/>
                    <a:pt x="670560" y="800608"/>
                    <a:pt x="682752" y="792480"/>
                  </a:cubicBezTo>
                  <a:lnTo>
                    <a:pt x="731520" y="719328"/>
                  </a:lnTo>
                  <a:cubicBezTo>
                    <a:pt x="739648" y="707136"/>
                    <a:pt x="743712" y="690880"/>
                    <a:pt x="755904" y="682752"/>
                  </a:cubicBezTo>
                  <a:lnTo>
                    <a:pt x="792480" y="658368"/>
                  </a:lnTo>
                  <a:cubicBezTo>
                    <a:pt x="881989" y="688204"/>
                    <a:pt x="847457" y="664577"/>
                    <a:pt x="902208" y="719328"/>
                  </a:cubicBezTo>
                  <a:cubicBezTo>
                    <a:pt x="914400" y="715264"/>
                    <a:pt x="929697" y="716223"/>
                    <a:pt x="938784" y="707136"/>
                  </a:cubicBezTo>
                  <a:cubicBezTo>
                    <a:pt x="1081024" y="564896"/>
                    <a:pt x="920496" y="678688"/>
                    <a:pt x="1024128" y="609600"/>
                  </a:cubicBezTo>
                  <a:cubicBezTo>
                    <a:pt x="1028192" y="621792"/>
                    <a:pt x="1030573" y="634681"/>
                    <a:pt x="1036320" y="646176"/>
                  </a:cubicBezTo>
                  <a:cubicBezTo>
                    <a:pt x="1042873" y="659282"/>
                    <a:pt x="1055559" y="669032"/>
                    <a:pt x="1060704" y="682752"/>
                  </a:cubicBezTo>
                  <a:cubicBezTo>
                    <a:pt x="1072722" y="714799"/>
                    <a:pt x="1083734" y="838549"/>
                    <a:pt x="1085088" y="853440"/>
                  </a:cubicBezTo>
                  <a:cubicBezTo>
                    <a:pt x="1089885" y="906210"/>
                    <a:pt x="1092256" y="959187"/>
                    <a:pt x="1097280" y="1011936"/>
                  </a:cubicBezTo>
                  <a:cubicBezTo>
                    <a:pt x="1100386" y="1044553"/>
                    <a:pt x="1105854" y="1076907"/>
                    <a:pt x="1109472" y="1109472"/>
                  </a:cubicBezTo>
                  <a:cubicBezTo>
                    <a:pt x="1113982" y="1150065"/>
                    <a:pt x="1117600" y="1190752"/>
                    <a:pt x="1121664" y="1231392"/>
                  </a:cubicBezTo>
                  <a:cubicBezTo>
                    <a:pt x="1129792" y="1219200"/>
                    <a:pt x="1139495" y="1207922"/>
                    <a:pt x="1146048" y="1194816"/>
                  </a:cubicBezTo>
                  <a:cubicBezTo>
                    <a:pt x="1151795" y="1183321"/>
                    <a:pt x="1154709" y="1170597"/>
                    <a:pt x="1158240" y="1158240"/>
                  </a:cubicBezTo>
                  <a:cubicBezTo>
                    <a:pt x="1162843" y="1142128"/>
                    <a:pt x="1166921" y="1125856"/>
                    <a:pt x="1170432" y="1109472"/>
                  </a:cubicBezTo>
                  <a:cubicBezTo>
                    <a:pt x="1179116" y="1068947"/>
                    <a:pt x="1181710" y="1026870"/>
                    <a:pt x="1194816" y="987552"/>
                  </a:cubicBezTo>
                  <a:cubicBezTo>
                    <a:pt x="1205262" y="956214"/>
                    <a:pt x="1213076" y="935888"/>
                    <a:pt x="1219200" y="902208"/>
                  </a:cubicBezTo>
                  <a:cubicBezTo>
                    <a:pt x="1232963" y="826509"/>
                    <a:pt x="1226736" y="823295"/>
                    <a:pt x="1243584" y="755904"/>
                  </a:cubicBezTo>
                  <a:cubicBezTo>
                    <a:pt x="1266824" y="662943"/>
                    <a:pt x="1245163" y="784586"/>
                    <a:pt x="1267968" y="670560"/>
                  </a:cubicBezTo>
                  <a:cubicBezTo>
                    <a:pt x="1272310" y="648851"/>
                    <a:pt x="1277522" y="587526"/>
                    <a:pt x="1292352" y="560832"/>
                  </a:cubicBezTo>
                  <a:cubicBezTo>
                    <a:pt x="1306584" y="535214"/>
                    <a:pt x="1313318" y="496947"/>
                    <a:pt x="1341120" y="487680"/>
                  </a:cubicBezTo>
                  <a:lnTo>
                    <a:pt x="1377696" y="475488"/>
                  </a:lnTo>
                  <a:cubicBezTo>
                    <a:pt x="1393952" y="479552"/>
                    <a:pt x="1415559" y="474958"/>
                    <a:pt x="1426464" y="487680"/>
                  </a:cubicBezTo>
                  <a:cubicBezTo>
                    <a:pt x="1443191" y="507195"/>
                    <a:pt x="1450848" y="560832"/>
                    <a:pt x="1450848" y="560832"/>
                  </a:cubicBezTo>
                  <a:cubicBezTo>
                    <a:pt x="1479866" y="473779"/>
                    <a:pt x="1453846" y="501937"/>
                    <a:pt x="1511808" y="463296"/>
                  </a:cubicBezTo>
                  <a:cubicBezTo>
                    <a:pt x="1524000" y="467360"/>
                    <a:pt x="1539297" y="466401"/>
                    <a:pt x="1548384" y="475488"/>
                  </a:cubicBezTo>
                  <a:cubicBezTo>
                    <a:pt x="1557471" y="484575"/>
                    <a:pt x="1547725" y="512064"/>
                    <a:pt x="1560576" y="512064"/>
                  </a:cubicBezTo>
                  <a:cubicBezTo>
                    <a:pt x="1573427" y="512064"/>
                    <a:pt x="1565639" y="486181"/>
                    <a:pt x="1572768" y="475488"/>
                  </a:cubicBezTo>
                  <a:cubicBezTo>
                    <a:pt x="1582332" y="461142"/>
                    <a:pt x="1594272" y="447285"/>
                    <a:pt x="1609344" y="438912"/>
                  </a:cubicBezTo>
                  <a:cubicBezTo>
                    <a:pt x="1631812" y="426430"/>
                    <a:pt x="1661110" y="428785"/>
                    <a:pt x="1682496" y="414528"/>
                  </a:cubicBezTo>
                  <a:lnTo>
                    <a:pt x="1719072" y="390144"/>
                  </a:lnTo>
                  <a:lnTo>
                    <a:pt x="1780032" y="573024"/>
                  </a:lnTo>
                  <a:lnTo>
                    <a:pt x="1792224" y="609600"/>
                  </a:lnTo>
                  <a:lnTo>
                    <a:pt x="1804416" y="646176"/>
                  </a:lnTo>
                  <a:cubicBezTo>
                    <a:pt x="1848880" y="512784"/>
                    <a:pt x="1777967" y="714831"/>
                    <a:pt x="1840992" y="573024"/>
                  </a:cubicBezTo>
                  <a:cubicBezTo>
                    <a:pt x="1851431" y="549536"/>
                    <a:pt x="1857248" y="524256"/>
                    <a:pt x="1865376" y="499872"/>
                  </a:cubicBezTo>
                  <a:cubicBezTo>
                    <a:pt x="1869440" y="487680"/>
                    <a:pt x="1870439" y="473989"/>
                    <a:pt x="1877568" y="463296"/>
                  </a:cubicBezTo>
                  <a:cubicBezTo>
                    <a:pt x="1893824" y="438912"/>
                    <a:pt x="1917069" y="417946"/>
                    <a:pt x="1926336" y="390144"/>
                  </a:cubicBezTo>
                  <a:lnTo>
                    <a:pt x="1950720" y="316992"/>
                  </a:lnTo>
                  <a:cubicBezTo>
                    <a:pt x="1962912" y="329184"/>
                    <a:pt x="1977732" y="339222"/>
                    <a:pt x="1987296" y="353568"/>
                  </a:cubicBezTo>
                  <a:cubicBezTo>
                    <a:pt x="1994425" y="364261"/>
                    <a:pt x="1988468" y="396756"/>
                    <a:pt x="1999488" y="390144"/>
                  </a:cubicBezTo>
                  <a:cubicBezTo>
                    <a:pt x="2024618" y="375066"/>
                    <a:pt x="2023872" y="333248"/>
                    <a:pt x="2048256" y="316992"/>
                  </a:cubicBezTo>
                  <a:cubicBezTo>
                    <a:pt x="2095525" y="285479"/>
                    <a:pt x="2070931" y="297242"/>
                    <a:pt x="2121408" y="280416"/>
                  </a:cubicBezTo>
                  <a:cubicBezTo>
                    <a:pt x="2129536" y="304800"/>
                    <a:pt x="2131535" y="374954"/>
                    <a:pt x="2145792" y="353568"/>
                  </a:cubicBezTo>
                  <a:cubicBezTo>
                    <a:pt x="2162048" y="329184"/>
                    <a:pt x="2170176" y="296672"/>
                    <a:pt x="2194560" y="280416"/>
                  </a:cubicBezTo>
                  <a:cubicBezTo>
                    <a:pt x="2285371" y="219875"/>
                    <a:pt x="2173838" y="297685"/>
                    <a:pt x="2267712" y="219456"/>
                  </a:cubicBezTo>
                  <a:cubicBezTo>
                    <a:pt x="2278969" y="210075"/>
                    <a:pt x="2292096" y="203200"/>
                    <a:pt x="2304288" y="195072"/>
                  </a:cubicBezTo>
                  <a:cubicBezTo>
                    <a:pt x="2312416" y="207264"/>
                    <a:pt x="2322721" y="218258"/>
                    <a:pt x="2328672" y="231648"/>
                  </a:cubicBezTo>
                  <a:cubicBezTo>
                    <a:pt x="2339111" y="255136"/>
                    <a:pt x="2353056" y="304800"/>
                    <a:pt x="2353056" y="304800"/>
                  </a:cubicBezTo>
                  <a:cubicBezTo>
                    <a:pt x="2357120" y="333248"/>
                    <a:pt x="2344928" y="369824"/>
                    <a:pt x="2365248" y="390144"/>
                  </a:cubicBezTo>
                  <a:cubicBezTo>
                    <a:pt x="2379901" y="404797"/>
                    <a:pt x="2372414" y="349288"/>
                    <a:pt x="2377440" y="329184"/>
                  </a:cubicBezTo>
                  <a:cubicBezTo>
                    <a:pt x="2382962" y="307097"/>
                    <a:pt x="2395392" y="270931"/>
                    <a:pt x="2414016" y="256032"/>
                  </a:cubicBezTo>
                  <a:cubicBezTo>
                    <a:pt x="2424051" y="248004"/>
                    <a:pt x="2438400" y="247904"/>
                    <a:pt x="2450592" y="243840"/>
                  </a:cubicBezTo>
                  <a:cubicBezTo>
                    <a:pt x="2462784" y="256032"/>
                    <a:pt x="2478795" y="265344"/>
                    <a:pt x="2487168" y="280416"/>
                  </a:cubicBezTo>
                  <a:cubicBezTo>
                    <a:pt x="2505909" y="314151"/>
                    <a:pt x="2512451" y="364693"/>
                    <a:pt x="2523744" y="402336"/>
                  </a:cubicBezTo>
                  <a:cubicBezTo>
                    <a:pt x="2531130" y="426955"/>
                    <a:pt x="2543087" y="450284"/>
                    <a:pt x="2548128" y="475488"/>
                  </a:cubicBezTo>
                  <a:cubicBezTo>
                    <a:pt x="2568330" y="576498"/>
                    <a:pt x="2558258" y="515828"/>
                    <a:pt x="2572512" y="658368"/>
                  </a:cubicBezTo>
                  <a:cubicBezTo>
                    <a:pt x="2600381" y="574760"/>
                    <a:pt x="2567471" y="678531"/>
                    <a:pt x="2596896" y="560832"/>
                  </a:cubicBezTo>
                  <a:cubicBezTo>
                    <a:pt x="2600013" y="548364"/>
                    <a:pt x="2605557" y="536613"/>
                    <a:pt x="2609088" y="524256"/>
                  </a:cubicBezTo>
                  <a:cubicBezTo>
                    <a:pt x="2617178" y="495940"/>
                    <a:pt x="2629282" y="441764"/>
                    <a:pt x="2633472" y="414528"/>
                  </a:cubicBezTo>
                  <a:cubicBezTo>
                    <a:pt x="2648314" y="318052"/>
                    <a:pt x="2637425" y="339733"/>
                    <a:pt x="2657856" y="268224"/>
                  </a:cubicBezTo>
                  <a:cubicBezTo>
                    <a:pt x="2661387" y="255867"/>
                    <a:pt x="2662919" y="242341"/>
                    <a:pt x="2670048" y="231648"/>
                  </a:cubicBezTo>
                  <a:cubicBezTo>
                    <a:pt x="2679612" y="217302"/>
                    <a:pt x="2694432" y="207264"/>
                    <a:pt x="2706624" y="195072"/>
                  </a:cubicBezTo>
                  <a:cubicBezTo>
                    <a:pt x="2722880" y="199136"/>
                    <a:pt x="2742308" y="196796"/>
                    <a:pt x="2755392" y="207264"/>
                  </a:cubicBezTo>
                  <a:cubicBezTo>
                    <a:pt x="2765427" y="215292"/>
                    <a:pt x="2758497" y="252927"/>
                    <a:pt x="2767584" y="243840"/>
                  </a:cubicBezTo>
                  <a:cubicBezTo>
                    <a:pt x="2785759" y="225665"/>
                    <a:pt x="2783840" y="195072"/>
                    <a:pt x="2791968" y="170688"/>
                  </a:cubicBezTo>
                  <a:lnTo>
                    <a:pt x="2804160" y="134112"/>
                  </a:lnTo>
                  <a:cubicBezTo>
                    <a:pt x="2806661" y="141615"/>
                    <a:pt x="2817915" y="207889"/>
                    <a:pt x="2852928" y="182880"/>
                  </a:cubicBezTo>
                  <a:cubicBezTo>
                    <a:pt x="2876775" y="165846"/>
                    <a:pt x="2901696" y="109728"/>
                    <a:pt x="2901696" y="109728"/>
                  </a:cubicBezTo>
                  <a:cubicBezTo>
                    <a:pt x="2913888" y="113792"/>
                    <a:pt x="2927579" y="114791"/>
                    <a:pt x="2938272" y="121920"/>
                  </a:cubicBezTo>
                  <a:cubicBezTo>
                    <a:pt x="2965322" y="139954"/>
                    <a:pt x="3016696" y="210887"/>
                    <a:pt x="3023616" y="231648"/>
                  </a:cubicBezTo>
                  <a:cubicBezTo>
                    <a:pt x="3031744" y="256032"/>
                    <a:pt x="3033743" y="283414"/>
                    <a:pt x="3048000" y="304800"/>
                  </a:cubicBezTo>
                  <a:cubicBezTo>
                    <a:pt x="3056128" y="316992"/>
                    <a:pt x="3065831" y="328270"/>
                    <a:pt x="3072384" y="341376"/>
                  </a:cubicBezTo>
                  <a:cubicBezTo>
                    <a:pt x="3078131" y="352871"/>
                    <a:pt x="3081195" y="365553"/>
                    <a:pt x="3084576" y="377952"/>
                  </a:cubicBezTo>
                  <a:cubicBezTo>
                    <a:pt x="3093394" y="410284"/>
                    <a:pt x="3100832" y="442976"/>
                    <a:pt x="3108960" y="475488"/>
                  </a:cubicBezTo>
                  <a:cubicBezTo>
                    <a:pt x="3122006" y="527672"/>
                    <a:pt x="3123025" y="528463"/>
                    <a:pt x="3133344" y="585216"/>
                  </a:cubicBezTo>
                  <a:cubicBezTo>
                    <a:pt x="3137766" y="609538"/>
                    <a:pt x="3142806" y="633799"/>
                    <a:pt x="3145536" y="658368"/>
                  </a:cubicBezTo>
                  <a:cubicBezTo>
                    <a:pt x="3150940" y="707006"/>
                    <a:pt x="3153664" y="755904"/>
                    <a:pt x="3157728" y="804672"/>
                  </a:cubicBezTo>
                  <a:cubicBezTo>
                    <a:pt x="3161792" y="792480"/>
                    <a:pt x="3162948" y="1264865"/>
                    <a:pt x="3165736" y="1252320"/>
                  </a:cubicBezTo>
                  <a:cubicBezTo>
                    <a:pt x="3179486" y="1190444"/>
                    <a:pt x="3188171" y="634350"/>
                    <a:pt x="3194304" y="573024"/>
                  </a:cubicBezTo>
                  <a:cubicBezTo>
                    <a:pt x="3203292" y="330356"/>
                    <a:pt x="3185711" y="331275"/>
                    <a:pt x="3218688" y="182880"/>
                  </a:cubicBezTo>
                  <a:cubicBezTo>
                    <a:pt x="3221813" y="168817"/>
                    <a:pt x="3234926" y="113828"/>
                    <a:pt x="3243072" y="97536"/>
                  </a:cubicBezTo>
                  <a:cubicBezTo>
                    <a:pt x="3249625" y="84430"/>
                    <a:pt x="3259328" y="73152"/>
                    <a:pt x="3267456" y="60960"/>
                  </a:cubicBezTo>
                  <a:cubicBezTo>
                    <a:pt x="3279648" y="69088"/>
                    <a:pt x="3295904" y="73152"/>
                    <a:pt x="3304032" y="85344"/>
                  </a:cubicBezTo>
                  <a:cubicBezTo>
                    <a:pt x="3313327" y="99286"/>
                    <a:pt x="3309623" y="118711"/>
                    <a:pt x="3316224" y="134112"/>
                  </a:cubicBezTo>
                  <a:cubicBezTo>
                    <a:pt x="3321996" y="147580"/>
                    <a:pt x="3332480" y="158496"/>
                    <a:pt x="3340608" y="170688"/>
                  </a:cubicBezTo>
                  <a:cubicBezTo>
                    <a:pt x="3352800" y="162560"/>
                    <a:pt x="3368030" y="157746"/>
                    <a:pt x="3377184" y="146304"/>
                  </a:cubicBezTo>
                  <a:cubicBezTo>
                    <a:pt x="3385212" y="136269"/>
                    <a:pt x="3383629" y="121223"/>
                    <a:pt x="3389376" y="109728"/>
                  </a:cubicBezTo>
                  <a:cubicBezTo>
                    <a:pt x="3395929" y="96622"/>
                    <a:pt x="3405632" y="85344"/>
                    <a:pt x="3413760" y="73152"/>
                  </a:cubicBezTo>
                  <a:cubicBezTo>
                    <a:pt x="3443418" y="162125"/>
                    <a:pt x="3400628" y="72964"/>
                    <a:pt x="3462528" y="85344"/>
                  </a:cubicBezTo>
                  <a:cubicBezTo>
                    <a:pt x="3476896" y="88218"/>
                    <a:pt x="3478784" y="109728"/>
                    <a:pt x="3486912" y="121920"/>
                  </a:cubicBezTo>
                  <a:cubicBezTo>
                    <a:pt x="3499104" y="113792"/>
                    <a:pt x="3513127" y="107897"/>
                    <a:pt x="3523488" y="97536"/>
                  </a:cubicBezTo>
                  <a:cubicBezTo>
                    <a:pt x="3533849" y="87175"/>
                    <a:pt x="3533504" y="63834"/>
                    <a:pt x="3547872" y="60960"/>
                  </a:cubicBezTo>
                  <a:cubicBezTo>
                    <a:pt x="3562240" y="58086"/>
                    <a:pt x="3572256" y="77216"/>
                    <a:pt x="3584448" y="85344"/>
                  </a:cubicBezTo>
                  <a:cubicBezTo>
                    <a:pt x="3588512" y="101600"/>
                    <a:pt x="3581082" y="140335"/>
                    <a:pt x="3596640" y="134112"/>
                  </a:cubicBezTo>
                  <a:cubicBezTo>
                    <a:pt x="3623850" y="123228"/>
                    <a:pt x="3617606" y="70227"/>
                    <a:pt x="3645408" y="60960"/>
                  </a:cubicBezTo>
                  <a:lnTo>
                    <a:pt x="3718560" y="36576"/>
                  </a:lnTo>
                  <a:cubicBezTo>
                    <a:pt x="3722624" y="48768"/>
                    <a:pt x="3717901" y="73152"/>
                    <a:pt x="3730752" y="73152"/>
                  </a:cubicBezTo>
                  <a:cubicBezTo>
                    <a:pt x="3761194" y="73152"/>
                    <a:pt x="3773221" y="18898"/>
                    <a:pt x="3779520" y="0"/>
                  </a:cubicBezTo>
                  <a:cubicBezTo>
                    <a:pt x="3787785" y="24796"/>
                    <a:pt x="3800624" y="60194"/>
                    <a:pt x="3803904" y="85344"/>
                  </a:cubicBezTo>
                  <a:cubicBezTo>
                    <a:pt x="3813946" y="162334"/>
                    <a:pt x="3818658" y="239949"/>
                    <a:pt x="3828288" y="316992"/>
                  </a:cubicBezTo>
                  <a:cubicBezTo>
                    <a:pt x="3837650" y="391885"/>
                    <a:pt x="3841455" y="426961"/>
                    <a:pt x="3852672" y="499872"/>
                  </a:cubicBezTo>
                  <a:cubicBezTo>
                    <a:pt x="3875174" y="646132"/>
                    <a:pt x="3854230" y="504634"/>
                    <a:pt x="3877056" y="633984"/>
                  </a:cubicBezTo>
                  <a:cubicBezTo>
                    <a:pt x="3885648" y="682672"/>
                    <a:pt x="3889449" y="732323"/>
                    <a:pt x="3901440" y="780288"/>
                  </a:cubicBezTo>
                  <a:cubicBezTo>
                    <a:pt x="3916749" y="841524"/>
                    <a:pt x="3908333" y="813160"/>
                    <a:pt x="3925824" y="865632"/>
                  </a:cubicBezTo>
                  <a:cubicBezTo>
                    <a:pt x="3958558" y="767429"/>
                    <a:pt x="3949583" y="810294"/>
                    <a:pt x="3962400" y="694944"/>
                  </a:cubicBezTo>
                  <a:cubicBezTo>
                    <a:pt x="3970974" y="617776"/>
                    <a:pt x="3986784" y="463296"/>
                    <a:pt x="3986784" y="463296"/>
                  </a:cubicBezTo>
                  <a:cubicBezTo>
                    <a:pt x="3990848" y="357632"/>
                    <a:pt x="3992168" y="251827"/>
                    <a:pt x="3998976" y="146304"/>
                  </a:cubicBezTo>
                  <a:cubicBezTo>
                    <a:pt x="4000310" y="125625"/>
                    <a:pt x="4003892" y="104747"/>
                    <a:pt x="4011168" y="85344"/>
                  </a:cubicBezTo>
                  <a:cubicBezTo>
                    <a:pt x="4021352" y="58185"/>
                    <a:pt x="4053154" y="31166"/>
                    <a:pt x="4072128" y="12192"/>
                  </a:cubicBezTo>
                  <a:cubicBezTo>
                    <a:pt x="4110769" y="70154"/>
                    <a:pt x="4091878" y="34867"/>
                    <a:pt x="4120896" y="121920"/>
                  </a:cubicBezTo>
                  <a:lnTo>
                    <a:pt x="4133088" y="158496"/>
                  </a:lnTo>
                  <a:cubicBezTo>
                    <a:pt x="4178373" y="90569"/>
                    <a:pt x="4171406" y="52251"/>
                    <a:pt x="4206240" y="121920"/>
                  </a:cubicBezTo>
                  <a:cubicBezTo>
                    <a:pt x="4211987" y="133415"/>
                    <a:pt x="4214368" y="146304"/>
                    <a:pt x="4218432" y="158496"/>
                  </a:cubicBezTo>
                  <a:cubicBezTo>
                    <a:pt x="4230624" y="154432"/>
                    <a:pt x="4243513" y="140557"/>
                    <a:pt x="4255008" y="146304"/>
                  </a:cubicBezTo>
                  <a:cubicBezTo>
                    <a:pt x="4266503" y="152051"/>
                    <a:pt x="4264083" y="170412"/>
                    <a:pt x="4267200" y="182880"/>
                  </a:cubicBezTo>
                  <a:cubicBezTo>
                    <a:pt x="4277998" y="226072"/>
                    <a:pt x="4283432" y="273512"/>
                    <a:pt x="4291584" y="316992"/>
                  </a:cubicBezTo>
                  <a:cubicBezTo>
                    <a:pt x="4299222" y="357727"/>
                    <a:pt x="4307840" y="398272"/>
                    <a:pt x="4315968" y="438912"/>
                  </a:cubicBezTo>
                  <a:cubicBezTo>
                    <a:pt x="4320032" y="459232"/>
                    <a:pt x="4323134" y="479768"/>
                    <a:pt x="4328160" y="499872"/>
                  </a:cubicBezTo>
                  <a:cubicBezTo>
                    <a:pt x="4336288" y="532384"/>
                    <a:pt x="4345972" y="564546"/>
                    <a:pt x="4352544" y="597408"/>
                  </a:cubicBezTo>
                  <a:cubicBezTo>
                    <a:pt x="4367256" y="670970"/>
                    <a:pt x="4358183" y="638709"/>
                    <a:pt x="4376928" y="694944"/>
                  </a:cubicBezTo>
                  <a:cubicBezTo>
                    <a:pt x="4380992" y="682752"/>
                    <a:pt x="4386600" y="670970"/>
                    <a:pt x="4389120" y="658368"/>
                  </a:cubicBezTo>
                  <a:cubicBezTo>
                    <a:pt x="4411564" y="546147"/>
                    <a:pt x="4403252" y="429213"/>
                    <a:pt x="4425696" y="316992"/>
                  </a:cubicBezTo>
                  <a:cubicBezTo>
                    <a:pt x="4429074" y="300103"/>
                    <a:pt x="4438364" y="240544"/>
                    <a:pt x="4450080" y="219456"/>
                  </a:cubicBezTo>
                  <a:cubicBezTo>
                    <a:pt x="4464312" y="193838"/>
                    <a:pt x="4498848" y="146304"/>
                    <a:pt x="4498848" y="146304"/>
                  </a:cubicBezTo>
                  <a:cubicBezTo>
                    <a:pt x="4511040" y="150368"/>
                    <a:pt x="4526337" y="149409"/>
                    <a:pt x="4535424" y="158496"/>
                  </a:cubicBezTo>
                  <a:cubicBezTo>
                    <a:pt x="4544511" y="167583"/>
                    <a:pt x="4544828" y="182527"/>
                    <a:pt x="4547616" y="195072"/>
                  </a:cubicBezTo>
                  <a:cubicBezTo>
                    <a:pt x="4552979" y="219204"/>
                    <a:pt x="4555744" y="243840"/>
                    <a:pt x="4559808" y="268224"/>
                  </a:cubicBezTo>
                  <a:cubicBezTo>
                    <a:pt x="4572000" y="264160"/>
                    <a:pt x="4587297" y="265119"/>
                    <a:pt x="4596384" y="256032"/>
                  </a:cubicBezTo>
                  <a:cubicBezTo>
                    <a:pt x="4605471" y="246945"/>
                    <a:pt x="4602829" y="230951"/>
                    <a:pt x="4608576" y="219456"/>
                  </a:cubicBezTo>
                  <a:cubicBezTo>
                    <a:pt x="4615129" y="206350"/>
                    <a:pt x="4624832" y="195072"/>
                    <a:pt x="4632960" y="182880"/>
                  </a:cubicBezTo>
                  <a:cubicBezTo>
                    <a:pt x="4645152" y="191008"/>
                    <a:pt x="4662266" y="194542"/>
                    <a:pt x="4669536" y="207264"/>
                  </a:cubicBezTo>
                  <a:cubicBezTo>
                    <a:pt x="4679817" y="225256"/>
                    <a:pt x="4676702" y="248120"/>
                    <a:pt x="4681728" y="268224"/>
                  </a:cubicBezTo>
                  <a:cubicBezTo>
                    <a:pt x="4684845" y="280692"/>
                    <a:pt x="4689856" y="292608"/>
                    <a:pt x="4693920" y="304800"/>
                  </a:cubicBezTo>
                  <a:cubicBezTo>
                    <a:pt x="4697984" y="288544"/>
                    <a:pt x="4701509" y="272144"/>
                    <a:pt x="4706112" y="256032"/>
                  </a:cubicBezTo>
                  <a:cubicBezTo>
                    <a:pt x="4709643" y="243675"/>
                    <a:pt x="4713531" y="207524"/>
                    <a:pt x="4718304" y="219456"/>
                  </a:cubicBezTo>
                  <a:cubicBezTo>
                    <a:pt x="4730473" y="249878"/>
                    <a:pt x="4726166" y="284514"/>
                    <a:pt x="4730496" y="316992"/>
                  </a:cubicBezTo>
                  <a:cubicBezTo>
                    <a:pt x="4736269" y="360291"/>
                    <a:pt x="4761036" y="530533"/>
                    <a:pt x="4767072" y="548640"/>
                  </a:cubicBezTo>
                  <a:lnTo>
                    <a:pt x="4791456" y="621792"/>
                  </a:lnTo>
                  <a:lnTo>
                    <a:pt x="4803648" y="658368"/>
                  </a:lnTo>
                  <a:cubicBezTo>
                    <a:pt x="4807712" y="670560"/>
                    <a:pt x="4803648" y="690880"/>
                    <a:pt x="4815840" y="694944"/>
                  </a:cubicBezTo>
                  <a:lnTo>
                    <a:pt x="4852416" y="707136"/>
                  </a:lnTo>
                  <a:cubicBezTo>
                    <a:pt x="4860544" y="694944"/>
                    <a:pt x="4870849" y="683950"/>
                    <a:pt x="4876800" y="670560"/>
                  </a:cubicBezTo>
                  <a:cubicBezTo>
                    <a:pt x="4908110" y="600111"/>
                    <a:pt x="4899737" y="577366"/>
                    <a:pt x="4925568" y="499872"/>
                  </a:cubicBezTo>
                  <a:lnTo>
                    <a:pt x="4974336" y="353568"/>
                  </a:lnTo>
                  <a:lnTo>
                    <a:pt x="4986528" y="316992"/>
                  </a:lnTo>
                  <a:cubicBezTo>
                    <a:pt x="4990592" y="304800"/>
                    <a:pt x="4991591" y="291109"/>
                    <a:pt x="4998720" y="280416"/>
                  </a:cubicBezTo>
                  <a:lnTo>
                    <a:pt x="5047488" y="207264"/>
                  </a:lnTo>
                  <a:cubicBezTo>
                    <a:pt x="5059680" y="211328"/>
                    <a:pt x="5074977" y="210369"/>
                    <a:pt x="5084064" y="219456"/>
                  </a:cubicBezTo>
                  <a:cubicBezTo>
                    <a:pt x="5149088" y="284480"/>
                    <a:pt x="5035296" y="235712"/>
                    <a:pt x="5132832" y="268224"/>
                  </a:cubicBezTo>
                  <a:cubicBezTo>
                    <a:pt x="5145024" y="260096"/>
                    <a:pt x="5154954" y="246249"/>
                    <a:pt x="5169408" y="243840"/>
                  </a:cubicBezTo>
                  <a:cubicBezTo>
                    <a:pt x="5182085" y="241727"/>
                    <a:pt x="5193133" y="256032"/>
                    <a:pt x="5205984" y="256032"/>
                  </a:cubicBezTo>
                  <a:cubicBezTo>
                    <a:pt x="5222740" y="256032"/>
                    <a:pt x="5238496" y="247904"/>
                    <a:pt x="5254752" y="243840"/>
                  </a:cubicBezTo>
                  <a:cubicBezTo>
                    <a:pt x="5262880" y="256032"/>
                    <a:pt x="5272583" y="267310"/>
                    <a:pt x="5279136" y="280416"/>
                  </a:cubicBezTo>
                  <a:cubicBezTo>
                    <a:pt x="5284883" y="291911"/>
                    <a:pt x="5278606" y="315175"/>
                    <a:pt x="5291328" y="316992"/>
                  </a:cubicBezTo>
                  <a:cubicBezTo>
                    <a:pt x="5316773" y="320627"/>
                    <a:pt x="5364480" y="292608"/>
                    <a:pt x="5364480" y="292608"/>
                  </a:cubicBezTo>
                  <a:cubicBezTo>
                    <a:pt x="5376672" y="304800"/>
                    <a:pt x="5391492" y="314838"/>
                    <a:pt x="5401056" y="329184"/>
                  </a:cubicBezTo>
                  <a:cubicBezTo>
                    <a:pt x="5408185" y="339877"/>
                    <a:pt x="5401753" y="360013"/>
                    <a:pt x="5413248" y="365760"/>
                  </a:cubicBezTo>
                  <a:cubicBezTo>
                    <a:pt x="5424743" y="371507"/>
                    <a:pt x="5437632" y="357632"/>
                    <a:pt x="5449824" y="353568"/>
                  </a:cubicBezTo>
                  <a:cubicBezTo>
                    <a:pt x="5462016" y="341376"/>
                    <a:pt x="5472054" y="326556"/>
                    <a:pt x="5486400" y="316992"/>
                  </a:cubicBezTo>
                  <a:cubicBezTo>
                    <a:pt x="5497093" y="309863"/>
                    <a:pt x="5511481" y="310547"/>
                    <a:pt x="5522976" y="304800"/>
                  </a:cubicBezTo>
                  <a:cubicBezTo>
                    <a:pt x="5536082" y="298247"/>
                    <a:pt x="5547360" y="288544"/>
                    <a:pt x="5559552" y="280416"/>
                  </a:cubicBezTo>
                  <a:cubicBezTo>
                    <a:pt x="5571744" y="284480"/>
                    <a:pt x="5587041" y="283521"/>
                    <a:pt x="5596128" y="292608"/>
                  </a:cubicBezTo>
                  <a:cubicBezTo>
                    <a:pt x="5601958" y="298438"/>
                    <a:pt x="5620407" y="377530"/>
                    <a:pt x="5620512" y="377952"/>
                  </a:cubicBezTo>
                  <a:cubicBezTo>
                    <a:pt x="5664233" y="312371"/>
                    <a:pt x="5629555" y="343536"/>
                    <a:pt x="5657088" y="377952"/>
                  </a:cubicBezTo>
                  <a:cubicBezTo>
                    <a:pt x="5666242" y="389394"/>
                    <a:pt x="5681472" y="394208"/>
                    <a:pt x="5693664" y="402336"/>
                  </a:cubicBezTo>
                  <a:cubicBezTo>
                    <a:pt x="5697728" y="426720"/>
                    <a:pt x="5692144" y="454919"/>
                    <a:pt x="5705856" y="475488"/>
                  </a:cubicBezTo>
                  <a:cubicBezTo>
                    <a:pt x="5712985" y="486181"/>
                    <a:pt x="5708013" y="446940"/>
                    <a:pt x="5718048" y="438912"/>
                  </a:cubicBezTo>
                  <a:cubicBezTo>
                    <a:pt x="5731132" y="428444"/>
                    <a:pt x="5750704" y="431323"/>
                    <a:pt x="5766816" y="426720"/>
                  </a:cubicBezTo>
                  <a:cubicBezTo>
                    <a:pt x="5779173" y="423189"/>
                    <a:pt x="5791200" y="418592"/>
                    <a:pt x="5803392" y="414528"/>
                  </a:cubicBezTo>
                  <a:cubicBezTo>
                    <a:pt x="5819648" y="418592"/>
                    <a:pt x="5840312" y="414872"/>
                    <a:pt x="5852160" y="426720"/>
                  </a:cubicBezTo>
                  <a:cubicBezTo>
                    <a:pt x="5864008" y="438568"/>
                    <a:pt x="5848456" y="470189"/>
                    <a:pt x="5864352" y="475488"/>
                  </a:cubicBezTo>
                  <a:cubicBezTo>
                    <a:pt x="5878253" y="480122"/>
                    <a:pt x="5876544" y="447040"/>
                    <a:pt x="5888736" y="438912"/>
                  </a:cubicBezTo>
                  <a:cubicBezTo>
                    <a:pt x="5902678" y="429617"/>
                    <a:pt x="5921248" y="430784"/>
                    <a:pt x="5937504" y="426720"/>
                  </a:cubicBezTo>
                  <a:cubicBezTo>
                    <a:pt x="5945632" y="438912"/>
                    <a:pt x="5955937" y="449906"/>
                    <a:pt x="5961888" y="463296"/>
                  </a:cubicBezTo>
                  <a:cubicBezTo>
                    <a:pt x="5972327" y="486784"/>
                    <a:pt x="5986272" y="536448"/>
                    <a:pt x="5986272" y="536448"/>
                  </a:cubicBezTo>
                  <a:cubicBezTo>
                    <a:pt x="6014720" y="451104"/>
                    <a:pt x="5974080" y="532384"/>
                    <a:pt x="6035040" y="512064"/>
                  </a:cubicBezTo>
                  <a:cubicBezTo>
                    <a:pt x="6051397" y="506612"/>
                    <a:pt x="6059424" y="487680"/>
                    <a:pt x="6071616" y="475488"/>
                  </a:cubicBezTo>
                  <a:cubicBezTo>
                    <a:pt x="6075680" y="487680"/>
                    <a:pt x="6074721" y="502977"/>
                    <a:pt x="6083808" y="512064"/>
                  </a:cubicBezTo>
                  <a:cubicBezTo>
                    <a:pt x="6092895" y="521151"/>
                    <a:pt x="6118354" y="511566"/>
                    <a:pt x="6120384" y="524256"/>
                  </a:cubicBezTo>
                  <a:cubicBezTo>
                    <a:pt x="6135807" y="620651"/>
                    <a:pt x="6126291" y="719446"/>
                    <a:pt x="6132576" y="816864"/>
                  </a:cubicBezTo>
                  <a:cubicBezTo>
                    <a:pt x="6134050" y="839715"/>
                    <a:pt x="6148974" y="933887"/>
                    <a:pt x="6156960" y="963168"/>
                  </a:cubicBezTo>
                  <a:cubicBezTo>
                    <a:pt x="6163723" y="987965"/>
                    <a:pt x="6181344" y="1036320"/>
                    <a:pt x="6181344" y="1036320"/>
                  </a:cubicBezTo>
                  <a:cubicBezTo>
                    <a:pt x="6192125" y="1003976"/>
                    <a:pt x="6199167" y="985968"/>
                    <a:pt x="6205728" y="950976"/>
                  </a:cubicBezTo>
                  <a:cubicBezTo>
                    <a:pt x="6214839" y="902382"/>
                    <a:pt x="6220416" y="853153"/>
                    <a:pt x="6230112" y="804672"/>
                  </a:cubicBezTo>
                  <a:cubicBezTo>
                    <a:pt x="6234176" y="784352"/>
                    <a:pt x="6236852" y="763704"/>
                    <a:pt x="6242304" y="743712"/>
                  </a:cubicBezTo>
                  <a:cubicBezTo>
                    <a:pt x="6249067" y="718915"/>
                    <a:pt x="6258560" y="694944"/>
                    <a:pt x="6266688" y="670560"/>
                  </a:cubicBezTo>
                  <a:cubicBezTo>
                    <a:pt x="6307662" y="547639"/>
                    <a:pt x="6245145" y="738305"/>
                    <a:pt x="6291072" y="585216"/>
                  </a:cubicBezTo>
                  <a:cubicBezTo>
                    <a:pt x="6298458" y="560597"/>
                    <a:pt x="6315456" y="512064"/>
                    <a:pt x="6315456" y="512064"/>
                  </a:cubicBezTo>
                  <a:cubicBezTo>
                    <a:pt x="6327648" y="516128"/>
                    <a:pt x="6342945" y="515169"/>
                    <a:pt x="6352032" y="524256"/>
                  </a:cubicBezTo>
                  <a:cubicBezTo>
                    <a:pt x="6361119" y="533343"/>
                    <a:pt x="6360693" y="548475"/>
                    <a:pt x="6364224" y="560832"/>
                  </a:cubicBezTo>
                  <a:cubicBezTo>
                    <a:pt x="6394842" y="667995"/>
                    <a:pt x="6359376" y="558479"/>
                    <a:pt x="6388608" y="646176"/>
                  </a:cubicBezTo>
                  <a:cubicBezTo>
                    <a:pt x="6400705" y="654875"/>
                    <a:pt x="6385776" y="826368"/>
                    <a:pt x="6406096" y="820272"/>
                  </a:cubicBezTo>
                  <a:cubicBezTo>
                    <a:pt x="6426416" y="814176"/>
                    <a:pt x="6494177" y="604076"/>
                    <a:pt x="6510528" y="609600"/>
                  </a:cubicBezTo>
                  <a:cubicBezTo>
                    <a:pt x="6518656" y="621792"/>
                    <a:pt x="6536211" y="743630"/>
                    <a:pt x="6550112" y="748264"/>
                  </a:cubicBezTo>
                  <a:cubicBezTo>
                    <a:pt x="6624743" y="773141"/>
                    <a:pt x="6568107" y="587266"/>
                    <a:pt x="6595872" y="670560"/>
                  </a:cubicBezTo>
                  <a:cubicBezTo>
                    <a:pt x="6591808" y="682752"/>
                    <a:pt x="6574593" y="698049"/>
                    <a:pt x="6583680" y="707136"/>
                  </a:cubicBezTo>
                  <a:cubicBezTo>
                    <a:pt x="6584950" y="713819"/>
                    <a:pt x="6616024" y="966320"/>
                    <a:pt x="6622120" y="964288"/>
                  </a:cubicBezTo>
                  <a:cubicBezTo>
                    <a:pt x="6628597" y="966066"/>
                    <a:pt x="6622431" y="793155"/>
                    <a:pt x="6622120" y="748264"/>
                  </a:cubicBezTo>
                  <a:cubicBezTo>
                    <a:pt x="6621809" y="703373"/>
                    <a:pt x="6608325" y="701869"/>
                    <a:pt x="6620256" y="694944"/>
                  </a:cubicBezTo>
                  <a:cubicBezTo>
                    <a:pt x="6619930" y="646323"/>
                    <a:pt x="6692096" y="682352"/>
                    <a:pt x="6694128" y="676256"/>
                  </a:cubicBezTo>
                  <a:cubicBezTo>
                    <a:pt x="6696160" y="670160"/>
                    <a:pt x="6620120" y="657752"/>
                    <a:pt x="6632448" y="658368"/>
                  </a:cubicBezTo>
                  <a:cubicBezTo>
                    <a:pt x="6641602" y="646926"/>
                    <a:pt x="6681936" y="684384"/>
                    <a:pt x="6694128" y="676256"/>
                  </a:cubicBezTo>
                  <a:cubicBezTo>
                    <a:pt x="6706320" y="688448"/>
                    <a:pt x="6697046" y="655590"/>
                    <a:pt x="6705600" y="670560"/>
                  </a:cubicBezTo>
                  <a:cubicBezTo>
                    <a:pt x="6737443" y="726285"/>
                    <a:pt x="6689215" y="728854"/>
                    <a:pt x="6754368" y="707136"/>
                  </a:cubicBezTo>
                  <a:cubicBezTo>
                    <a:pt x="6758432" y="719328"/>
                    <a:pt x="6755065" y="737965"/>
                    <a:pt x="6766560" y="743712"/>
                  </a:cubicBezTo>
                  <a:cubicBezTo>
                    <a:pt x="6778055" y="749459"/>
                    <a:pt x="6791641" y="725773"/>
                    <a:pt x="6803136" y="731520"/>
                  </a:cubicBezTo>
                  <a:cubicBezTo>
                    <a:pt x="6814631" y="737267"/>
                    <a:pt x="6811264" y="755904"/>
                    <a:pt x="6815328" y="768096"/>
                  </a:cubicBezTo>
                  <a:cubicBezTo>
                    <a:pt x="6879613" y="725239"/>
                    <a:pt x="6828259" y="741865"/>
                    <a:pt x="6876288" y="780288"/>
                  </a:cubicBezTo>
                  <a:cubicBezTo>
                    <a:pt x="6886323" y="788316"/>
                    <a:pt x="6900672" y="788416"/>
                    <a:pt x="6912864" y="792480"/>
                  </a:cubicBezTo>
                  <a:cubicBezTo>
                    <a:pt x="6941551" y="773355"/>
                    <a:pt x="6957329" y="746581"/>
                    <a:pt x="6986016" y="792480"/>
                  </a:cubicBezTo>
                  <a:cubicBezTo>
                    <a:pt x="6999639" y="814276"/>
                    <a:pt x="7010400" y="865632"/>
                    <a:pt x="7010400" y="865632"/>
                  </a:cubicBezTo>
                  <a:cubicBezTo>
                    <a:pt x="7095744" y="837184"/>
                    <a:pt x="7065216" y="1015976"/>
                    <a:pt x="7126176" y="1036296"/>
                  </a:cubicBezTo>
                  <a:cubicBezTo>
                    <a:pt x="7154624" y="1121640"/>
                    <a:pt x="7120128" y="934720"/>
                    <a:pt x="7181088" y="914400"/>
                  </a:cubicBezTo>
                  <a:cubicBezTo>
                    <a:pt x="7193280" y="918464"/>
                    <a:pt x="7210194" y="916134"/>
                    <a:pt x="7217664" y="926592"/>
                  </a:cubicBezTo>
                  <a:cubicBezTo>
                    <a:pt x="7232604" y="947507"/>
                    <a:pt x="7227791" y="978358"/>
                    <a:pt x="7242048" y="999744"/>
                  </a:cubicBezTo>
                  <a:lnTo>
                    <a:pt x="7266432" y="1036320"/>
                  </a:lnTo>
                  <a:cubicBezTo>
                    <a:pt x="7278624" y="1028192"/>
                    <a:pt x="7288793" y="1008382"/>
                    <a:pt x="7303008" y="1011936"/>
                  </a:cubicBezTo>
                  <a:cubicBezTo>
                    <a:pt x="7315476" y="1015053"/>
                    <a:pt x="7312083" y="1036044"/>
                    <a:pt x="7315200" y="1048512"/>
                  </a:cubicBezTo>
                  <a:cubicBezTo>
                    <a:pt x="7320226" y="1068616"/>
                    <a:pt x="7315897" y="1092230"/>
                    <a:pt x="7327392" y="1109472"/>
                  </a:cubicBezTo>
                  <a:cubicBezTo>
                    <a:pt x="7334521" y="1120165"/>
                    <a:pt x="7351776" y="1117600"/>
                    <a:pt x="7363968" y="1121664"/>
                  </a:cubicBezTo>
                  <a:cubicBezTo>
                    <a:pt x="7376160" y="1113536"/>
                    <a:pt x="7386329" y="1093726"/>
                    <a:pt x="7400544" y="1097280"/>
                  </a:cubicBezTo>
                  <a:cubicBezTo>
                    <a:pt x="7413012" y="1100397"/>
                    <a:pt x="7409619" y="1121388"/>
                    <a:pt x="7412736" y="1133856"/>
                  </a:cubicBezTo>
                  <a:cubicBezTo>
                    <a:pt x="7417762" y="1153960"/>
                    <a:pt x="7420433" y="1174587"/>
                    <a:pt x="7424928" y="1194816"/>
                  </a:cubicBezTo>
                  <a:cubicBezTo>
                    <a:pt x="7435134" y="1240743"/>
                    <a:pt x="7435735" y="1239429"/>
                    <a:pt x="7449312" y="1280160"/>
                  </a:cubicBezTo>
                  <a:cubicBezTo>
                    <a:pt x="7452318" y="1271141"/>
                    <a:pt x="7470132" y="1207008"/>
                    <a:pt x="7485888" y="1207008"/>
                  </a:cubicBezTo>
                  <a:cubicBezTo>
                    <a:pt x="7500541" y="1207008"/>
                    <a:pt x="7504321" y="1230194"/>
                    <a:pt x="7510272" y="1243584"/>
                  </a:cubicBezTo>
                  <a:cubicBezTo>
                    <a:pt x="7520711" y="1267072"/>
                    <a:pt x="7526528" y="1292352"/>
                    <a:pt x="7534656" y="1316736"/>
                  </a:cubicBezTo>
                  <a:lnTo>
                    <a:pt x="7559040" y="1389888"/>
                  </a:lnTo>
                  <a:cubicBezTo>
                    <a:pt x="7564789" y="1407136"/>
                    <a:pt x="7583424" y="1459923"/>
                    <a:pt x="7583424" y="1475232"/>
                  </a:cubicBezTo>
                  <a:lnTo>
                    <a:pt x="7571232" y="1463040"/>
                  </a:lnTo>
                </a:path>
              </a:pathLst>
            </a:cu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dirty="0"/>
            </a:p>
          </p:txBody>
        </p:sp>
        <p:sp>
          <p:nvSpPr>
            <p:cNvPr id="68" name="Rechthoek 67"/>
            <p:cNvSpPr/>
            <p:nvPr/>
          </p:nvSpPr>
          <p:spPr>
            <a:xfrm>
              <a:off x="6587657" y="3645024"/>
              <a:ext cx="1944783" cy="2304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dirty="0"/>
            </a:p>
          </p:txBody>
        </p:sp>
        <p:cxnSp>
          <p:nvCxnSpPr>
            <p:cNvPr id="5" name="Rechte verbindingslijn 4"/>
            <p:cNvCxnSpPr/>
            <p:nvPr/>
          </p:nvCxnSpPr>
          <p:spPr>
            <a:xfrm>
              <a:off x="505646" y="5588270"/>
              <a:ext cx="75949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Vrije vorm 7"/>
            <p:cNvSpPr/>
            <p:nvPr/>
          </p:nvSpPr>
          <p:spPr>
            <a:xfrm>
              <a:off x="467544" y="3862193"/>
              <a:ext cx="7633075" cy="1726077"/>
            </a:xfrm>
            <a:custGeom>
              <a:avLst/>
              <a:gdLst>
                <a:gd name="connsiteX0" fmla="*/ 0 w 6729984"/>
                <a:gd name="connsiteY0" fmla="*/ 1011936 h 1011936"/>
                <a:gd name="connsiteX1" fmla="*/ 280416 w 6729984"/>
                <a:gd name="connsiteY1" fmla="*/ 755904 h 1011936"/>
                <a:gd name="connsiteX2" fmla="*/ 743712 w 6729984"/>
                <a:gd name="connsiteY2" fmla="*/ 585216 h 1011936"/>
                <a:gd name="connsiteX3" fmla="*/ 2036064 w 6729984"/>
                <a:gd name="connsiteY3" fmla="*/ 353568 h 1011936"/>
                <a:gd name="connsiteX4" fmla="*/ 4572000 w 6729984"/>
                <a:gd name="connsiteY4" fmla="*/ 121920 h 1011936"/>
                <a:gd name="connsiteX5" fmla="*/ 6729984 w 6729984"/>
                <a:gd name="connsiteY5" fmla="*/ 0 h 1011936"/>
                <a:gd name="connsiteX0" fmla="*/ 0 w 6729984"/>
                <a:gd name="connsiteY0" fmla="*/ 936305 h 936305"/>
                <a:gd name="connsiteX1" fmla="*/ 280416 w 6729984"/>
                <a:gd name="connsiteY1" fmla="*/ 680273 h 936305"/>
                <a:gd name="connsiteX2" fmla="*/ 743712 w 6729984"/>
                <a:gd name="connsiteY2" fmla="*/ 509585 h 936305"/>
                <a:gd name="connsiteX3" fmla="*/ 2036064 w 6729984"/>
                <a:gd name="connsiteY3" fmla="*/ 277937 h 936305"/>
                <a:gd name="connsiteX4" fmla="*/ 4572000 w 6729984"/>
                <a:gd name="connsiteY4" fmla="*/ 46289 h 936305"/>
                <a:gd name="connsiteX5" fmla="*/ 6729984 w 6729984"/>
                <a:gd name="connsiteY5" fmla="*/ 201 h 936305"/>
                <a:gd name="connsiteX0" fmla="*/ 0 w 6729984"/>
                <a:gd name="connsiteY0" fmla="*/ 936305 h 936305"/>
                <a:gd name="connsiteX1" fmla="*/ 280416 w 6729984"/>
                <a:gd name="connsiteY1" fmla="*/ 680273 h 936305"/>
                <a:gd name="connsiteX2" fmla="*/ 743712 w 6729984"/>
                <a:gd name="connsiteY2" fmla="*/ 509585 h 936305"/>
                <a:gd name="connsiteX3" fmla="*/ 2036064 w 6729984"/>
                <a:gd name="connsiteY3" fmla="*/ 277937 h 936305"/>
                <a:gd name="connsiteX4" fmla="*/ 4572000 w 6729984"/>
                <a:gd name="connsiteY4" fmla="*/ 46289 h 936305"/>
                <a:gd name="connsiteX5" fmla="*/ 6729984 w 6729984"/>
                <a:gd name="connsiteY5" fmla="*/ 201 h 936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29984" h="936305">
                  <a:moveTo>
                    <a:pt x="0" y="936305"/>
                  </a:moveTo>
                  <a:cubicBezTo>
                    <a:pt x="78232" y="843849"/>
                    <a:pt x="156464" y="751393"/>
                    <a:pt x="280416" y="680273"/>
                  </a:cubicBezTo>
                  <a:cubicBezTo>
                    <a:pt x="404368" y="609153"/>
                    <a:pt x="451104" y="576641"/>
                    <a:pt x="743712" y="509585"/>
                  </a:cubicBezTo>
                  <a:cubicBezTo>
                    <a:pt x="1036320" y="442529"/>
                    <a:pt x="1398016" y="355153"/>
                    <a:pt x="2036064" y="277937"/>
                  </a:cubicBezTo>
                  <a:cubicBezTo>
                    <a:pt x="2674112" y="200721"/>
                    <a:pt x="3789680" y="92578"/>
                    <a:pt x="4572000" y="46289"/>
                  </a:cubicBezTo>
                  <a:cubicBezTo>
                    <a:pt x="5354320" y="0"/>
                    <a:pt x="6362410" y="2129"/>
                    <a:pt x="6729984" y="201"/>
                  </a:cubicBezTo>
                </a:path>
              </a:pathLst>
            </a:custGeom>
            <a:noFill/>
            <a:ln w="38100">
              <a:solidFill>
                <a:srgbClr val="FF0000"/>
              </a:solidFill>
              <a:prstDash val="dashDot"/>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dirty="0"/>
            </a:p>
          </p:txBody>
        </p:sp>
        <p:sp>
          <p:nvSpPr>
            <p:cNvPr id="9" name="Vrije vorm 8"/>
            <p:cNvSpPr/>
            <p:nvPr/>
          </p:nvSpPr>
          <p:spPr>
            <a:xfrm flipH="1">
              <a:off x="505646" y="3862193"/>
              <a:ext cx="7594973" cy="1726077"/>
            </a:xfrm>
            <a:custGeom>
              <a:avLst/>
              <a:gdLst>
                <a:gd name="connsiteX0" fmla="*/ 0 w 6729984"/>
                <a:gd name="connsiteY0" fmla="*/ 1011936 h 1011936"/>
                <a:gd name="connsiteX1" fmla="*/ 280416 w 6729984"/>
                <a:gd name="connsiteY1" fmla="*/ 755904 h 1011936"/>
                <a:gd name="connsiteX2" fmla="*/ 743712 w 6729984"/>
                <a:gd name="connsiteY2" fmla="*/ 585216 h 1011936"/>
                <a:gd name="connsiteX3" fmla="*/ 2036064 w 6729984"/>
                <a:gd name="connsiteY3" fmla="*/ 353568 h 1011936"/>
                <a:gd name="connsiteX4" fmla="*/ 4572000 w 6729984"/>
                <a:gd name="connsiteY4" fmla="*/ 121920 h 1011936"/>
                <a:gd name="connsiteX5" fmla="*/ 6729984 w 6729984"/>
                <a:gd name="connsiteY5" fmla="*/ 0 h 1011936"/>
                <a:gd name="connsiteX0" fmla="*/ 0 w 6729984"/>
                <a:gd name="connsiteY0" fmla="*/ 944474 h 944474"/>
                <a:gd name="connsiteX1" fmla="*/ 280416 w 6729984"/>
                <a:gd name="connsiteY1" fmla="*/ 688442 h 944474"/>
                <a:gd name="connsiteX2" fmla="*/ 743712 w 6729984"/>
                <a:gd name="connsiteY2" fmla="*/ 517754 h 944474"/>
                <a:gd name="connsiteX3" fmla="*/ 2036064 w 6729984"/>
                <a:gd name="connsiteY3" fmla="*/ 286106 h 944474"/>
                <a:gd name="connsiteX4" fmla="*/ 4572000 w 6729984"/>
                <a:gd name="connsiteY4" fmla="*/ 54458 h 944474"/>
                <a:gd name="connsiteX5" fmla="*/ 6729984 w 6729984"/>
                <a:gd name="connsiteY5" fmla="*/ 0 h 944474"/>
                <a:gd name="connsiteX0" fmla="*/ 0 w 6729984"/>
                <a:gd name="connsiteY0" fmla="*/ 965624 h 965624"/>
                <a:gd name="connsiteX1" fmla="*/ 280416 w 6729984"/>
                <a:gd name="connsiteY1" fmla="*/ 709592 h 965624"/>
                <a:gd name="connsiteX2" fmla="*/ 743712 w 6729984"/>
                <a:gd name="connsiteY2" fmla="*/ 538904 h 965624"/>
                <a:gd name="connsiteX3" fmla="*/ 2036064 w 6729984"/>
                <a:gd name="connsiteY3" fmla="*/ 307256 h 965624"/>
                <a:gd name="connsiteX4" fmla="*/ 4572000 w 6729984"/>
                <a:gd name="connsiteY4" fmla="*/ 75608 h 965624"/>
                <a:gd name="connsiteX5" fmla="*/ 6729984 w 6729984"/>
                <a:gd name="connsiteY5" fmla="*/ 21150 h 965624"/>
                <a:gd name="connsiteX0" fmla="*/ 0 w 6729984"/>
                <a:gd name="connsiteY0" fmla="*/ 944474 h 944474"/>
                <a:gd name="connsiteX1" fmla="*/ 280416 w 6729984"/>
                <a:gd name="connsiteY1" fmla="*/ 688442 h 944474"/>
                <a:gd name="connsiteX2" fmla="*/ 743712 w 6729984"/>
                <a:gd name="connsiteY2" fmla="*/ 517754 h 944474"/>
                <a:gd name="connsiteX3" fmla="*/ 2036064 w 6729984"/>
                <a:gd name="connsiteY3" fmla="*/ 286106 h 944474"/>
                <a:gd name="connsiteX4" fmla="*/ 4572000 w 6729984"/>
                <a:gd name="connsiteY4" fmla="*/ 54458 h 944474"/>
                <a:gd name="connsiteX5" fmla="*/ 6729984 w 6729984"/>
                <a:gd name="connsiteY5" fmla="*/ 0 h 94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29984" h="944474">
                  <a:moveTo>
                    <a:pt x="0" y="944474"/>
                  </a:moveTo>
                  <a:cubicBezTo>
                    <a:pt x="78232" y="852018"/>
                    <a:pt x="156464" y="759562"/>
                    <a:pt x="280416" y="688442"/>
                  </a:cubicBezTo>
                  <a:cubicBezTo>
                    <a:pt x="404368" y="617322"/>
                    <a:pt x="451104" y="584810"/>
                    <a:pt x="743712" y="517754"/>
                  </a:cubicBezTo>
                  <a:cubicBezTo>
                    <a:pt x="1036320" y="450698"/>
                    <a:pt x="1398016" y="363322"/>
                    <a:pt x="2036064" y="286106"/>
                  </a:cubicBezTo>
                  <a:cubicBezTo>
                    <a:pt x="2674112" y="208890"/>
                    <a:pt x="3789680" y="102142"/>
                    <a:pt x="4572000" y="54458"/>
                  </a:cubicBezTo>
                  <a:cubicBezTo>
                    <a:pt x="5354320" y="6774"/>
                    <a:pt x="6302812" y="14056"/>
                    <a:pt x="6729984" y="0"/>
                  </a:cubicBezTo>
                </a:path>
              </a:pathLst>
            </a:custGeom>
            <a:noFill/>
            <a:ln w="38100">
              <a:solidFill>
                <a:schemeClr val="accent5"/>
              </a:solidFill>
              <a:prstDash val="lgDashDot"/>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dirty="0"/>
            </a:p>
          </p:txBody>
        </p:sp>
        <p:cxnSp>
          <p:nvCxnSpPr>
            <p:cNvPr id="49" name="Rechte verbindingslijn 48"/>
            <p:cNvCxnSpPr/>
            <p:nvPr/>
          </p:nvCxnSpPr>
          <p:spPr>
            <a:xfrm>
              <a:off x="5306482" y="5585451"/>
              <a:ext cx="27941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Vrije vorm 49"/>
            <p:cNvSpPr/>
            <p:nvPr/>
          </p:nvSpPr>
          <p:spPr>
            <a:xfrm>
              <a:off x="5292193" y="4364222"/>
              <a:ext cx="2808426" cy="1221229"/>
            </a:xfrm>
            <a:custGeom>
              <a:avLst/>
              <a:gdLst>
                <a:gd name="connsiteX0" fmla="*/ 0 w 6729984"/>
                <a:gd name="connsiteY0" fmla="*/ 1011936 h 1011936"/>
                <a:gd name="connsiteX1" fmla="*/ 280416 w 6729984"/>
                <a:gd name="connsiteY1" fmla="*/ 755904 h 1011936"/>
                <a:gd name="connsiteX2" fmla="*/ 743712 w 6729984"/>
                <a:gd name="connsiteY2" fmla="*/ 585216 h 1011936"/>
                <a:gd name="connsiteX3" fmla="*/ 2036064 w 6729984"/>
                <a:gd name="connsiteY3" fmla="*/ 353568 h 1011936"/>
                <a:gd name="connsiteX4" fmla="*/ 4572000 w 6729984"/>
                <a:gd name="connsiteY4" fmla="*/ 121920 h 1011936"/>
                <a:gd name="connsiteX5" fmla="*/ 6729984 w 6729984"/>
                <a:gd name="connsiteY5" fmla="*/ 0 h 1011936"/>
                <a:gd name="connsiteX0" fmla="*/ 0 w 6729984"/>
                <a:gd name="connsiteY0" fmla="*/ 936305 h 936305"/>
                <a:gd name="connsiteX1" fmla="*/ 280416 w 6729984"/>
                <a:gd name="connsiteY1" fmla="*/ 680273 h 936305"/>
                <a:gd name="connsiteX2" fmla="*/ 743712 w 6729984"/>
                <a:gd name="connsiteY2" fmla="*/ 509585 h 936305"/>
                <a:gd name="connsiteX3" fmla="*/ 2036064 w 6729984"/>
                <a:gd name="connsiteY3" fmla="*/ 277937 h 936305"/>
                <a:gd name="connsiteX4" fmla="*/ 4572000 w 6729984"/>
                <a:gd name="connsiteY4" fmla="*/ 46289 h 936305"/>
                <a:gd name="connsiteX5" fmla="*/ 6729984 w 6729984"/>
                <a:gd name="connsiteY5" fmla="*/ 201 h 936305"/>
                <a:gd name="connsiteX0" fmla="*/ 0 w 6729984"/>
                <a:gd name="connsiteY0" fmla="*/ 936305 h 936305"/>
                <a:gd name="connsiteX1" fmla="*/ 280416 w 6729984"/>
                <a:gd name="connsiteY1" fmla="*/ 680273 h 936305"/>
                <a:gd name="connsiteX2" fmla="*/ 743712 w 6729984"/>
                <a:gd name="connsiteY2" fmla="*/ 509585 h 936305"/>
                <a:gd name="connsiteX3" fmla="*/ 2036064 w 6729984"/>
                <a:gd name="connsiteY3" fmla="*/ 277937 h 936305"/>
                <a:gd name="connsiteX4" fmla="*/ 4572000 w 6729984"/>
                <a:gd name="connsiteY4" fmla="*/ 46289 h 936305"/>
                <a:gd name="connsiteX5" fmla="*/ 6729984 w 6729984"/>
                <a:gd name="connsiteY5" fmla="*/ 201 h 936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29984" h="936305">
                  <a:moveTo>
                    <a:pt x="0" y="936305"/>
                  </a:moveTo>
                  <a:cubicBezTo>
                    <a:pt x="78232" y="843849"/>
                    <a:pt x="156464" y="751393"/>
                    <a:pt x="280416" y="680273"/>
                  </a:cubicBezTo>
                  <a:cubicBezTo>
                    <a:pt x="404368" y="609153"/>
                    <a:pt x="451104" y="576641"/>
                    <a:pt x="743712" y="509585"/>
                  </a:cubicBezTo>
                  <a:cubicBezTo>
                    <a:pt x="1036320" y="442529"/>
                    <a:pt x="1398016" y="355153"/>
                    <a:pt x="2036064" y="277937"/>
                  </a:cubicBezTo>
                  <a:cubicBezTo>
                    <a:pt x="2674112" y="200721"/>
                    <a:pt x="3789680" y="92578"/>
                    <a:pt x="4572000" y="46289"/>
                  </a:cubicBezTo>
                  <a:cubicBezTo>
                    <a:pt x="5354320" y="0"/>
                    <a:pt x="6362410" y="2129"/>
                    <a:pt x="6729984" y="201"/>
                  </a:cubicBezTo>
                </a:path>
              </a:pathLst>
            </a:custGeom>
            <a:no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dirty="0"/>
            </a:p>
          </p:txBody>
        </p:sp>
        <p:sp>
          <p:nvSpPr>
            <p:cNvPr id="52" name="Vrije vorm 51"/>
            <p:cNvSpPr/>
            <p:nvPr/>
          </p:nvSpPr>
          <p:spPr>
            <a:xfrm>
              <a:off x="5293781" y="4581393"/>
              <a:ext cx="2789374" cy="1006878"/>
            </a:xfrm>
            <a:custGeom>
              <a:avLst/>
              <a:gdLst>
                <a:gd name="connsiteX0" fmla="*/ 0 w 7583424"/>
                <a:gd name="connsiteY0" fmla="*/ 1438656 h 1475232"/>
                <a:gd name="connsiteX1" fmla="*/ 48768 w 7583424"/>
                <a:gd name="connsiteY1" fmla="*/ 1292352 h 1475232"/>
                <a:gd name="connsiteX2" fmla="*/ 60960 w 7583424"/>
                <a:gd name="connsiteY2" fmla="*/ 1255776 h 1475232"/>
                <a:gd name="connsiteX3" fmla="*/ 109728 w 7583424"/>
                <a:gd name="connsiteY3" fmla="*/ 1182624 h 1475232"/>
                <a:gd name="connsiteX4" fmla="*/ 146304 w 7583424"/>
                <a:gd name="connsiteY4" fmla="*/ 1194816 h 1475232"/>
                <a:gd name="connsiteX5" fmla="*/ 158496 w 7583424"/>
                <a:gd name="connsiteY5" fmla="*/ 1255776 h 1475232"/>
                <a:gd name="connsiteX6" fmla="*/ 170688 w 7583424"/>
                <a:gd name="connsiteY6" fmla="*/ 1304544 h 1475232"/>
                <a:gd name="connsiteX7" fmla="*/ 207264 w 7583424"/>
                <a:gd name="connsiteY7" fmla="*/ 1328928 h 1475232"/>
                <a:gd name="connsiteX8" fmla="*/ 231648 w 7583424"/>
                <a:gd name="connsiteY8" fmla="*/ 1292352 h 1475232"/>
                <a:gd name="connsiteX9" fmla="*/ 256032 w 7583424"/>
                <a:gd name="connsiteY9" fmla="*/ 1219200 h 1475232"/>
                <a:gd name="connsiteX10" fmla="*/ 292608 w 7583424"/>
                <a:gd name="connsiteY10" fmla="*/ 1109472 h 1475232"/>
                <a:gd name="connsiteX11" fmla="*/ 316992 w 7583424"/>
                <a:gd name="connsiteY11" fmla="*/ 1036320 h 1475232"/>
                <a:gd name="connsiteX12" fmla="*/ 329184 w 7583424"/>
                <a:gd name="connsiteY12" fmla="*/ 999744 h 1475232"/>
                <a:gd name="connsiteX13" fmla="*/ 390144 w 7583424"/>
                <a:gd name="connsiteY13" fmla="*/ 926592 h 1475232"/>
                <a:gd name="connsiteX14" fmla="*/ 426720 w 7583424"/>
                <a:gd name="connsiteY14" fmla="*/ 938784 h 1475232"/>
                <a:gd name="connsiteX15" fmla="*/ 451104 w 7583424"/>
                <a:gd name="connsiteY15" fmla="*/ 975360 h 1475232"/>
                <a:gd name="connsiteX16" fmla="*/ 487680 w 7583424"/>
                <a:gd name="connsiteY16" fmla="*/ 963168 h 1475232"/>
                <a:gd name="connsiteX17" fmla="*/ 512064 w 7583424"/>
                <a:gd name="connsiteY17" fmla="*/ 890016 h 1475232"/>
                <a:gd name="connsiteX18" fmla="*/ 524256 w 7583424"/>
                <a:gd name="connsiteY18" fmla="*/ 853440 h 1475232"/>
                <a:gd name="connsiteX19" fmla="*/ 560832 w 7583424"/>
                <a:gd name="connsiteY19" fmla="*/ 829056 h 1475232"/>
                <a:gd name="connsiteX20" fmla="*/ 573024 w 7583424"/>
                <a:gd name="connsiteY20" fmla="*/ 865632 h 1475232"/>
                <a:gd name="connsiteX21" fmla="*/ 646176 w 7583424"/>
                <a:gd name="connsiteY21" fmla="*/ 816864 h 1475232"/>
                <a:gd name="connsiteX22" fmla="*/ 682752 w 7583424"/>
                <a:gd name="connsiteY22" fmla="*/ 792480 h 1475232"/>
                <a:gd name="connsiteX23" fmla="*/ 731520 w 7583424"/>
                <a:gd name="connsiteY23" fmla="*/ 719328 h 1475232"/>
                <a:gd name="connsiteX24" fmla="*/ 755904 w 7583424"/>
                <a:gd name="connsiteY24" fmla="*/ 682752 h 1475232"/>
                <a:gd name="connsiteX25" fmla="*/ 792480 w 7583424"/>
                <a:gd name="connsiteY25" fmla="*/ 658368 h 1475232"/>
                <a:gd name="connsiteX26" fmla="*/ 902208 w 7583424"/>
                <a:gd name="connsiteY26" fmla="*/ 719328 h 1475232"/>
                <a:gd name="connsiteX27" fmla="*/ 938784 w 7583424"/>
                <a:gd name="connsiteY27" fmla="*/ 707136 h 1475232"/>
                <a:gd name="connsiteX28" fmla="*/ 1024128 w 7583424"/>
                <a:gd name="connsiteY28" fmla="*/ 609600 h 1475232"/>
                <a:gd name="connsiteX29" fmla="*/ 1036320 w 7583424"/>
                <a:gd name="connsiteY29" fmla="*/ 646176 h 1475232"/>
                <a:gd name="connsiteX30" fmla="*/ 1060704 w 7583424"/>
                <a:gd name="connsiteY30" fmla="*/ 682752 h 1475232"/>
                <a:gd name="connsiteX31" fmla="*/ 1085088 w 7583424"/>
                <a:gd name="connsiteY31" fmla="*/ 853440 h 1475232"/>
                <a:gd name="connsiteX32" fmla="*/ 1097280 w 7583424"/>
                <a:gd name="connsiteY32" fmla="*/ 1011936 h 1475232"/>
                <a:gd name="connsiteX33" fmla="*/ 1109472 w 7583424"/>
                <a:gd name="connsiteY33" fmla="*/ 1109472 h 1475232"/>
                <a:gd name="connsiteX34" fmla="*/ 1121664 w 7583424"/>
                <a:gd name="connsiteY34" fmla="*/ 1231392 h 1475232"/>
                <a:gd name="connsiteX35" fmla="*/ 1146048 w 7583424"/>
                <a:gd name="connsiteY35" fmla="*/ 1194816 h 1475232"/>
                <a:gd name="connsiteX36" fmla="*/ 1158240 w 7583424"/>
                <a:gd name="connsiteY36" fmla="*/ 1158240 h 1475232"/>
                <a:gd name="connsiteX37" fmla="*/ 1170432 w 7583424"/>
                <a:gd name="connsiteY37" fmla="*/ 1109472 h 1475232"/>
                <a:gd name="connsiteX38" fmla="*/ 1194816 w 7583424"/>
                <a:gd name="connsiteY38" fmla="*/ 987552 h 1475232"/>
                <a:gd name="connsiteX39" fmla="*/ 1219200 w 7583424"/>
                <a:gd name="connsiteY39" fmla="*/ 902208 h 1475232"/>
                <a:gd name="connsiteX40" fmla="*/ 1243584 w 7583424"/>
                <a:gd name="connsiteY40" fmla="*/ 755904 h 1475232"/>
                <a:gd name="connsiteX41" fmla="*/ 1267968 w 7583424"/>
                <a:gd name="connsiteY41" fmla="*/ 670560 h 1475232"/>
                <a:gd name="connsiteX42" fmla="*/ 1292352 w 7583424"/>
                <a:gd name="connsiteY42" fmla="*/ 560832 h 1475232"/>
                <a:gd name="connsiteX43" fmla="*/ 1341120 w 7583424"/>
                <a:gd name="connsiteY43" fmla="*/ 487680 h 1475232"/>
                <a:gd name="connsiteX44" fmla="*/ 1377696 w 7583424"/>
                <a:gd name="connsiteY44" fmla="*/ 475488 h 1475232"/>
                <a:gd name="connsiteX45" fmla="*/ 1426464 w 7583424"/>
                <a:gd name="connsiteY45" fmla="*/ 487680 h 1475232"/>
                <a:gd name="connsiteX46" fmla="*/ 1450848 w 7583424"/>
                <a:gd name="connsiteY46" fmla="*/ 560832 h 1475232"/>
                <a:gd name="connsiteX47" fmla="*/ 1511808 w 7583424"/>
                <a:gd name="connsiteY47" fmla="*/ 463296 h 1475232"/>
                <a:gd name="connsiteX48" fmla="*/ 1548384 w 7583424"/>
                <a:gd name="connsiteY48" fmla="*/ 475488 h 1475232"/>
                <a:gd name="connsiteX49" fmla="*/ 1560576 w 7583424"/>
                <a:gd name="connsiteY49" fmla="*/ 512064 h 1475232"/>
                <a:gd name="connsiteX50" fmla="*/ 1572768 w 7583424"/>
                <a:gd name="connsiteY50" fmla="*/ 475488 h 1475232"/>
                <a:gd name="connsiteX51" fmla="*/ 1609344 w 7583424"/>
                <a:gd name="connsiteY51" fmla="*/ 438912 h 1475232"/>
                <a:gd name="connsiteX52" fmla="*/ 1682496 w 7583424"/>
                <a:gd name="connsiteY52" fmla="*/ 414528 h 1475232"/>
                <a:gd name="connsiteX53" fmla="*/ 1719072 w 7583424"/>
                <a:gd name="connsiteY53" fmla="*/ 390144 h 1475232"/>
                <a:gd name="connsiteX54" fmla="*/ 1780032 w 7583424"/>
                <a:gd name="connsiteY54" fmla="*/ 573024 h 1475232"/>
                <a:gd name="connsiteX55" fmla="*/ 1792224 w 7583424"/>
                <a:gd name="connsiteY55" fmla="*/ 609600 h 1475232"/>
                <a:gd name="connsiteX56" fmla="*/ 1804416 w 7583424"/>
                <a:gd name="connsiteY56" fmla="*/ 646176 h 1475232"/>
                <a:gd name="connsiteX57" fmla="*/ 1840992 w 7583424"/>
                <a:gd name="connsiteY57" fmla="*/ 573024 h 1475232"/>
                <a:gd name="connsiteX58" fmla="*/ 1865376 w 7583424"/>
                <a:gd name="connsiteY58" fmla="*/ 499872 h 1475232"/>
                <a:gd name="connsiteX59" fmla="*/ 1877568 w 7583424"/>
                <a:gd name="connsiteY59" fmla="*/ 463296 h 1475232"/>
                <a:gd name="connsiteX60" fmla="*/ 1926336 w 7583424"/>
                <a:gd name="connsiteY60" fmla="*/ 390144 h 1475232"/>
                <a:gd name="connsiteX61" fmla="*/ 1950720 w 7583424"/>
                <a:gd name="connsiteY61" fmla="*/ 316992 h 1475232"/>
                <a:gd name="connsiteX62" fmla="*/ 1987296 w 7583424"/>
                <a:gd name="connsiteY62" fmla="*/ 353568 h 1475232"/>
                <a:gd name="connsiteX63" fmla="*/ 1999488 w 7583424"/>
                <a:gd name="connsiteY63" fmla="*/ 390144 h 1475232"/>
                <a:gd name="connsiteX64" fmla="*/ 2048256 w 7583424"/>
                <a:gd name="connsiteY64" fmla="*/ 316992 h 1475232"/>
                <a:gd name="connsiteX65" fmla="*/ 2121408 w 7583424"/>
                <a:gd name="connsiteY65" fmla="*/ 280416 h 1475232"/>
                <a:gd name="connsiteX66" fmla="*/ 2145792 w 7583424"/>
                <a:gd name="connsiteY66" fmla="*/ 353568 h 1475232"/>
                <a:gd name="connsiteX67" fmla="*/ 2194560 w 7583424"/>
                <a:gd name="connsiteY67" fmla="*/ 280416 h 1475232"/>
                <a:gd name="connsiteX68" fmla="*/ 2267712 w 7583424"/>
                <a:gd name="connsiteY68" fmla="*/ 219456 h 1475232"/>
                <a:gd name="connsiteX69" fmla="*/ 2304288 w 7583424"/>
                <a:gd name="connsiteY69" fmla="*/ 195072 h 1475232"/>
                <a:gd name="connsiteX70" fmla="*/ 2328672 w 7583424"/>
                <a:gd name="connsiteY70" fmla="*/ 231648 h 1475232"/>
                <a:gd name="connsiteX71" fmla="*/ 2353056 w 7583424"/>
                <a:gd name="connsiteY71" fmla="*/ 304800 h 1475232"/>
                <a:gd name="connsiteX72" fmla="*/ 2365248 w 7583424"/>
                <a:gd name="connsiteY72" fmla="*/ 390144 h 1475232"/>
                <a:gd name="connsiteX73" fmla="*/ 2377440 w 7583424"/>
                <a:gd name="connsiteY73" fmla="*/ 329184 h 1475232"/>
                <a:gd name="connsiteX74" fmla="*/ 2414016 w 7583424"/>
                <a:gd name="connsiteY74" fmla="*/ 256032 h 1475232"/>
                <a:gd name="connsiteX75" fmla="*/ 2450592 w 7583424"/>
                <a:gd name="connsiteY75" fmla="*/ 243840 h 1475232"/>
                <a:gd name="connsiteX76" fmla="*/ 2487168 w 7583424"/>
                <a:gd name="connsiteY76" fmla="*/ 280416 h 1475232"/>
                <a:gd name="connsiteX77" fmla="*/ 2523744 w 7583424"/>
                <a:gd name="connsiteY77" fmla="*/ 402336 h 1475232"/>
                <a:gd name="connsiteX78" fmla="*/ 2548128 w 7583424"/>
                <a:gd name="connsiteY78" fmla="*/ 475488 h 1475232"/>
                <a:gd name="connsiteX79" fmla="*/ 2572512 w 7583424"/>
                <a:gd name="connsiteY79" fmla="*/ 658368 h 1475232"/>
                <a:gd name="connsiteX80" fmla="*/ 2596896 w 7583424"/>
                <a:gd name="connsiteY80" fmla="*/ 560832 h 1475232"/>
                <a:gd name="connsiteX81" fmla="*/ 2609088 w 7583424"/>
                <a:gd name="connsiteY81" fmla="*/ 524256 h 1475232"/>
                <a:gd name="connsiteX82" fmla="*/ 2633472 w 7583424"/>
                <a:gd name="connsiteY82" fmla="*/ 414528 h 1475232"/>
                <a:gd name="connsiteX83" fmla="*/ 2657856 w 7583424"/>
                <a:gd name="connsiteY83" fmla="*/ 268224 h 1475232"/>
                <a:gd name="connsiteX84" fmla="*/ 2670048 w 7583424"/>
                <a:gd name="connsiteY84" fmla="*/ 231648 h 1475232"/>
                <a:gd name="connsiteX85" fmla="*/ 2706624 w 7583424"/>
                <a:gd name="connsiteY85" fmla="*/ 195072 h 1475232"/>
                <a:gd name="connsiteX86" fmla="*/ 2755392 w 7583424"/>
                <a:gd name="connsiteY86" fmla="*/ 207264 h 1475232"/>
                <a:gd name="connsiteX87" fmla="*/ 2767584 w 7583424"/>
                <a:gd name="connsiteY87" fmla="*/ 243840 h 1475232"/>
                <a:gd name="connsiteX88" fmla="*/ 2791968 w 7583424"/>
                <a:gd name="connsiteY88" fmla="*/ 170688 h 1475232"/>
                <a:gd name="connsiteX89" fmla="*/ 2804160 w 7583424"/>
                <a:gd name="connsiteY89" fmla="*/ 134112 h 1475232"/>
                <a:gd name="connsiteX90" fmla="*/ 2852928 w 7583424"/>
                <a:gd name="connsiteY90" fmla="*/ 182880 h 1475232"/>
                <a:gd name="connsiteX91" fmla="*/ 2901696 w 7583424"/>
                <a:gd name="connsiteY91" fmla="*/ 109728 h 1475232"/>
                <a:gd name="connsiteX92" fmla="*/ 2938272 w 7583424"/>
                <a:gd name="connsiteY92" fmla="*/ 121920 h 1475232"/>
                <a:gd name="connsiteX93" fmla="*/ 3023616 w 7583424"/>
                <a:gd name="connsiteY93" fmla="*/ 231648 h 1475232"/>
                <a:gd name="connsiteX94" fmla="*/ 3048000 w 7583424"/>
                <a:gd name="connsiteY94" fmla="*/ 304800 h 1475232"/>
                <a:gd name="connsiteX95" fmla="*/ 3072384 w 7583424"/>
                <a:gd name="connsiteY95" fmla="*/ 341376 h 1475232"/>
                <a:gd name="connsiteX96" fmla="*/ 3084576 w 7583424"/>
                <a:gd name="connsiteY96" fmla="*/ 377952 h 1475232"/>
                <a:gd name="connsiteX97" fmla="*/ 3108960 w 7583424"/>
                <a:gd name="connsiteY97" fmla="*/ 475488 h 1475232"/>
                <a:gd name="connsiteX98" fmla="*/ 3133344 w 7583424"/>
                <a:gd name="connsiteY98" fmla="*/ 585216 h 1475232"/>
                <a:gd name="connsiteX99" fmla="*/ 3145536 w 7583424"/>
                <a:gd name="connsiteY99" fmla="*/ 658368 h 1475232"/>
                <a:gd name="connsiteX100" fmla="*/ 3157728 w 7583424"/>
                <a:gd name="connsiteY100" fmla="*/ 804672 h 1475232"/>
                <a:gd name="connsiteX101" fmla="*/ 3169920 w 7583424"/>
                <a:gd name="connsiteY101" fmla="*/ 768096 h 1475232"/>
                <a:gd name="connsiteX102" fmla="*/ 3194304 w 7583424"/>
                <a:gd name="connsiteY102" fmla="*/ 573024 h 1475232"/>
                <a:gd name="connsiteX103" fmla="*/ 3218688 w 7583424"/>
                <a:gd name="connsiteY103" fmla="*/ 182880 h 1475232"/>
                <a:gd name="connsiteX104" fmla="*/ 3243072 w 7583424"/>
                <a:gd name="connsiteY104" fmla="*/ 97536 h 1475232"/>
                <a:gd name="connsiteX105" fmla="*/ 3267456 w 7583424"/>
                <a:gd name="connsiteY105" fmla="*/ 60960 h 1475232"/>
                <a:gd name="connsiteX106" fmla="*/ 3304032 w 7583424"/>
                <a:gd name="connsiteY106" fmla="*/ 85344 h 1475232"/>
                <a:gd name="connsiteX107" fmla="*/ 3316224 w 7583424"/>
                <a:gd name="connsiteY107" fmla="*/ 134112 h 1475232"/>
                <a:gd name="connsiteX108" fmla="*/ 3340608 w 7583424"/>
                <a:gd name="connsiteY108" fmla="*/ 170688 h 1475232"/>
                <a:gd name="connsiteX109" fmla="*/ 3377184 w 7583424"/>
                <a:gd name="connsiteY109" fmla="*/ 146304 h 1475232"/>
                <a:gd name="connsiteX110" fmla="*/ 3389376 w 7583424"/>
                <a:gd name="connsiteY110" fmla="*/ 109728 h 1475232"/>
                <a:gd name="connsiteX111" fmla="*/ 3413760 w 7583424"/>
                <a:gd name="connsiteY111" fmla="*/ 73152 h 1475232"/>
                <a:gd name="connsiteX112" fmla="*/ 3462528 w 7583424"/>
                <a:gd name="connsiteY112" fmla="*/ 85344 h 1475232"/>
                <a:gd name="connsiteX113" fmla="*/ 3486912 w 7583424"/>
                <a:gd name="connsiteY113" fmla="*/ 121920 h 1475232"/>
                <a:gd name="connsiteX114" fmla="*/ 3523488 w 7583424"/>
                <a:gd name="connsiteY114" fmla="*/ 97536 h 1475232"/>
                <a:gd name="connsiteX115" fmla="*/ 3547872 w 7583424"/>
                <a:gd name="connsiteY115" fmla="*/ 60960 h 1475232"/>
                <a:gd name="connsiteX116" fmla="*/ 3584448 w 7583424"/>
                <a:gd name="connsiteY116" fmla="*/ 85344 h 1475232"/>
                <a:gd name="connsiteX117" fmla="*/ 3596640 w 7583424"/>
                <a:gd name="connsiteY117" fmla="*/ 134112 h 1475232"/>
                <a:gd name="connsiteX118" fmla="*/ 3645408 w 7583424"/>
                <a:gd name="connsiteY118" fmla="*/ 60960 h 1475232"/>
                <a:gd name="connsiteX119" fmla="*/ 3718560 w 7583424"/>
                <a:gd name="connsiteY119" fmla="*/ 36576 h 1475232"/>
                <a:gd name="connsiteX120" fmla="*/ 3730752 w 7583424"/>
                <a:gd name="connsiteY120" fmla="*/ 73152 h 1475232"/>
                <a:gd name="connsiteX121" fmla="*/ 3779520 w 7583424"/>
                <a:gd name="connsiteY121" fmla="*/ 0 h 1475232"/>
                <a:gd name="connsiteX122" fmla="*/ 3803904 w 7583424"/>
                <a:gd name="connsiteY122" fmla="*/ 85344 h 1475232"/>
                <a:gd name="connsiteX123" fmla="*/ 3828288 w 7583424"/>
                <a:gd name="connsiteY123" fmla="*/ 316992 h 1475232"/>
                <a:gd name="connsiteX124" fmla="*/ 3852672 w 7583424"/>
                <a:gd name="connsiteY124" fmla="*/ 499872 h 1475232"/>
                <a:gd name="connsiteX125" fmla="*/ 3877056 w 7583424"/>
                <a:gd name="connsiteY125" fmla="*/ 633984 h 1475232"/>
                <a:gd name="connsiteX126" fmla="*/ 3901440 w 7583424"/>
                <a:gd name="connsiteY126" fmla="*/ 780288 h 1475232"/>
                <a:gd name="connsiteX127" fmla="*/ 3925824 w 7583424"/>
                <a:gd name="connsiteY127" fmla="*/ 865632 h 1475232"/>
                <a:gd name="connsiteX128" fmla="*/ 3962400 w 7583424"/>
                <a:gd name="connsiteY128" fmla="*/ 694944 h 1475232"/>
                <a:gd name="connsiteX129" fmla="*/ 3986784 w 7583424"/>
                <a:gd name="connsiteY129" fmla="*/ 463296 h 1475232"/>
                <a:gd name="connsiteX130" fmla="*/ 3998976 w 7583424"/>
                <a:gd name="connsiteY130" fmla="*/ 146304 h 1475232"/>
                <a:gd name="connsiteX131" fmla="*/ 4011168 w 7583424"/>
                <a:gd name="connsiteY131" fmla="*/ 85344 h 1475232"/>
                <a:gd name="connsiteX132" fmla="*/ 4072128 w 7583424"/>
                <a:gd name="connsiteY132" fmla="*/ 12192 h 1475232"/>
                <a:gd name="connsiteX133" fmla="*/ 4120896 w 7583424"/>
                <a:gd name="connsiteY133" fmla="*/ 121920 h 1475232"/>
                <a:gd name="connsiteX134" fmla="*/ 4133088 w 7583424"/>
                <a:gd name="connsiteY134" fmla="*/ 158496 h 1475232"/>
                <a:gd name="connsiteX135" fmla="*/ 4206240 w 7583424"/>
                <a:gd name="connsiteY135" fmla="*/ 121920 h 1475232"/>
                <a:gd name="connsiteX136" fmla="*/ 4218432 w 7583424"/>
                <a:gd name="connsiteY136" fmla="*/ 158496 h 1475232"/>
                <a:gd name="connsiteX137" fmla="*/ 4255008 w 7583424"/>
                <a:gd name="connsiteY137" fmla="*/ 146304 h 1475232"/>
                <a:gd name="connsiteX138" fmla="*/ 4267200 w 7583424"/>
                <a:gd name="connsiteY138" fmla="*/ 182880 h 1475232"/>
                <a:gd name="connsiteX139" fmla="*/ 4291584 w 7583424"/>
                <a:gd name="connsiteY139" fmla="*/ 316992 h 1475232"/>
                <a:gd name="connsiteX140" fmla="*/ 4315968 w 7583424"/>
                <a:gd name="connsiteY140" fmla="*/ 438912 h 1475232"/>
                <a:gd name="connsiteX141" fmla="*/ 4328160 w 7583424"/>
                <a:gd name="connsiteY141" fmla="*/ 499872 h 1475232"/>
                <a:gd name="connsiteX142" fmla="*/ 4352544 w 7583424"/>
                <a:gd name="connsiteY142" fmla="*/ 597408 h 1475232"/>
                <a:gd name="connsiteX143" fmla="*/ 4376928 w 7583424"/>
                <a:gd name="connsiteY143" fmla="*/ 694944 h 1475232"/>
                <a:gd name="connsiteX144" fmla="*/ 4389120 w 7583424"/>
                <a:gd name="connsiteY144" fmla="*/ 658368 h 1475232"/>
                <a:gd name="connsiteX145" fmla="*/ 4425696 w 7583424"/>
                <a:gd name="connsiteY145" fmla="*/ 316992 h 1475232"/>
                <a:gd name="connsiteX146" fmla="*/ 4450080 w 7583424"/>
                <a:gd name="connsiteY146" fmla="*/ 219456 h 1475232"/>
                <a:gd name="connsiteX147" fmla="*/ 4498848 w 7583424"/>
                <a:gd name="connsiteY147" fmla="*/ 146304 h 1475232"/>
                <a:gd name="connsiteX148" fmla="*/ 4535424 w 7583424"/>
                <a:gd name="connsiteY148" fmla="*/ 158496 h 1475232"/>
                <a:gd name="connsiteX149" fmla="*/ 4547616 w 7583424"/>
                <a:gd name="connsiteY149" fmla="*/ 195072 h 1475232"/>
                <a:gd name="connsiteX150" fmla="*/ 4559808 w 7583424"/>
                <a:gd name="connsiteY150" fmla="*/ 268224 h 1475232"/>
                <a:gd name="connsiteX151" fmla="*/ 4596384 w 7583424"/>
                <a:gd name="connsiteY151" fmla="*/ 256032 h 1475232"/>
                <a:gd name="connsiteX152" fmla="*/ 4608576 w 7583424"/>
                <a:gd name="connsiteY152" fmla="*/ 219456 h 1475232"/>
                <a:gd name="connsiteX153" fmla="*/ 4632960 w 7583424"/>
                <a:gd name="connsiteY153" fmla="*/ 182880 h 1475232"/>
                <a:gd name="connsiteX154" fmla="*/ 4669536 w 7583424"/>
                <a:gd name="connsiteY154" fmla="*/ 207264 h 1475232"/>
                <a:gd name="connsiteX155" fmla="*/ 4681728 w 7583424"/>
                <a:gd name="connsiteY155" fmla="*/ 268224 h 1475232"/>
                <a:gd name="connsiteX156" fmla="*/ 4693920 w 7583424"/>
                <a:gd name="connsiteY156" fmla="*/ 304800 h 1475232"/>
                <a:gd name="connsiteX157" fmla="*/ 4706112 w 7583424"/>
                <a:gd name="connsiteY157" fmla="*/ 256032 h 1475232"/>
                <a:gd name="connsiteX158" fmla="*/ 4718304 w 7583424"/>
                <a:gd name="connsiteY158" fmla="*/ 219456 h 1475232"/>
                <a:gd name="connsiteX159" fmla="*/ 4730496 w 7583424"/>
                <a:gd name="connsiteY159" fmla="*/ 316992 h 1475232"/>
                <a:gd name="connsiteX160" fmla="*/ 4767072 w 7583424"/>
                <a:gd name="connsiteY160" fmla="*/ 548640 h 1475232"/>
                <a:gd name="connsiteX161" fmla="*/ 4791456 w 7583424"/>
                <a:gd name="connsiteY161" fmla="*/ 621792 h 1475232"/>
                <a:gd name="connsiteX162" fmla="*/ 4803648 w 7583424"/>
                <a:gd name="connsiteY162" fmla="*/ 658368 h 1475232"/>
                <a:gd name="connsiteX163" fmla="*/ 4815840 w 7583424"/>
                <a:gd name="connsiteY163" fmla="*/ 694944 h 1475232"/>
                <a:gd name="connsiteX164" fmla="*/ 4852416 w 7583424"/>
                <a:gd name="connsiteY164" fmla="*/ 707136 h 1475232"/>
                <a:gd name="connsiteX165" fmla="*/ 4876800 w 7583424"/>
                <a:gd name="connsiteY165" fmla="*/ 670560 h 1475232"/>
                <a:gd name="connsiteX166" fmla="*/ 4925568 w 7583424"/>
                <a:gd name="connsiteY166" fmla="*/ 499872 h 1475232"/>
                <a:gd name="connsiteX167" fmla="*/ 4974336 w 7583424"/>
                <a:gd name="connsiteY167" fmla="*/ 353568 h 1475232"/>
                <a:gd name="connsiteX168" fmla="*/ 4986528 w 7583424"/>
                <a:gd name="connsiteY168" fmla="*/ 316992 h 1475232"/>
                <a:gd name="connsiteX169" fmla="*/ 4998720 w 7583424"/>
                <a:gd name="connsiteY169" fmla="*/ 280416 h 1475232"/>
                <a:gd name="connsiteX170" fmla="*/ 5047488 w 7583424"/>
                <a:gd name="connsiteY170" fmla="*/ 207264 h 1475232"/>
                <a:gd name="connsiteX171" fmla="*/ 5084064 w 7583424"/>
                <a:gd name="connsiteY171" fmla="*/ 219456 h 1475232"/>
                <a:gd name="connsiteX172" fmla="*/ 5132832 w 7583424"/>
                <a:gd name="connsiteY172" fmla="*/ 268224 h 1475232"/>
                <a:gd name="connsiteX173" fmla="*/ 5169408 w 7583424"/>
                <a:gd name="connsiteY173" fmla="*/ 243840 h 1475232"/>
                <a:gd name="connsiteX174" fmla="*/ 5205984 w 7583424"/>
                <a:gd name="connsiteY174" fmla="*/ 256032 h 1475232"/>
                <a:gd name="connsiteX175" fmla="*/ 5254752 w 7583424"/>
                <a:gd name="connsiteY175" fmla="*/ 243840 h 1475232"/>
                <a:gd name="connsiteX176" fmla="*/ 5279136 w 7583424"/>
                <a:gd name="connsiteY176" fmla="*/ 280416 h 1475232"/>
                <a:gd name="connsiteX177" fmla="*/ 5291328 w 7583424"/>
                <a:gd name="connsiteY177" fmla="*/ 316992 h 1475232"/>
                <a:gd name="connsiteX178" fmla="*/ 5364480 w 7583424"/>
                <a:gd name="connsiteY178" fmla="*/ 292608 h 1475232"/>
                <a:gd name="connsiteX179" fmla="*/ 5401056 w 7583424"/>
                <a:gd name="connsiteY179" fmla="*/ 329184 h 1475232"/>
                <a:gd name="connsiteX180" fmla="*/ 5413248 w 7583424"/>
                <a:gd name="connsiteY180" fmla="*/ 365760 h 1475232"/>
                <a:gd name="connsiteX181" fmla="*/ 5449824 w 7583424"/>
                <a:gd name="connsiteY181" fmla="*/ 353568 h 1475232"/>
                <a:gd name="connsiteX182" fmla="*/ 5486400 w 7583424"/>
                <a:gd name="connsiteY182" fmla="*/ 316992 h 1475232"/>
                <a:gd name="connsiteX183" fmla="*/ 5522976 w 7583424"/>
                <a:gd name="connsiteY183" fmla="*/ 304800 h 1475232"/>
                <a:gd name="connsiteX184" fmla="*/ 5559552 w 7583424"/>
                <a:gd name="connsiteY184" fmla="*/ 280416 h 1475232"/>
                <a:gd name="connsiteX185" fmla="*/ 5596128 w 7583424"/>
                <a:gd name="connsiteY185" fmla="*/ 292608 h 1475232"/>
                <a:gd name="connsiteX186" fmla="*/ 5620512 w 7583424"/>
                <a:gd name="connsiteY186" fmla="*/ 377952 h 1475232"/>
                <a:gd name="connsiteX187" fmla="*/ 5657088 w 7583424"/>
                <a:gd name="connsiteY187" fmla="*/ 377952 h 1475232"/>
                <a:gd name="connsiteX188" fmla="*/ 5693664 w 7583424"/>
                <a:gd name="connsiteY188" fmla="*/ 402336 h 1475232"/>
                <a:gd name="connsiteX189" fmla="*/ 5705856 w 7583424"/>
                <a:gd name="connsiteY189" fmla="*/ 475488 h 1475232"/>
                <a:gd name="connsiteX190" fmla="*/ 5718048 w 7583424"/>
                <a:gd name="connsiteY190" fmla="*/ 438912 h 1475232"/>
                <a:gd name="connsiteX191" fmla="*/ 5766816 w 7583424"/>
                <a:gd name="connsiteY191" fmla="*/ 426720 h 1475232"/>
                <a:gd name="connsiteX192" fmla="*/ 5803392 w 7583424"/>
                <a:gd name="connsiteY192" fmla="*/ 414528 h 1475232"/>
                <a:gd name="connsiteX193" fmla="*/ 5852160 w 7583424"/>
                <a:gd name="connsiteY193" fmla="*/ 426720 h 1475232"/>
                <a:gd name="connsiteX194" fmla="*/ 5864352 w 7583424"/>
                <a:gd name="connsiteY194" fmla="*/ 475488 h 1475232"/>
                <a:gd name="connsiteX195" fmla="*/ 5888736 w 7583424"/>
                <a:gd name="connsiteY195" fmla="*/ 438912 h 1475232"/>
                <a:gd name="connsiteX196" fmla="*/ 5937504 w 7583424"/>
                <a:gd name="connsiteY196" fmla="*/ 426720 h 1475232"/>
                <a:gd name="connsiteX197" fmla="*/ 5961888 w 7583424"/>
                <a:gd name="connsiteY197" fmla="*/ 463296 h 1475232"/>
                <a:gd name="connsiteX198" fmla="*/ 5986272 w 7583424"/>
                <a:gd name="connsiteY198" fmla="*/ 536448 h 1475232"/>
                <a:gd name="connsiteX199" fmla="*/ 6035040 w 7583424"/>
                <a:gd name="connsiteY199" fmla="*/ 512064 h 1475232"/>
                <a:gd name="connsiteX200" fmla="*/ 6071616 w 7583424"/>
                <a:gd name="connsiteY200" fmla="*/ 475488 h 1475232"/>
                <a:gd name="connsiteX201" fmla="*/ 6083808 w 7583424"/>
                <a:gd name="connsiteY201" fmla="*/ 512064 h 1475232"/>
                <a:gd name="connsiteX202" fmla="*/ 6120384 w 7583424"/>
                <a:gd name="connsiteY202" fmla="*/ 524256 h 1475232"/>
                <a:gd name="connsiteX203" fmla="*/ 6132576 w 7583424"/>
                <a:gd name="connsiteY203" fmla="*/ 816864 h 1475232"/>
                <a:gd name="connsiteX204" fmla="*/ 6156960 w 7583424"/>
                <a:gd name="connsiteY204" fmla="*/ 963168 h 1475232"/>
                <a:gd name="connsiteX205" fmla="*/ 6181344 w 7583424"/>
                <a:gd name="connsiteY205" fmla="*/ 1036320 h 1475232"/>
                <a:gd name="connsiteX206" fmla="*/ 6205728 w 7583424"/>
                <a:gd name="connsiteY206" fmla="*/ 950976 h 1475232"/>
                <a:gd name="connsiteX207" fmla="*/ 6230112 w 7583424"/>
                <a:gd name="connsiteY207" fmla="*/ 804672 h 1475232"/>
                <a:gd name="connsiteX208" fmla="*/ 6242304 w 7583424"/>
                <a:gd name="connsiteY208" fmla="*/ 743712 h 1475232"/>
                <a:gd name="connsiteX209" fmla="*/ 6266688 w 7583424"/>
                <a:gd name="connsiteY209" fmla="*/ 670560 h 1475232"/>
                <a:gd name="connsiteX210" fmla="*/ 6291072 w 7583424"/>
                <a:gd name="connsiteY210" fmla="*/ 585216 h 1475232"/>
                <a:gd name="connsiteX211" fmla="*/ 6315456 w 7583424"/>
                <a:gd name="connsiteY211" fmla="*/ 512064 h 1475232"/>
                <a:gd name="connsiteX212" fmla="*/ 6352032 w 7583424"/>
                <a:gd name="connsiteY212" fmla="*/ 524256 h 1475232"/>
                <a:gd name="connsiteX213" fmla="*/ 6364224 w 7583424"/>
                <a:gd name="connsiteY213" fmla="*/ 560832 h 1475232"/>
                <a:gd name="connsiteX214" fmla="*/ 6388608 w 7583424"/>
                <a:gd name="connsiteY214" fmla="*/ 646176 h 1475232"/>
                <a:gd name="connsiteX215" fmla="*/ 6510528 w 7583424"/>
                <a:gd name="connsiteY215" fmla="*/ 609600 h 1475232"/>
                <a:gd name="connsiteX216" fmla="*/ 6534912 w 7583424"/>
                <a:gd name="connsiteY216" fmla="*/ 646176 h 1475232"/>
                <a:gd name="connsiteX217" fmla="*/ 6595872 w 7583424"/>
                <a:gd name="connsiteY217" fmla="*/ 670560 h 1475232"/>
                <a:gd name="connsiteX218" fmla="*/ 6583680 w 7583424"/>
                <a:gd name="connsiteY218" fmla="*/ 707136 h 1475232"/>
                <a:gd name="connsiteX219" fmla="*/ 6620256 w 7583424"/>
                <a:gd name="connsiteY219" fmla="*/ 694944 h 1475232"/>
                <a:gd name="connsiteX220" fmla="*/ 6632448 w 7583424"/>
                <a:gd name="connsiteY220" fmla="*/ 658368 h 1475232"/>
                <a:gd name="connsiteX221" fmla="*/ 6669024 w 7583424"/>
                <a:gd name="connsiteY221" fmla="*/ 633984 h 1475232"/>
                <a:gd name="connsiteX222" fmla="*/ 6705600 w 7583424"/>
                <a:gd name="connsiteY222" fmla="*/ 670560 h 1475232"/>
                <a:gd name="connsiteX223" fmla="*/ 6754368 w 7583424"/>
                <a:gd name="connsiteY223" fmla="*/ 707136 h 1475232"/>
                <a:gd name="connsiteX224" fmla="*/ 6766560 w 7583424"/>
                <a:gd name="connsiteY224" fmla="*/ 743712 h 1475232"/>
                <a:gd name="connsiteX225" fmla="*/ 6803136 w 7583424"/>
                <a:gd name="connsiteY225" fmla="*/ 731520 h 1475232"/>
                <a:gd name="connsiteX226" fmla="*/ 6815328 w 7583424"/>
                <a:gd name="connsiteY226" fmla="*/ 768096 h 1475232"/>
                <a:gd name="connsiteX227" fmla="*/ 6876288 w 7583424"/>
                <a:gd name="connsiteY227" fmla="*/ 780288 h 1475232"/>
                <a:gd name="connsiteX228" fmla="*/ 6912864 w 7583424"/>
                <a:gd name="connsiteY228" fmla="*/ 792480 h 1475232"/>
                <a:gd name="connsiteX229" fmla="*/ 6986016 w 7583424"/>
                <a:gd name="connsiteY229" fmla="*/ 792480 h 1475232"/>
                <a:gd name="connsiteX230" fmla="*/ 7010400 w 7583424"/>
                <a:gd name="connsiteY230" fmla="*/ 865632 h 1475232"/>
                <a:gd name="connsiteX231" fmla="*/ 7120128 w 7583424"/>
                <a:gd name="connsiteY231" fmla="*/ 853440 h 1475232"/>
                <a:gd name="connsiteX232" fmla="*/ 7181088 w 7583424"/>
                <a:gd name="connsiteY232" fmla="*/ 914400 h 1475232"/>
                <a:gd name="connsiteX233" fmla="*/ 7217664 w 7583424"/>
                <a:gd name="connsiteY233" fmla="*/ 926592 h 1475232"/>
                <a:gd name="connsiteX234" fmla="*/ 7242048 w 7583424"/>
                <a:gd name="connsiteY234" fmla="*/ 999744 h 1475232"/>
                <a:gd name="connsiteX235" fmla="*/ 7266432 w 7583424"/>
                <a:gd name="connsiteY235" fmla="*/ 1036320 h 1475232"/>
                <a:gd name="connsiteX236" fmla="*/ 7303008 w 7583424"/>
                <a:gd name="connsiteY236" fmla="*/ 1011936 h 1475232"/>
                <a:gd name="connsiteX237" fmla="*/ 7315200 w 7583424"/>
                <a:gd name="connsiteY237" fmla="*/ 1048512 h 1475232"/>
                <a:gd name="connsiteX238" fmla="*/ 7327392 w 7583424"/>
                <a:gd name="connsiteY238" fmla="*/ 1109472 h 1475232"/>
                <a:gd name="connsiteX239" fmla="*/ 7363968 w 7583424"/>
                <a:gd name="connsiteY239" fmla="*/ 1121664 h 1475232"/>
                <a:gd name="connsiteX240" fmla="*/ 7400544 w 7583424"/>
                <a:gd name="connsiteY240" fmla="*/ 1097280 h 1475232"/>
                <a:gd name="connsiteX241" fmla="*/ 7412736 w 7583424"/>
                <a:gd name="connsiteY241" fmla="*/ 1133856 h 1475232"/>
                <a:gd name="connsiteX242" fmla="*/ 7424928 w 7583424"/>
                <a:gd name="connsiteY242" fmla="*/ 1194816 h 1475232"/>
                <a:gd name="connsiteX243" fmla="*/ 7449312 w 7583424"/>
                <a:gd name="connsiteY243" fmla="*/ 1280160 h 1475232"/>
                <a:gd name="connsiteX244" fmla="*/ 7485888 w 7583424"/>
                <a:gd name="connsiteY244" fmla="*/ 1207008 h 1475232"/>
                <a:gd name="connsiteX245" fmla="*/ 7510272 w 7583424"/>
                <a:gd name="connsiteY245" fmla="*/ 1243584 h 1475232"/>
                <a:gd name="connsiteX246" fmla="*/ 7534656 w 7583424"/>
                <a:gd name="connsiteY246" fmla="*/ 1316736 h 1475232"/>
                <a:gd name="connsiteX247" fmla="*/ 7559040 w 7583424"/>
                <a:gd name="connsiteY247" fmla="*/ 1389888 h 1475232"/>
                <a:gd name="connsiteX248" fmla="*/ 7583424 w 7583424"/>
                <a:gd name="connsiteY248" fmla="*/ 1475232 h 1475232"/>
                <a:gd name="connsiteX249" fmla="*/ 7571232 w 7583424"/>
                <a:gd name="connsiteY249" fmla="*/ 1463040 h 147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7583424" h="1475232">
                  <a:moveTo>
                    <a:pt x="0" y="1438656"/>
                  </a:moveTo>
                  <a:lnTo>
                    <a:pt x="48768" y="1292352"/>
                  </a:lnTo>
                  <a:cubicBezTo>
                    <a:pt x="52832" y="1280160"/>
                    <a:pt x="53831" y="1266469"/>
                    <a:pt x="60960" y="1255776"/>
                  </a:cubicBezTo>
                  <a:lnTo>
                    <a:pt x="109728" y="1182624"/>
                  </a:lnTo>
                  <a:cubicBezTo>
                    <a:pt x="121920" y="1186688"/>
                    <a:pt x="139175" y="1184123"/>
                    <a:pt x="146304" y="1194816"/>
                  </a:cubicBezTo>
                  <a:cubicBezTo>
                    <a:pt x="157799" y="1212058"/>
                    <a:pt x="154001" y="1235547"/>
                    <a:pt x="158496" y="1255776"/>
                  </a:cubicBezTo>
                  <a:cubicBezTo>
                    <a:pt x="162131" y="1272133"/>
                    <a:pt x="161393" y="1290602"/>
                    <a:pt x="170688" y="1304544"/>
                  </a:cubicBezTo>
                  <a:cubicBezTo>
                    <a:pt x="178816" y="1316736"/>
                    <a:pt x="195072" y="1320800"/>
                    <a:pt x="207264" y="1328928"/>
                  </a:cubicBezTo>
                  <a:cubicBezTo>
                    <a:pt x="215392" y="1316736"/>
                    <a:pt x="225697" y="1305742"/>
                    <a:pt x="231648" y="1292352"/>
                  </a:cubicBezTo>
                  <a:cubicBezTo>
                    <a:pt x="242087" y="1268864"/>
                    <a:pt x="247904" y="1243584"/>
                    <a:pt x="256032" y="1219200"/>
                  </a:cubicBezTo>
                  <a:lnTo>
                    <a:pt x="292608" y="1109472"/>
                  </a:lnTo>
                  <a:lnTo>
                    <a:pt x="316992" y="1036320"/>
                  </a:lnTo>
                  <a:cubicBezTo>
                    <a:pt x="321056" y="1024128"/>
                    <a:pt x="320097" y="1008831"/>
                    <a:pt x="329184" y="999744"/>
                  </a:cubicBezTo>
                  <a:cubicBezTo>
                    <a:pt x="376121" y="952807"/>
                    <a:pt x="356196" y="977514"/>
                    <a:pt x="390144" y="926592"/>
                  </a:cubicBezTo>
                  <a:cubicBezTo>
                    <a:pt x="402336" y="930656"/>
                    <a:pt x="416685" y="930756"/>
                    <a:pt x="426720" y="938784"/>
                  </a:cubicBezTo>
                  <a:cubicBezTo>
                    <a:pt x="438162" y="947938"/>
                    <a:pt x="437499" y="969918"/>
                    <a:pt x="451104" y="975360"/>
                  </a:cubicBezTo>
                  <a:cubicBezTo>
                    <a:pt x="463036" y="980133"/>
                    <a:pt x="475488" y="967232"/>
                    <a:pt x="487680" y="963168"/>
                  </a:cubicBezTo>
                  <a:lnTo>
                    <a:pt x="512064" y="890016"/>
                  </a:lnTo>
                  <a:cubicBezTo>
                    <a:pt x="516128" y="877824"/>
                    <a:pt x="513563" y="860569"/>
                    <a:pt x="524256" y="853440"/>
                  </a:cubicBezTo>
                  <a:lnTo>
                    <a:pt x="560832" y="829056"/>
                  </a:lnTo>
                  <a:cubicBezTo>
                    <a:pt x="564896" y="841248"/>
                    <a:pt x="561092" y="860859"/>
                    <a:pt x="573024" y="865632"/>
                  </a:cubicBezTo>
                  <a:cubicBezTo>
                    <a:pt x="620520" y="884630"/>
                    <a:pt x="626041" y="836999"/>
                    <a:pt x="646176" y="816864"/>
                  </a:cubicBezTo>
                  <a:cubicBezTo>
                    <a:pt x="656537" y="806503"/>
                    <a:pt x="670560" y="800608"/>
                    <a:pt x="682752" y="792480"/>
                  </a:cubicBezTo>
                  <a:lnTo>
                    <a:pt x="731520" y="719328"/>
                  </a:lnTo>
                  <a:cubicBezTo>
                    <a:pt x="739648" y="707136"/>
                    <a:pt x="743712" y="690880"/>
                    <a:pt x="755904" y="682752"/>
                  </a:cubicBezTo>
                  <a:lnTo>
                    <a:pt x="792480" y="658368"/>
                  </a:lnTo>
                  <a:cubicBezTo>
                    <a:pt x="881989" y="688204"/>
                    <a:pt x="847457" y="664577"/>
                    <a:pt x="902208" y="719328"/>
                  </a:cubicBezTo>
                  <a:cubicBezTo>
                    <a:pt x="914400" y="715264"/>
                    <a:pt x="929697" y="716223"/>
                    <a:pt x="938784" y="707136"/>
                  </a:cubicBezTo>
                  <a:cubicBezTo>
                    <a:pt x="1081024" y="564896"/>
                    <a:pt x="920496" y="678688"/>
                    <a:pt x="1024128" y="609600"/>
                  </a:cubicBezTo>
                  <a:cubicBezTo>
                    <a:pt x="1028192" y="621792"/>
                    <a:pt x="1030573" y="634681"/>
                    <a:pt x="1036320" y="646176"/>
                  </a:cubicBezTo>
                  <a:cubicBezTo>
                    <a:pt x="1042873" y="659282"/>
                    <a:pt x="1055559" y="669032"/>
                    <a:pt x="1060704" y="682752"/>
                  </a:cubicBezTo>
                  <a:cubicBezTo>
                    <a:pt x="1072722" y="714799"/>
                    <a:pt x="1083734" y="838549"/>
                    <a:pt x="1085088" y="853440"/>
                  </a:cubicBezTo>
                  <a:cubicBezTo>
                    <a:pt x="1089885" y="906210"/>
                    <a:pt x="1092256" y="959187"/>
                    <a:pt x="1097280" y="1011936"/>
                  </a:cubicBezTo>
                  <a:cubicBezTo>
                    <a:pt x="1100386" y="1044553"/>
                    <a:pt x="1105854" y="1076907"/>
                    <a:pt x="1109472" y="1109472"/>
                  </a:cubicBezTo>
                  <a:cubicBezTo>
                    <a:pt x="1113982" y="1150065"/>
                    <a:pt x="1117600" y="1190752"/>
                    <a:pt x="1121664" y="1231392"/>
                  </a:cubicBezTo>
                  <a:cubicBezTo>
                    <a:pt x="1129792" y="1219200"/>
                    <a:pt x="1139495" y="1207922"/>
                    <a:pt x="1146048" y="1194816"/>
                  </a:cubicBezTo>
                  <a:cubicBezTo>
                    <a:pt x="1151795" y="1183321"/>
                    <a:pt x="1154709" y="1170597"/>
                    <a:pt x="1158240" y="1158240"/>
                  </a:cubicBezTo>
                  <a:cubicBezTo>
                    <a:pt x="1162843" y="1142128"/>
                    <a:pt x="1166921" y="1125856"/>
                    <a:pt x="1170432" y="1109472"/>
                  </a:cubicBezTo>
                  <a:cubicBezTo>
                    <a:pt x="1179116" y="1068947"/>
                    <a:pt x="1181710" y="1026870"/>
                    <a:pt x="1194816" y="987552"/>
                  </a:cubicBezTo>
                  <a:cubicBezTo>
                    <a:pt x="1205262" y="956214"/>
                    <a:pt x="1213076" y="935888"/>
                    <a:pt x="1219200" y="902208"/>
                  </a:cubicBezTo>
                  <a:cubicBezTo>
                    <a:pt x="1232963" y="826509"/>
                    <a:pt x="1226736" y="823295"/>
                    <a:pt x="1243584" y="755904"/>
                  </a:cubicBezTo>
                  <a:cubicBezTo>
                    <a:pt x="1266824" y="662943"/>
                    <a:pt x="1245163" y="784586"/>
                    <a:pt x="1267968" y="670560"/>
                  </a:cubicBezTo>
                  <a:cubicBezTo>
                    <a:pt x="1272310" y="648851"/>
                    <a:pt x="1277522" y="587526"/>
                    <a:pt x="1292352" y="560832"/>
                  </a:cubicBezTo>
                  <a:cubicBezTo>
                    <a:pt x="1306584" y="535214"/>
                    <a:pt x="1313318" y="496947"/>
                    <a:pt x="1341120" y="487680"/>
                  </a:cubicBezTo>
                  <a:lnTo>
                    <a:pt x="1377696" y="475488"/>
                  </a:lnTo>
                  <a:cubicBezTo>
                    <a:pt x="1393952" y="479552"/>
                    <a:pt x="1415559" y="474958"/>
                    <a:pt x="1426464" y="487680"/>
                  </a:cubicBezTo>
                  <a:cubicBezTo>
                    <a:pt x="1443191" y="507195"/>
                    <a:pt x="1450848" y="560832"/>
                    <a:pt x="1450848" y="560832"/>
                  </a:cubicBezTo>
                  <a:cubicBezTo>
                    <a:pt x="1479866" y="473779"/>
                    <a:pt x="1453846" y="501937"/>
                    <a:pt x="1511808" y="463296"/>
                  </a:cubicBezTo>
                  <a:cubicBezTo>
                    <a:pt x="1524000" y="467360"/>
                    <a:pt x="1539297" y="466401"/>
                    <a:pt x="1548384" y="475488"/>
                  </a:cubicBezTo>
                  <a:cubicBezTo>
                    <a:pt x="1557471" y="484575"/>
                    <a:pt x="1547725" y="512064"/>
                    <a:pt x="1560576" y="512064"/>
                  </a:cubicBezTo>
                  <a:cubicBezTo>
                    <a:pt x="1573427" y="512064"/>
                    <a:pt x="1565639" y="486181"/>
                    <a:pt x="1572768" y="475488"/>
                  </a:cubicBezTo>
                  <a:cubicBezTo>
                    <a:pt x="1582332" y="461142"/>
                    <a:pt x="1594272" y="447285"/>
                    <a:pt x="1609344" y="438912"/>
                  </a:cubicBezTo>
                  <a:cubicBezTo>
                    <a:pt x="1631812" y="426430"/>
                    <a:pt x="1661110" y="428785"/>
                    <a:pt x="1682496" y="414528"/>
                  </a:cubicBezTo>
                  <a:lnTo>
                    <a:pt x="1719072" y="390144"/>
                  </a:lnTo>
                  <a:lnTo>
                    <a:pt x="1780032" y="573024"/>
                  </a:lnTo>
                  <a:lnTo>
                    <a:pt x="1792224" y="609600"/>
                  </a:lnTo>
                  <a:lnTo>
                    <a:pt x="1804416" y="646176"/>
                  </a:lnTo>
                  <a:cubicBezTo>
                    <a:pt x="1848880" y="512784"/>
                    <a:pt x="1777967" y="714831"/>
                    <a:pt x="1840992" y="573024"/>
                  </a:cubicBezTo>
                  <a:cubicBezTo>
                    <a:pt x="1851431" y="549536"/>
                    <a:pt x="1857248" y="524256"/>
                    <a:pt x="1865376" y="499872"/>
                  </a:cubicBezTo>
                  <a:cubicBezTo>
                    <a:pt x="1869440" y="487680"/>
                    <a:pt x="1870439" y="473989"/>
                    <a:pt x="1877568" y="463296"/>
                  </a:cubicBezTo>
                  <a:cubicBezTo>
                    <a:pt x="1893824" y="438912"/>
                    <a:pt x="1917069" y="417946"/>
                    <a:pt x="1926336" y="390144"/>
                  </a:cubicBezTo>
                  <a:lnTo>
                    <a:pt x="1950720" y="316992"/>
                  </a:lnTo>
                  <a:cubicBezTo>
                    <a:pt x="1962912" y="329184"/>
                    <a:pt x="1977732" y="339222"/>
                    <a:pt x="1987296" y="353568"/>
                  </a:cubicBezTo>
                  <a:cubicBezTo>
                    <a:pt x="1994425" y="364261"/>
                    <a:pt x="1988468" y="396756"/>
                    <a:pt x="1999488" y="390144"/>
                  </a:cubicBezTo>
                  <a:cubicBezTo>
                    <a:pt x="2024618" y="375066"/>
                    <a:pt x="2023872" y="333248"/>
                    <a:pt x="2048256" y="316992"/>
                  </a:cubicBezTo>
                  <a:cubicBezTo>
                    <a:pt x="2095525" y="285479"/>
                    <a:pt x="2070931" y="297242"/>
                    <a:pt x="2121408" y="280416"/>
                  </a:cubicBezTo>
                  <a:cubicBezTo>
                    <a:pt x="2129536" y="304800"/>
                    <a:pt x="2131535" y="374954"/>
                    <a:pt x="2145792" y="353568"/>
                  </a:cubicBezTo>
                  <a:cubicBezTo>
                    <a:pt x="2162048" y="329184"/>
                    <a:pt x="2170176" y="296672"/>
                    <a:pt x="2194560" y="280416"/>
                  </a:cubicBezTo>
                  <a:cubicBezTo>
                    <a:pt x="2285371" y="219875"/>
                    <a:pt x="2173838" y="297685"/>
                    <a:pt x="2267712" y="219456"/>
                  </a:cubicBezTo>
                  <a:cubicBezTo>
                    <a:pt x="2278969" y="210075"/>
                    <a:pt x="2292096" y="203200"/>
                    <a:pt x="2304288" y="195072"/>
                  </a:cubicBezTo>
                  <a:cubicBezTo>
                    <a:pt x="2312416" y="207264"/>
                    <a:pt x="2322721" y="218258"/>
                    <a:pt x="2328672" y="231648"/>
                  </a:cubicBezTo>
                  <a:cubicBezTo>
                    <a:pt x="2339111" y="255136"/>
                    <a:pt x="2353056" y="304800"/>
                    <a:pt x="2353056" y="304800"/>
                  </a:cubicBezTo>
                  <a:cubicBezTo>
                    <a:pt x="2357120" y="333248"/>
                    <a:pt x="2344928" y="369824"/>
                    <a:pt x="2365248" y="390144"/>
                  </a:cubicBezTo>
                  <a:cubicBezTo>
                    <a:pt x="2379901" y="404797"/>
                    <a:pt x="2372414" y="349288"/>
                    <a:pt x="2377440" y="329184"/>
                  </a:cubicBezTo>
                  <a:cubicBezTo>
                    <a:pt x="2382962" y="307097"/>
                    <a:pt x="2395392" y="270931"/>
                    <a:pt x="2414016" y="256032"/>
                  </a:cubicBezTo>
                  <a:cubicBezTo>
                    <a:pt x="2424051" y="248004"/>
                    <a:pt x="2438400" y="247904"/>
                    <a:pt x="2450592" y="243840"/>
                  </a:cubicBezTo>
                  <a:cubicBezTo>
                    <a:pt x="2462784" y="256032"/>
                    <a:pt x="2478795" y="265344"/>
                    <a:pt x="2487168" y="280416"/>
                  </a:cubicBezTo>
                  <a:cubicBezTo>
                    <a:pt x="2505909" y="314151"/>
                    <a:pt x="2512451" y="364693"/>
                    <a:pt x="2523744" y="402336"/>
                  </a:cubicBezTo>
                  <a:cubicBezTo>
                    <a:pt x="2531130" y="426955"/>
                    <a:pt x="2543087" y="450284"/>
                    <a:pt x="2548128" y="475488"/>
                  </a:cubicBezTo>
                  <a:cubicBezTo>
                    <a:pt x="2568330" y="576498"/>
                    <a:pt x="2558258" y="515828"/>
                    <a:pt x="2572512" y="658368"/>
                  </a:cubicBezTo>
                  <a:cubicBezTo>
                    <a:pt x="2600381" y="574760"/>
                    <a:pt x="2567471" y="678531"/>
                    <a:pt x="2596896" y="560832"/>
                  </a:cubicBezTo>
                  <a:cubicBezTo>
                    <a:pt x="2600013" y="548364"/>
                    <a:pt x="2605557" y="536613"/>
                    <a:pt x="2609088" y="524256"/>
                  </a:cubicBezTo>
                  <a:cubicBezTo>
                    <a:pt x="2617178" y="495940"/>
                    <a:pt x="2629282" y="441764"/>
                    <a:pt x="2633472" y="414528"/>
                  </a:cubicBezTo>
                  <a:cubicBezTo>
                    <a:pt x="2648314" y="318052"/>
                    <a:pt x="2637425" y="339733"/>
                    <a:pt x="2657856" y="268224"/>
                  </a:cubicBezTo>
                  <a:cubicBezTo>
                    <a:pt x="2661387" y="255867"/>
                    <a:pt x="2662919" y="242341"/>
                    <a:pt x="2670048" y="231648"/>
                  </a:cubicBezTo>
                  <a:cubicBezTo>
                    <a:pt x="2679612" y="217302"/>
                    <a:pt x="2694432" y="207264"/>
                    <a:pt x="2706624" y="195072"/>
                  </a:cubicBezTo>
                  <a:cubicBezTo>
                    <a:pt x="2722880" y="199136"/>
                    <a:pt x="2742308" y="196796"/>
                    <a:pt x="2755392" y="207264"/>
                  </a:cubicBezTo>
                  <a:cubicBezTo>
                    <a:pt x="2765427" y="215292"/>
                    <a:pt x="2758497" y="252927"/>
                    <a:pt x="2767584" y="243840"/>
                  </a:cubicBezTo>
                  <a:cubicBezTo>
                    <a:pt x="2785759" y="225665"/>
                    <a:pt x="2783840" y="195072"/>
                    <a:pt x="2791968" y="170688"/>
                  </a:cubicBezTo>
                  <a:lnTo>
                    <a:pt x="2804160" y="134112"/>
                  </a:lnTo>
                  <a:cubicBezTo>
                    <a:pt x="2806661" y="141615"/>
                    <a:pt x="2817915" y="207889"/>
                    <a:pt x="2852928" y="182880"/>
                  </a:cubicBezTo>
                  <a:cubicBezTo>
                    <a:pt x="2876775" y="165846"/>
                    <a:pt x="2901696" y="109728"/>
                    <a:pt x="2901696" y="109728"/>
                  </a:cubicBezTo>
                  <a:cubicBezTo>
                    <a:pt x="2913888" y="113792"/>
                    <a:pt x="2927579" y="114791"/>
                    <a:pt x="2938272" y="121920"/>
                  </a:cubicBezTo>
                  <a:cubicBezTo>
                    <a:pt x="2965322" y="139954"/>
                    <a:pt x="3016696" y="210887"/>
                    <a:pt x="3023616" y="231648"/>
                  </a:cubicBezTo>
                  <a:cubicBezTo>
                    <a:pt x="3031744" y="256032"/>
                    <a:pt x="3033743" y="283414"/>
                    <a:pt x="3048000" y="304800"/>
                  </a:cubicBezTo>
                  <a:cubicBezTo>
                    <a:pt x="3056128" y="316992"/>
                    <a:pt x="3065831" y="328270"/>
                    <a:pt x="3072384" y="341376"/>
                  </a:cubicBezTo>
                  <a:cubicBezTo>
                    <a:pt x="3078131" y="352871"/>
                    <a:pt x="3081195" y="365553"/>
                    <a:pt x="3084576" y="377952"/>
                  </a:cubicBezTo>
                  <a:cubicBezTo>
                    <a:pt x="3093394" y="410284"/>
                    <a:pt x="3100832" y="442976"/>
                    <a:pt x="3108960" y="475488"/>
                  </a:cubicBezTo>
                  <a:cubicBezTo>
                    <a:pt x="3122006" y="527672"/>
                    <a:pt x="3123025" y="528463"/>
                    <a:pt x="3133344" y="585216"/>
                  </a:cubicBezTo>
                  <a:cubicBezTo>
                    <a:pt x="3137766" y="609538"/>
                    <a:pt x="3142806" y="633799"/>
                    <a:pt x="3145536" y="658368"/>
                  </a:cubicBezTo>
                  <a:cubicBezTo>
                    <a:pt x="3150940" y="707006"/>
                    <a:pt x="3153664" y="755904"/>
                    <a:pt x="3157728" y="804672"/>
                  </a:cubicBezTo>
                  <a:cubicBezTo>
                    <a:pt x="3161792" y="792480"/>
                    <a:pt x="3167132" y="780641"/>
                    <a:pt x="3169920" y="768096"/>
                  </a:cubicBezTo>
                  <a:cubicBezTo>
                    <a:pt x="3183670" y="706220"/>
                    <a:pt x="3188171" y="634350"/>
                    <a:pt x="3194304" y="573024"/>
                  </a:cubicBezTo>
                  <a:cubicBezTo>
                    <a:pt x="3203292" y="330356"/>
                    <a:pt x="3185711" y="331275"/>
                    <a:pt x="3218688" y="182880"/>
                  </a:cubicBezTo>
                  <a:cubicBezTo>
                    <a:pt x="3221813" y="168817"/>
                    <a:pt x="3234926" y="113828"/>
                    <a:pt x="3243072" y="97536"/>
                  </a:cubicBezTo>
                  <a:cubicBezTo>
                    <a:pt x="3249625" y="84430"/>
                    <a:pt x="3259328" y="73152"/>
                    <a:pt x="3267456" y="60960"/>
                  </a:cubicBezTo>
                  <a:cubicBezTo>
                    <a:pt x="3279648" y="69088"/>
                    <a:pt x="3295904" y="73152"/>
                    <a:pt x="3304032" y="85344"/>
                  </a:cubicBezTo>
                  <a:cubicBezTo>
                    <a:pt x="3313327" y="99286"/>
                    <a:pt x="3309623" y="118711"/>
                    <a:pt x="3316224" y="134112"/>
                  </a:cubicBezTo>
                  <a:cubicBezTo>
                    <a:pt x="3321996" y="147580"/>
                    <a:pt x="3332480" y="158496"/>
                    <a:pt x="3340608" y="170688"/>
                  </a:cubicBezTo>
                  <a:cubicBezTo>
                    <a:pt x="3352800" y="162560"/>
                    <a:pt x="3368030" y="157746"/>
                    <a:pt x="3377184" y="146304"/>
                  </a:cubicBezTo>
                  <a:cubicBezTo>
                    <a:pt x="3385212" y="136269"/>
                    <a:pt x="3383629" y="121223"/>
                    <a:pt x="3389376" y="109728"/>
                  </a:cubicBezTo>
                  <a:cubicBezTo>
                    <a:pt x="3395929" y="96622"/>
                    <a:pt x="3405632" y="85344"/>
                    <a:pt x="3413760" y="73152"/>
                  </a:cubicBezTo>
                  <a:cubicBezTo>
                    <a:pt x="3443418" y="162125"/>
                    <a:pt x="3400628" y="72964"/>
                    <a:pt x="3462528" y="85344"/>
                  </a:cubicBezTo>
                  <a:cubicBezTo>
                    <a:pt x="3476896" y="88218"/>
                    <a:pt x="3478784" y="109728"/>
                    <a:pt x="3486912" y="121920"/>
                  </a:cubicBezTo>
                  <a:cubicBezTo>
                    <a:pt x="3499104" y="113792"/>
                    <a:pt x="3513127" y="107897"/>
                    <a:pt x="3523488" y="97536"/>
                  </a:cubicBezTo>
                  <a:cubicBezTo>
                    <a:pt x="3533849" y="87175"/>
                    <a:pt x="3533504" y="63834"/>
                    <a:pt x="3547872" y="60960"/>
                  </a:cubicBezTo>
                  <a:cubicBezTo>
                    <a:pt x="3562240" y="58086"/>
                    <a:pt x="3572256" y="77216"/>
                    <a:pt x="3584448" y="85344"/>
                  </a:cubicBezTo>
                  <a:cubicBezTo>
                    <a:pt x="3588512" y="101600"/>
                    <a:pt x="3581082" y="140335"/>
                    <a:pt x="3596640" y="134112"/>
                  </a:cubicBezTo>
                  <a:cubicBezTo>
                    <a:pt x="3623850" y="123228"/>
                    <a:pt x="3617606" y="70227"/>
                    <a:pt x="3645408" y="60960"/>
                  </a:cubicBezTo>
                  <a:lnTo>
                    <a:pt x="3718560" y="36576"/>
                  </a:lnTo>
                  <a:cubicBezTo>
                    <a:pt x="3722624" y="48768"/>
                    <a:pt x="3717901" y="73152"/>
                    <a:pt x="3730752" y="73152"/>
                  </a:cubicBezTo>
                  <a:cubicBezTo>
                    <a:pt x="3761194" y="73152"/>
                    <a:pt x="3773221" y="18898"/>
                    <a:pt x="3779520" y="0"/>
                  </a:cubicBezTo>
                  <a:cubicBezTo>
                    <a:pt x="3787785" y="24796"/>
                    <a:pt x="3800624" y="60194"/>
                    <a:pt x="3803904" y="85344"/>
                  </a:cubicBezTo>
                  <a:cubicBezTo>
                    <a:pt x="3813946" y="162334"/>
                    <a:pt x="3818658" y="239949"/>
                    <a:pt x="3828288" y="316992"/>
                  </a:cubicBezTo>
                  <a:cubicBezTo>
                    <a:pt x="3837650" y="391885"/>
                    <a:pt x="3841455" y="426961"/>
                    <a:pt x="3852672" y="499872"/>
                  </a:cubicBezTo>
                  <a:cubicBezTo>
                    <a:pt x="3875174" y="646132"/>
                    <a:pt x="3854230" y="504634"/>
                    <a:pt x="3877056" y="633984"/>
                  </a:cubicBezTo>
                  <a:cubicBezTo>
                    <a:pt x="3885648" y="682672"/>
                    <a:pt x="3889449" y="732323"/>
                    <a:pt x="3901440" y="780288"/>
                  </a:cubicBezTo>
                  <a:cubicBezTo>
                    <a:pt x="3916749" y="841524"/>
                    <a:pt x="3908333" y="813160"/>
                    <a:pt x="3925824" y="865632"/>
                  </a:cubicBezTo>
                  <a:cubicBezTo>
                    <a:pt x="3958558" y="767429"/>
                    <a:pt x="3949583" y="810294"/>
                    <a:pt x="3962400" y="694944"/>
                  </a:cubicBezTo>
                  <a:cubicBezTo>
                    <a:pt x="3970974" y="617776"/>
                    <a:pt x="3986784" y="463296"/>
                    <a:pt x="3986784" y="463296"/>
                  </a:cubicBezTo>
                  <a:cubicBezTo>
                    <a:pt x="3990848" y="357632"/>
                    <a:pt x="3992168" y="251827"/>
                    <a:pt x="3998976" y="146304"/>
                  </a:cubicBezTo>
                  <a:cubicBezTo>
                    <a:pt x="4000310" y="125625"/>
                    <a:pt x="4003892" y="104747"/>
                    <a:pt x="4011168" y="85344"/>
                  </a:cubicBezTo>
                  <a:cubicBezTo>
                    <a:pt x="4021352" y="58185"/>
                    <a:pt x="4053154" y="31166"/>
                    <a:pt x="4072128" y="12192"/>
                  </a:cubicBezTo>
                  <a:cubicBezTo>
                    <a:pt x="4110769" y="70154"/>
                    <a:pt x="4091878" y="34867"/>
                    <a:pt x="4120896" y="121920"/>
                  </a:cubicBezTo>
                  <a:lnTo>
                    <a:pt x="4133088" y="158496"/>
                  </a:lnTo>
                  <a:cubicBezTo>
                    <a:pt x="4178373" y="90569"/>
                    <a:pt x="4171406" y="52251"/>
                    <a:pt x="4206240" y="121920"/>
                  </a:cubicBezTo>
                  <a:cubicBezTo>
                    <a:pt x="4211987" y="133415"/>
                    <a:pt x="4214368" y="146304"/>
                    <a:pt x="4218432" y="158496"/>
                  </a:cubicBezTo>
                  <a:cubicBezTo>
                    <a:pt x="4230624" y="154432"/>
                    <a:pt x="4243513" y="140557"/>
                    <a:pt x="4255008" y="146304"/>
                  </a:cubicBezTo>
                  <a:cubicBezTo>
                    <a:pt x="4266503" y="152051"/>
                    <a:pt x="4264083" y="170412"/>
                    <a:pt x="4267200" y="182880"/>
                  </a:cubicBezTo>
                  <a:cubicBezTo>
                    <a:pt x="4277998" y="226072"/>
                    <a:pt x="4283432" y="273512"/>
                    <a:pt x="4291584" y="316992"/>
                  </a:cubicBezTo>
                  <a:cubicBezTo>
                    <a:pt x="4299222" y="357727"/>
                    <a:pt x="4307840" y="398272"/>
                    <a:pt x="4315968" y="438912"/>
                  </a:cubicBezTo>
                  <a:cubicBezTo>
                    <a:pt x="4320032" y="459232"/>
                    <a:pt x="4323134" y="479768"/>
                    <a:pt x="4328160" y="499872"/>
                  </a:cubicBezTo>
                  <a:cubicBezTo>
                    <a:pt x="4336288" y="532384"/>
                    <a:pt x="4345972" y="564546"/>
                    <a:pt x="4352544" y="597408"/>
                  </a:cubicBezTo>
                  <a:cubicBezTo>
                    <a:pt x="4367256" y="670970"/>
                    <a:pt x="4358183" y="638709"/>
                    <a:pt x="4376928" y="694944"/>
                  </a:cubicBezTo>
                  <a:cubicBezTo>
                    <a:pt x="4380992" y="682752"/>
                    <a:pt x="4386600" y="670970"/>
                    <a:pt x="4389120" y="658368"/>
                  </a:cubicBezTo>
                  <a:cubicBezTo>
                    <a:pt x="4411564" y="546147"/>
                    <a:pt x="4403252" y="429213"/>
                    <a:pt x="4425696" y="316992"/>
                  </a:cubicBezTo>
                  <a:cubicBezTo>
                    <a:pt x="4429074" y="300103"/>
                    <a:pt x="4438364" y="240544"/>
                    <a:pt x="4450080" y="219456"/>
                  </a:cubicBezTo>
                  <a:cubicBezTo>
                    <a:pt x="4464312" y="193838"/>
                    <a:pt x="4498848" y="146304"/>
                    <a:pt x="4498848" y="146304"/>
                  </a:cubicBezTo>
                  <a:cubicBezTo>
                    <a:pt x="4511040" y="150368"/>
                    <a:pt x="4526337" y="149409"/>
                    <a:pt x="4535424" y="158496"/>
                  </a:cubicBezTo>
                  <a:cubicBezTo>
                    <a:pt x="4544511" y="167583"/>
                    <a:pt x="4544828" y="182527"/>
                    <a:pt x="4547616" y="195072"/>
                  </a:cubicBezTo>
                  <a:cubicBezTo>
                    <a:pt x="4552979" y="219204"/>
                    <a:pt x="4555744" y="243840"/>
                    <a:pt x="4559808" y="268224"/>
                  </a:cubicBezTo>
                  <a:cubicBezTo>
                    <a:pt x="4572000" y="264160"/>
                    <a:pt x="4587297" y="265119"/>
                    <a:pt x="4596384" y="256032"/>
                  </a:cubicBezTo>
                  <a:cubicBezTo>
                    <a:pt x="4605471" y="246945"/>
                    <a:pt x="4602829" y="230951"/>
                    <a:pt x="4608576" y="219456"/>
                  </a:cubicBezTo>
                  <a:cubicBezTo>
                    <a:pt x="4615129" y="206350"/>
                    <a:pt x="4624832" y="195072"/>
                    <a:pt x="4632960" y="182880"/>
                  </a:cubicBezTo>
                  <a:cubicBezTo>
                    <a:pt x="4645152" y="191008"/>
                    <a:pt x="4662266" y="194542"/>
                    <a:pt x="4669536" y="207264"/>
                  </a:cubicBezTo>
                  <a:cubicBezTo>
                    <a:pt x="4679817" y="225256"/>
                    <a:pt x="4676702" y="248120"/>
                    <a:pt x="4681728" y="268224"/>
                  </a:cubicBezTo>
                  <a:cubicBezTo>
                    <a:pt x="4684845" y="280692"/>
                    <a:pt x="4689856" y="292608"/>
                    <a:pt x="4693920" y="304800"/>
                  </a:cubicBezTo>
                  <a:cubicBezTo>
                    <a:pt x="4697984" y="288544"/>
                    <a:pt x="4701509" y="272144"/>
                    <a:pt x="4706112" y="256032"/>
                  </a:cubicBezTo>
                  <a:cubicBezTo>
                    <a:pt x="4709643" y="243675"/>
                    <a:pt x="4713531" y="207524"/>
                    <a:pt x="4718304" y="219456"/>
                  </a:cubicBezTo>
                  <a:cubicBezTo>
                    <a:pt x="4730473" y="249878"/>
                    <a:pt x="4726166" y="284514"/>
                    <a:pt x="4730496" y="316992"/>
                  </a:cubicBezTo>
                  <a:cubicBezTo>
                    <a:pt x="4736269" y="360291"/>
                    <a:pt x="4761036" y="530533"/>
                    <a:pt x="4767072" y="548640"/>
                  </a:cubicBezTo>
                  <a:lnTo>
                    <a:pt x="4791456" y="621792"/>
                  </a:lnTo>
                  <a:lnTo>
                    <a:pt x="4803648" y="658368"/>
                  </a:lnTo>
                  <a:cubicBezTo>
                    <a:pt x="4807712" y="670560"/>
                    <a:pt x="4803648" y="690880"/>
                    <a:pt x="4815840" y="694944"/>
                  </a:cubicBezTo>
                  <a:lnTo>
                    <a:pt x="4852416" y="707136"/>
                  </a:lnTo>
                  <a:cubicBezTo>
                    <a:pt x="4860544" y="694944"/>
                    <a:pt x="4870849" y="683950"/>
                    <a:pt x="4876800" y="670560"/>
                  </a:cubicBezTo>
                  <a:cubicBezTo>
                    <a:pt x="4908110" y="600111"/>
                    <a:pt x="4899737" y="577366"/>
                    <a:pt x="4925568" y="499872"/>
                  </a:cubicBezTo>
                  <a:lnTo>
                    <a:pt x="4974336" y="353568"/>
                  </a:lnTo>
                  <a:lnTo>
                    <a:pt x="4986528" y="316992"/>
                  </a:lnTo>
                  <a:cubicBezTo>
                    <a:pt x="4990592" y="304800"/>
                    <a:pt x="4991591" y="291109"/>
                    <a:pt x="4998720" y="280416"/>
                  </a:cubicBezTo>
                  <a:lnTo>
                    <a:pt x="5047488" y="207264"/>
                  </a:lnTo>
                  <a:cubicBezTo>
                    <a:pt x="5059680" y="211328"/>
                    <a:pt x="5074977" y="210369"/>
                    <a:pt x="5084064" y="219456"/>
                  </a:cubicBezTo>
                  <a:cubicBezTo>
                    <a:pt x="5149088" y="284480"/>
                    <a:pt x="5035296" y="235712"/>
                    <a:pt x="5132832" y="268224"/>
                  </a:cubicBezTo>
                  <a:cubicBezTo>
                    <a:pt x="5145024" y="260096"/>
                    <a:pt x="5154954" y="246249"/>
                    <a:pt x="5169408" y="243840"/>
                  </a:cubicBezTo>
                  <a:cubicBezTo>
                    <a:pt x="5182085" y="241727"/>
                    <a:pt x="5193133" y="256032"/>
                    <a:pt x="5205984" y="256032"/>
                  </a:cubicBezTo>
                  <a:cubicBezTo>
                    <a:pt x="5222740" y="256032"/>
                    <a:pt x="5238496" y="247904"/>
                    <a:pt x="5254752" y="243840"/>
                  </a:cubicBezTo>
                  <a:cubicBezTo>
                    <a:pt x="5262880" y="256032"/>
                    <a:pt x="5272583" y="267310"/>
                    <a:pt x="5279136" y="280416"/>
                  </a:cubicBezTo>
                  <a:cubicBezTo>
                    <a:pt x="5284883" y="291911"/>
                    <a:pt x="5278606" y="315175"/>
                    <a:pt x="5291328" y="316992"/>
                  </a:cubicBezTo>
                  <a:cubicBezTo>
                    <a:pt x="5316773" y="320627"/>
                    <a:pt x="5364480" y="292608"/>
                    <a:pt x="5364480" y="292608"/>
                  </a:cubicBezTo>
                  <a:cubicBezTo>
                    <a:pt x="5376672" y="304800"/>
                    <a:pt x="5391492" y="314838"/>
                    <a:pt x="5401056" y="329184"/>
                  </a:cubicBezTo>
                  <a:cubicBezTo>
                    <a:pt x="5408185" y="339877"/>
                    <a:pt x="5401753" y="360013"/>
                    <a:pt x="5413248" y="365760"/>
                  </a:cubicBezTo>
                  <a:cubicBezTo>
                    <a:pt x="5424743" y="371507"/>
                    <a:pt x="5437632" y="357632"/>
                    <a:pt x="5449824" y="353568"/>
                  </a:cubicBezTo>
                  <a:cubicBezTo>
                    <a:pt x="5462016" y="341376"/>
                    <a:pt x="5472054" y="326556"/>
                    <a:pt x="5486400" y="316992"/>
                  </a:cubicBezTo>
                  <a:cubicBezTo>
                    <a:pt x="5497093" y="309863"/>
                    <a:pt x="5511481" y="310547"/>
                    <a:pt x="5522976" y="304800"/>
                  </a:cubicBezTo>
                  <a:cubicBezTo>
                    <a:pt x="5536082" y="298247"/>
                    <a:pt x="5547360" y="288544"/>
                    <a:pt x="5559552" y="280416"/>
                  </a:cubicBezTo>
                  <a:cubicBezTo>
                    <a:pt x="5571744" y="284480"/>
                    <a:pt x="5587041" y="283521"/>
                    <a:pt x="5596128" y="292608"/>
                  </a:cubicBezTo>
                  <a:cubicBezTo>
                    <a:pt x="5601958" y="298438"/>
                    <a:pt x="5620407" y="377530"/>
                    <a:pt x="5620512" y="377952"/>
                  </a:cubicBezTo>
                  <a:cubicBezTo>
                    <a:pt x="5664233" y="312371"/>
                    <a:pt x="5629555" y="343536"/>
                    <a:pt x="5657088" y="377952"/>
                  </a:cubicBezTo>
                  <a:cubicBezTo>
                    <a:pt x="5666242" y="389394"/>
                    <a:pt x="5681472" y="394208"/>
                    <a:pt x="5693664" y="402336"/>
                  </a:cubicBezTo>
                  <a:cubicBezTo>
                    <a:pt x="5697728" y="426720"/>
                    <a:pt x="5692144" y="454919"/>
                    <a:pt x="5705856" y="475488"/>
                  </a:cubicBezTo>
                  <a:cubicBezTo>
                    <a:pt x="5712985" y="486181"/>
                    <a:pt x="5708013" y="446940"/>
                    <a:pt x="5718048" y="438912"/>
                  </a:cubicBezTo>
                  <a:cubicBezTo>
                    <a:pt x="5731132" y="428444"/>
                    <a:pt x="5750704" y="431323"/>
                    <a:pt x="5766816" y="426720"/>
                  </a:cubicBezTo>
                  <a:cubicBezTo>
                    <a:pt x="5779173" y="423189"/>
                    <a:pt x="5791200" y="418592"/>
                    <a:pt x="5803392" y="414528"/>
                  </a:cubicBezTo>
                  <a:cubicBezTo>
                    <a:pt x="5819648" y="418592"/>
                    <a:pt x="5840312" y="414872"/>
                    <a:pt x="5852160" y="426720"/>
                  </a:cubicBezTo>
                  <a:cubicBezTo>
                    <a:pt x="5864008" y="438568"/>
                    <a:pt x="5848456" y="470189"/>
                    <a:pt x="5864352" y="475488"/>
                  </a:cubicBezTo>
                  <a:cubicBezTo>
                    <a:pt x="5878253" y="480122"/>
                    <a:pt x="5876544" y="447040"/>
                    <a:pt x="5888736" y="438912"/>
                  </a:cubicBezTo>
                  <a:cubicBezTo>
                    <a:pt x="5902678" y="429617"/>
                    <a:pt x="5921248" y="430784"/>
                    <a:pt x="5937504" y="426720"/>
                  </a:cubicBezTo>
                  <a:cubicBezTo>
                    <a:pt x="5945632" y="438912"/>
                    <a:pt x="5955937" y="449906"/>
                    <a:pt x="5961888" y="463296"/>
                  </a:cubicBezTo>
                  <a:cubicBezTo>
                    <a:pt x="5972327" y="486784"/>
                    <a:pt x="5986272" y="536448"/>
                    <a:pt x="5986272" y="536448"/>
                  </a:cubicBezTo>
                  <a:cubicBezTo>
                    <a:pt x="6014720" y="451104"/>
                    <a:pt x="5974080" y="532384"/>
                    <a:pt x="6035040" y="512064"/>
                  </a:cubicBezTo>
                  <a:cubicBezTo>
                    <a:pt x="6051397" y="506612"/>
                    <a:pt x="6059424" y="487680"/>
                    <a:pt x="6071616" y="475488"/>
                  </a:cubicBezTo>
                  <a:cubicBezTo>
                    <a:pt x="6075680" y="487680"/>
                    <a:pt x="6074721" y="502977"/>
                    <a:pt x="6083808" y="512064"/>
                  </a:cubicBezTo>
                  <a:cubicBezTo>
                    <a:pt x="6092895" y="521151"/>
                    <a:pt x="6118354" y="511566"/>
                    <a:pt x="6120384" y="524256"/>
                  </a:cubicBezTo>
                  <a:cubicBezTo>
                    <a:pt x="6135807" y="620651"/>
                    <a:pt x="6126291" y="719446"/>
                    <a:pt x="6132576" y="816864"/>
                  </a:cubicBezTo>
                  <a:cubicBezTo>
                    <a:pt x="6134050" y="839715"/>
                    <a:pt x="6148974" y="933887"/>
                    <a:pt x="6156960" y="963168"/>
                  </a:cubicBezTo>
                  <a:cubicBezTo>
                    <a:pt x="6163723" y="987965"/>
                    <a:pt x="6181344" y="1036320"/>
                    <a:pt x="6181344" y="1036320"/>
                  </a:cubicBezTo>
                  <a:cubicBezTo>
                    <a:pt x="6192125" y="1003976"/>
                    <a:pt x="6199167" y="985968"/>
                    <a:pt x="6205728" y="950976"/>
                  </a:cubicBezTo>
                  <a:cubicBezTo>
                    <a:pt x="6214839" y="902382"/>
                    <a:pt x="6220416" y="853153"/>
                    <a:pt x="6230112" y="804672"/>
                  </a:cubicBezTo>
                  <a:cubicBezTo>
                    <a:pt x="6234176" y="784352"/>
                    <a:pt x="6236852" y="763704"/>
                    <a:pt x="6242304" y="743712"/>
                  </a:cubicBezTo>
                  <a:cubicBezTo>
                    <a:pt x="6249067" y="718915"/>
                    <a:pt x="6258560" y="694944"/>
                    <a:pt x="6266688" y="670560"/>
                  </a:cubicBezTo>
                  <a:cubicBezTo>
                    <a:pt x="6307662" y="547639"/>
                    <a:pt x="6245145" y="738305"/>
                    <a:pt x="6291072" y="585216"/>
                  </a:cubicBezTo>
                  <a:cubicBezTo>
                    <a:pt x="6298458" y="560597"/>
                    <a:pt x="6315456" y="512064"/>
                    <a:pt x="6315456" y="512064"/>
                  </a:cubicBezTo>
                  <a:cubicBezTo>
                    <a:pt x="6327648" y="516128"/>
                    <a:pt x="6342945" y="515169"/>
                    <a:pt x="6352032" y="524256"/>
                  </a:cubicBezTo>
                  <a:cubicBezTo>
                    <a:pt x="6361119" y="533343"/>
                    <a:pt x="6360693" y="548475"/>
                    <a:pt x="6364224" y="560832"/>
                  </a:cubicBezTo>
                  <a:cubicBezTo>
                    <a:pt x="6394842" y="667995"/>
                    <a:pt x="6359376" y="558479"/>
                    <a:pt x="6388608" y="646176"/>
                  </a:cubicBezTo>
                  <a:cubicBezTo>
                    <a:pt x="6475702" y="588113"/>
                    <a:pt x="6433329" y="590300"/>
                    <a:pt x="6510528" y="609600"/>
                  </a:cubicBezTo>
                  <a:cubicBezTo>
                    <a:pt x="6518656" y="621792"/>
                    <a:pt x="6521011" y="641542"/>
                    <a:pt x="6534912" y="646176"/>
                  </a:cubicBezTo>
                  <a:cubicBezTo>
                    <a:pt x="6609543" y="671053"/>
                    <a:pt x="6568107" y="587266"/>
                    <a:pt x="6595872" y="670560"/>
                  </a:cubicBezTo>
                  <a:cubicBezTo>
                    <a:pt x="6591808" y="682752"/>
                    <a:pt x="6574593" y="698049"/>
                    <a:pt x="6583680" y="707136"/>
                  </a:cubicBezTo>
                  <a:cubicBezTo>
                    <a:pt x="6592767" y="716223"/>
                    <a:pt x="6611169" y="704031"/>
                    <a:pt x="6620256" y="694944"/>
                  </a:cubicBezTo>
                  <a:cubicBezTo>
                    <a:pt x="6629343" y="685857"/>
                    <a:pt x="6624420" y="668403"/>
                    <a:pt x="6632448" y="658368"/>
                  </a:cubicBezTo>
                  <a:cubicBezTo>
                    <a:pt x="6641602" y="646926"/>
                    <a:pt x="6656832" y="642112"/>
                    <a:pt x="6669024" y="633984"/>
                  </a:cubicBezTo>
                  <a:cubicBezTo>
                    <a:pt x="6681216" y="646176"/>
                    <a:pt x="6697046" y="655590"/>
                    <a:pt x="6705600" y="670560"/>
                  </a:cubicBezTo>
                  <a:cubicBezTo>
                    <a:pt x="6737443" y="726285"/>
                    <a:pt x="6689215" y="728854"/>
                    <a:pt x="6754368" y="707136"/>
                  </a:cubicBezTo>
                  <a:cubicBezTo>
                    <a:pt x="6758432" y="719328"/>
                    <a:pt x="6755065" y="737965"/>
                    <a:pt x="6766560" y="743712"/>
                  </a:cubicBezTo>
                  <a:cubicBezTo>
                    <a:pt x="6778055" y="749459"/>
                    <a:pt x="6791641" y="725773"/>
                    <a:pt x="6803136" y="731520"/>
                  </a:cubicBezTo>
                  <a:cubicBezTo>
                    <a:pt x="6814631" y="737267"/>
                    <a:pt x="6811264" y="755904"/>
                    <a:pt x="6815328" y="768096"/>
                  </a:cubicBezTo>
                  <a:cubicBezTo>
                    <a:pt x="6879613" y="725239"/>
                    <a:pt x="6828259" y="741865"/>
                    <a:pt x="6876288" y="780288"/>
                  </a:cubicBezTo>
                  <a:cubicBezTo>
                    <a:pt x="6886323" y="788316"/>
                    <a:pt x="6900672" y="788416"/>
                    <a:pt x="6912864" y="792480"/>
                  </a:cubicBezTo>
                  <a:cubicBezTo>
                    <a:pt x="6941551" y="773355"/>
                    <a:pt x="6957329" y="746581"/>
                    <a:pt x="6986016" y="792480"/>
                  </a:cubicBezTo>
                  <a:cubicBezTo>
                    <a:pt x="6999639" y="814276"/>
                    <a:pt x="7010400" y="865632"/>
                    <a:pt x="7010400" y="865632"/>
                  </a:cubicBezTo>
                  <a:cubicBezTo>
                    <a:pt x="7095744" y="837184"/>
                    <a:pt x="7059168" y="833120"/>
                    <a:pt x="7120128" y="853440"/>
                  </a:cubicBezTo>
                  <a:cubicBezTo>
                    <a:pt x="7148576" y="938784"/>
                    <a:pt x="7120128" y="934720"/>
                    <a:pt x="7181088" y="914400"/>
                  </a:cubicBezTo>
                  <a:cubicBezTo>
                    <a:pt x="7193280" y="918464"/>
                    <a:pt x="7210194" y="916134"/>
                    <a:pt x="7217664" y="926592"/>
                  </a:cubicBezTo>
                  <a:cubicBezTo>
                    <a:pt x="7232604" y="947507"/>
                    <a:pt x="7227791" y="978358"/>
                    <a:pt x="7242048" y="999744"/>
                  </a:cubicBezTo>
                  <a:lnTo>
                    <a:pt x="7266432" y="1036320"/>
                  </a:lnTo>
                  <a:cubicBezTo>
                    <a:pt x="7278624" y="1028192"/>
                    <a:pt x="7288793" y="1008382"/>
                    <a:pt x="7303008" y="1011936"/>
                  </a:cubicBezTo>
                  <a:cubicBezTo>
                    <a:pt x="7315476" y="1015053"/>
                    <a:pt x="7312083" y="1036044"/>
                    <a:pt x="7315200" y="1048512"/>
                  </a:cubicBezTo>
                  <a:cubicBezTo>
                    <a:pt x="7320226" y="1068616"/>
                    <a:pt x="7315897" y="1092230"/>
                    <a:pt x="7327392" y="1109472"/>
                  </a:cubicBezTo>
                  <a:cubicBezTo>
                    <a:pt x="7334521" y="1120165"/>
                    <a:pt x="7351776" y="1117600"/>
                    <a:pt x="7363968" y="1121664"/>
                  </a:cubicBezTo>
                  <a:cubicBezTo>
                    <a:pt x="7376160" y="1113536"/>
                    <a:pt x="7386329" y="1093726"/>
                    <a:pt x="7400544" y="1097280"/>
                  </a:cubicBezTo>
                  <a:cubicBezTo>
                    <a:pt x="7413012" y="1100397"/>
                    <a:pt x="7409619" y="1121388"/>
                    <a:pt x="7412736" y="1133856"/>
                  </a:cubicBezTo>
                  <a:cubicBezTo>
                    <a:pt x="7417762" y="1153960"/>
                    <a:pt x="7420433" y="1174587"/>
                    <a:pt x="7424928" y="1194816"/>
                  </a:cubicBezTo>
                  <a:cubicBezTo>
                    <a:pt x="7435134" y="1240743"/>
                    <a:pt x="7435735" y="1239429"/>
                    <a:pt x="7449312" y="1280160"/>
                  </a:cubicBezTo>
                  <a:cubicBezTo>
                    <a:pt x="7452318" y="1271141"/>
                    <a:pt x="7470132" y="1207008"/>
                    <a:pt x="7485888" y="1207008"/>
                  </a:cubicBezTo>
                  <a:cubicBezTo>
                    <a:pt x="7500541" y="1207008"/>
                    <a:pt x="7504321" y="1230194"/>
                    <a:pt x="7510272" y="1243584"/>
                  </a:cubicBezTo>
                  <a:cubicBezTo>
                    <a:pt x="7520711" y="1267072"/>
                    <a:pt x="7526528" y="1292352"/>
                    <a:pt x="7534656" y="1316736"/>
                  </a:cubicBezTo>
                  <a:lnTo>
                    <a:pt x="7559040" y="1389888"/>
                  </a:lnTo>
                  <a:cubicBezTo>
                    <a:pt x="7564789" y="1407136"/>
                    <a:pt x="7583424" y="1459923"/>
                    <a:pt x="7583424" y="1475232"/>
                  </a:cubicBezTo>
                  <a:lnTo>
                    <a:pt x="7571232" y="1463040"/>
                  </a:lnTo>
                </a:path>
              </a:pathLst>
            </a:cu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dirty="0"/>
            </a:p>
          </p:txBody>
        </p:sp>
      </p:grpSp>
      <p:cxnSp>
        <p:nvCxnSpPr>
          <p:cNvPr id="54" name="Rechte verbindingslijn 53"/>
          <p:cNvCxnSpPr/>
          <p:nvPr/>
        </p:nvCxnSpPr>
        <p:spPr>
          <a:xfrm>
            <a:off x="395288" y="1508125"/>
            <a:ext cx="792162" cy="0"/>
          </a:xfrm>
          <a:prstGeom prst="line">
            <a:avLst/>
          </a:prstGeom>
          <a:ln w="38100">
            <a:solidFill>
              <a:schemeClr val="accent5"/>
            </a:solidFill>
            <a:prstDash val="lgDashDot"/>
          </a:ln>
        </p:spPr>
        <p:style>
          <a:lnRef idx="1">
            <a:schemeClr val="accent1"/>
          </a:lnRef>
          <a:fillRef idx="0">
            <a:schemeClr val="accent1"/>
          </a:fillRef>
          <a:effectRef idx="0">
            <a:schemeClr val="accent1"/>
          </a:effectRef>
          <a:fontRef idx="minor">
            <a:schemeClr val="tx1"/>
          </a:fontRef>
        </p:style>
      </p:cxnSp>
      <p:cxnSp>
        <p:nvCxnSpPr>
          <p:cNvPr id="55" name="Rechte verbindingslijn 54"/>
          <p:cNvCxnSpPr/>
          <p:nvPr/>
        </p:nvCxnSpPr>
        <p:spPr>
          <a:xfrm>
            <a:off x="395288" y="1147763"/>
            <a:ext cx="792162" cy="0"/>
          </a:xfrm>
          <a:prstGeom prst="line">
            <a:avLst/>
          </a:prstGeom>
          <a:ln w="3810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56" name="Rechte verbindingslijn 55"/>
          <p:cNvCxnSpPr/>
          <p:nvPr/>
        </p:nvCxnSpPr>
        <p:spPr>
          <a:xfrm>
            <a:off x="395288" y="1868488"/>
            <a:ext cx="792162"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 name="Rechte verbindingslijn 57"/>
          <p:cNvCxnSpPr/>
          <p:nvPr/>
        </p:nvCxnSpPr>
        <p:spPr>
          <a:xfrm>
            <a:off x="395288" y="2228850"/>
            <a:ext cx="792162"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9" name="Rechte verbindingslijn 58"/>
          <p:cNvCxnSpPr/>
          <p:nvPr/>
        </p:nvCxnSpPr>
        <p:spPr>
          <a:xfrm>
            <a:off x="395288" y="2587625"/>
            <a:ext cx="79216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353" name="Tekstvak 60"/>
          <p:cNvSpPr txBox="1">
            <a:spLocks noChangeArrowheads="1"/>
          </p:cNvSpPr>
          <p:nvPr/>
        </p:nvSpPr>
        <p:spPr bwMode="auto">
          <a:xfrm>
            <a:off x="323850" y="5949950"/>
            <a:ext cx="600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t = 0</a:t>
            </a:r>
            <a:endParaRPr lang="nl-NL"/>
          </a:p>
        </p:txBody>
      </p:sp>
      <p:sp>
        <p:nvSpPr>
          <p:cNvPr id="57354" name="Tekstvak 61"/>
          <p:cNvSpPr txBox="1">
            <a:spLocks noChangeArrowheads="1"/>
          </p:cNvSpPr>
          <p:nvPr/>
        </p:nvSpPr>
        <p:spPr bwMode="auto">
          <a:xfrm>
            <a:off x="5053013" y="5949950"/>
            <a:ext cx="534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t = i</a:t>
            </a:r>
            <a:endParaRPr lang="nl-NL"/>
          </a:p>
        </p:txBody>
      </p:sp>
      <p:sp>
        <p:nvSpPr>
          <p:cNvPr id="57355" name="Tekstvak 62"/>
          <p:cNvSpPr txBox="1">
            <a:spLocks noChangeArrowheads="1"/>
          </p:cNvSpPr>
          <p:nvPr/>
        </p:nvSpPr>
        <p:spPr bwMode="auto">
          <a:xfrm>
            <a:off x="7788275" y="5940425"/>
            <a:ext cx="59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t = a</a:t>
            </a:r>
            <a:endParaRPr lang="nl-NL"/>
          </a:p>
        </p:txBody>
      </p:sp>
      <p:sp>
        <p:nvSpPr>
          <p:cNvPr id="57356" name="Tekstvak 63"/>
          <p:cNvSpPr txBox="1">
            <a:spLocks noChangeArrowheads="1"/>
          </p:cNvSpPr>
          <p:nvPr/>
        </p:nvSpPr>
        <p:spPr bwMode="auto">
          <a:xfrm>
            <a:off x="1547813" y="1282700"/>
            <a:ext cx="6553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 log (a – t) (upperbound of conditional complexity at t=a) </a:t>
            </a:r>
            <a:endParaRPr lang="nl-NL" sz="1600"/>
          </a:p>
        </p:txBody>
      </p:sp>
      <p:sp>
        <p:nvSpPr>
          <p:cNvPr id="57357" name="Tekstvak 64"/>
          <p:cNvSpPr txBox="1">
            <a:spLocks noChangeArrowheads="1"/>
          </p:cNvSpPr>
          <p:nvPr/>
        </p:nvSpPr>
        <p:spPr bwMode="auto">
          <a:xfrm>
            <a:off x="1619250" y="930275"/>
            <a:ext cx="741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log t (upperbound of conditional complexity given ID</a:t>
            </a:r>
            <a:r>
              <a:rPr lang="en-US" sz="1600" baseline="-25000"/>
              <a:t>0 </a:t>
            </a:r>
            <a:r>
              <a:rPr lang="en-US" sz="1600"/>
              <a:t> and M at t=0)  </a:t>
            </a:r>
            <a:endParaRPr lang="nl-NL" sz="1600"/>
          </a:p>
        </p:txBody>
      </p:sp>
      <p:sp>
        <p:nvSpPr>
          <p:cNvPr id="57358" name="Tekstvak 65"/>
          <p:cNvSpPr txBox="1">
            <a:spLocks noChangeArrowheads="1"/>
          </p:cNvSpPr>
          <p:nvPr/>
        </p:nvSpPr>
        <p:spPr bwMode="auto">
          <a:xfrm>
            <a:off x="1619250" y="1643063"/>
            <a:ext cx="7632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C(t|ID</a:t>
            </a:r>
            <a:r>
              <a:rPr lang="en-US" sz="1600" baseline="-25000"/>
              <a:t>0</a:t>
            </a:r>
            <a:r>
              <a:rPr lang="en-US" sz="1600"/>
              <a:t> , M) (actual Kolmogorov  complexity given the total computation ) </a:t>
            </a:r>
            <a:endParaRPr lang="nl-NL" sz="1600"/>
          </a:p>
        </p:txBody>
      </p:sp>
      <p:sp>
        <p:nvSpPr>
          <p:cNvPr id="57359" name="Tekstvak 69"/>
          <p:cNvSpPr txBox="1">
            <a:spLocks noChangeArrowheads="1"/>
          </p:cNvSpPr>
          <p:nvPr/>
        </p:nvSpPr>
        <p:spPr bwMode="auto">
          <a:xfrm>
            <a:off x="1619250" y="2371725"/>
            <a:ext cx="7056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C(t|ID</a:t>
            </a:r>
            <a:r>
              <a:rPr lang="en-US" sz="1600" baseline="-25000"/>
              <a:t>i</a:t>
            </a:r>
            <a:r>
              <a:rPr lang="en-US" sz="1600"/>
              <a:t> , M) (actual Kolmogorov  complexity given the computation from i) </a:t>
            </a:r>
            <a:endParaRPr lang="nl-NL" sz="1600"/>
          </a:p>
        </p:txBody>
      </p:sp>
      <p:cxnSp>
        <p:nvCxnSpPr>
          <p:cNvPr id="76" name="Rechte verbindingslijn 75"/>
          <p:cNvCxnSpPr/>
          <p:nvPr/>
        </p:nvCxnSpPr>
        <p:spPr>
          <a:xfrm>
            <a:off x="611188" y="3213100"/>
            <a:ext cx="7416800" cy="2160588"/>
          </a:xfrm>
          <a:prstGeom prst="line">
            <a:avLst/>
          </a:prstGeom>
        </p:spPr>
        <p:style>
          <a:lnRef idx="1">
            <a:schemeClr val="accent1"/>
          </a:lnRef>
          <a:fillRef idx="0">
            <a:schemeClr val="accent1"/>
          </a:fillRef>
          <a:effectRef idx="0">
            <a:schemeClr val="accent1"/>
          </a:effectRef>
          <a:fontRef idx="minor">
            <a:schemeClr val="tx1"/>
          </a:fontRef>
        </p:style>
      </p:cxnSp>
      <p:sp>
        <p:nvSpPr>
          <p:cNvPr id="81" name="Vrije vorm 80"/>
          <p:cNvSpPr/>
          <p:nvPr/>
        </p:nvSpPr>
        <p:spPr>
          <a:xfrm>
            <a:off x="542925" y="3505200"/>
            <a:ext cx="7512050" cy="1987550"/>
          </a:xfrm>
          <a:custGeom>
            <a:avLst/>
            <a:gdLst>
              <a:gd name="connsiteX0" fmla="*/ 0 w 7512050"/>
              <a:gd name="connsiteY0" fmla="*/ 361950 h 1987550"/>
              <a:gd name="connsiteX1" fmla="*/ 9525 w 7512050"/>
              <a:gd name="connsiteY1" fmla="*/ 333375 h 1987550"/>
              <a:gd name="connsiteX2" fmla="*/ 38100 w 7512050"/>
              <a:gd name="connsiteY2" fmla="*/ 266700 h 1987550"/>
              <a:gd name="connsiteX3" fmla="*/ 66675 w 7512050"/>
              <a:gd name="connsiteY3" fmla="*/ 257175 h 1987550"/>
              <a:gd name="connsiteX4" fmla="*/ 95250 w 7512050"/>
              <a:gd name="connsiteY4" fmla="*/ 276225 h 1987550"/>
              <a:gd name="connsiteX5" fmla="*/ 142875 w 7512050"/>
              <a:gd name="connsiteY5" fmla="*/ 323850 h 1987550"/>
              <a:gd name="connsiteX6" fmla="*/ 171450 w 7512050"/>
              <a:gd name="connsiteY6" fmla="*/ 381000 h 1987550"/>
              <a:gd name="connsiteX7" fmla="*/ 180975 w 7512050"/>
              <a:gd name="connsiteY7" fmla="*/ 409575 h 1987550"/>
              <a:gd name="connsiteX8" fmla="*/ 200025 w 7512050"/>
              <a:gd name="connsiteY8" fmla="*/ 438150 h 1987550"/>
              <a:gd name="connsiteX9" fmla="*/ 257175 w 7512050"/>
              <a:gd name="connsiteY9" fmla="*/ 466725 h 1987550"/>
              <a:gd name="connsiteX10" fmla="*/ 285750 w 7512050"/>
              <a:gd name="connsiteY10" fmla="*/ 371475 h 1987550"/>
              <a:gd name="connsiteX11" fmla="*/ 295275 w 7512050"/>
              <a:gd name="connsiteY11" fmla="*/ 342900 h 1987550"/>
              <a:gd name="connsiteX12" fmla="*/ 323850 w 7512050"/>
              <a:gd name="connsiteY12" fmla="*/ 314325 h 1987550"/>
              <a:gd name="connsiteX13" fmla="*/ 342900 w 7512050"/>
              <a:gd name="connsiteY13" fmla="*/ 342900 h 1987550"/>
              <a:gd name="connsiteX14" fmla="*/ 371475 w 7512050"/>
              <a:gd name="connsiteY14" fmla="*/ 438150 h 1987550"/>
              <a:gd name="connsiteX15" fmla="*/ 381000 w 7512050"/>
              <a:gd name="connsiteY15" fmla="*/ 466725 h 1987550"/>
              <a:gd name="connsiteX16" fmla="*/ 390525 w 7512050"/>
              <a:gd name="connsiteY16" fmla="*/ 504825 h 1987550"/>
              <a:gd name="connsiteX17" fmla="*/ 438150 w 7512050"/>
              <a:gd name="connsiteY17" fmla="*/ 561975 h 1987550"/>
              <a:gd name="connsiteX18" fmla="*/ 476250 w 7512050"/>
              <a:gd name="connsiteY18" fmla="*/ 504825 h 1987550"/>
              <a:gd name="connsiteX19" fmla="*/ 495300 w 7512050"/>
              <a:gd name="connsiteY19" fmla="*/ 447675 h 1987550"/>
              <a:gd name="connsiteX20" fmla="*/ 533400 w 7512050"/>
              <a:gd name="connsiteY20" fmla="*/ 361950 h 1987550"/>
              <a:gd name="connsiteX21" fmla="*/ 552450 w 7512050"/>
              <a:gd name="connsiteY21" fmla="*/ 266700 h 1987550"/>
              <a:gd name="connsiteX22" fmla="*/ 571500 w 7512050"/>
              <a:gd name="connsiteY22" fmla="*/ 180975 h 1987550"/>
              <a:gd name="connsiteX23" fmla="*/ 590550 w 7512050"/>
              <a:gd name="connsiteY23" fmla="*/ 123825 h 1987550"/>
              <a:gd name="connsiteX24" fmla="*/ 609600 w 7512050"/>
              <a:gd name="connsiteY24" fmla="*/ 66675 h 1987550"/>
              <a:gd name="connsiteX25" fmla="*/ 638175 w 7512050"/>
              <a:gd name="connsiteY25" fmla="*/ 9525 h 1987550"/>
              <a:gd name="connsiteX26" fmla="*/ 666750 w 7512050"/>
              <a:gd name="connsiteY26" fmla="*/ 0 h 1987550"/>
              <a:gd name="connsiteX27" fmla="*/ 685800 w 7512050"/>
              <a:gd name="connsiteY27" fmla="*/ 28575 h 1987550"/>
              <a:gd name="connsiteX28" fmla="*/ 704850 w 7512050"/>
              <a:gd name="connsiteY28" fmla="*/ 85725 h 1987550"/>
              <a:gd name="connsiteX29" fmla="*/ 714375 w 7512050"/>
              <a:gd name="connsiteY29" fmla="*/ 114300 h 1987550"/>
              <a:gd name="connsiteX30" fmla="*/ 723900 w 7512050"/>
              <a:gd name="connsiteY30" fmla="*/ 142875 h 1987550"/>
              <a:gd name="connsiteX31" fmla="*/ 733425 w 7512050"/>
              <a:gd name="connsiteY31" fmla="*/ 180975 h 1987550"/>
              <a:gd name="connsiteX32" fmla="*/ 752475 w 7512050"/>
              <a:gd name="connsiteY32" fmla="*/ 238125 h 1987550"/>
              <a:gd name="connsiteX33" fmla="*/ 771525 w 7512050"/>
              <a:gd name="connsiteY33" fmla="*/ 295275 h 1987550"/>
              <a:gd name="connsiteX34" fmla="*/ 781050 w 7512050"/>
              <a:gd name="connsiteY34" fmla="*/ 323850 h 1987550"/>
              <a:gd name="connsiteX35" fmla="*/ 819150 w 7512050"/>
              <a:gd name="connsiteY35" fmla="*/ 381000 h 1987550"/>
              <a:gd name="connsiteX36" fmla="*/ 866775 w 7512050"/>
              <a:gd name="connsiteY36" fmla="*/ 438150 h 1987550"/>
              <a:gd name="connsiteX37" fmla="*/ 895350 w 7512050"/>
              <a:gd name="connsiteY37" fmla="*/ 457200 h 1987550"/>
              <a:gd name="connsiteX38" fmla="*/ 914400 w 7512050"/>
              <a:gd name="connsiteY38" fmla="*/ 400050 h 1987550"/>
              <a:gd name="connsiteX39" fmla="*/ 923925 w 7512050"/>
              <a:gd name="connsiteY39" fmla="*/ 371475 h 1987550"/>
              <a:gd name="connsiteX40" fmla="*/ 942975 w 7512050"/>
              <a:gd name="connsiteY40" fmla="*/ 342900 h 1987550"/>
              <a:gd name="connsiteX41" fmla="*/ 971550 w 7512050"/>
              <a:gd name="connsiteY41" fmla="*/ 361950 h 1987550"/>
              <a:gd name="connsiteX42" fmla="*/ 981075 w 7512050"/>
              <a:gd name="connsiteY42" fmla="*/ 390525 h 1987550"/>
              <a:gd name="connsiteX43" fmla="*/ 1009650 w 7512050"/>
              <a:gd name="connsiteY43" fmla="*/ 457200 h 1987550"/>
              <a:gd name="connsiteX44" fmla="*/ 1038225 w 7512050"/>
              <a:gd name="connsiteY44" fmla="*/ 466725 h 1987550"/>
              <a:gd name="connsiteX45" fmla="*/ 1114425 w 7512050"/>
              <a:gd name="connsiteY45" fmla="*/ 533400 h 1987550"/>
              <a:gd name="connsiteX46" fmla="*/ 1143000 w 7512050"/>
              <a:gd name="connsiteY46" fmla="*/ 552450 h 1987550"/>
              <a:gd name="connsiteX47" fmla="*/ 1171575 w 7512050"/>
              <a:gd name="connsiteY47" fmla="*/ 533400 h 1987550"/>
              <a:gd name="connsiteX48" fmla="*/ 1190625 w 7512050"/>
              <a:gd name="connsiteY48" fmla="*/ 476250 h 1987550"/>
              <a:gd name="connsiteX49" fmla="*/ 1209675 w 7512050"/>
              <a:gd name="connsiteY49" fmla="*/ 419100 h 1987550"/>
              <a:gd name="connsiteX50" fmla="*/ 1219200 w 7512050"/>
              <a:gd name="connsiteY50" fmla="*/ 390525 h 1987550"/>
              <a:gd name="connsiteX51" fmla="*/ 1228725 w 7512050"/>
              <a:gd name="connsiteY51" fmla="*/ 361950 h 1987550"/>
              <a:gd name="connsiteX52" fmla="*/ 1257300 w 7512050"/>
              <a:gd name="connsiteY52" fmla="*/ 342900 h 1987550"/>
              <a:gd name="connsiteX53" fmla="*/ 1276350 w 7512050"/>
              <a:gd name="connsiteY53" fmla="*/ 371475 h 1987550"/>
              <a:gd name="connsiteX54" fmla="*/ 1295400 w 7512050"/>
              <a:gd name="connsiteY54" fmla="*/ 428625 h 1987550"/>
              <a:gd name="connsiteX55" fmla="*/ 1304925 w 7512050"/>
              <a:gd name="connsiteY55" fmla="*/ 457200 h 1987550"/>
              <a:gd name="connsiteX56" fmla="*/ 1333500 w 7512050"/>
              <a:gd name="connsiteY56" fmla="*/ 514350 h 1987550"/>
              <a:gd name="connsiteX57" fmla="*/ 1390650 w 7512050"/>
              <a:gd name="connsiteY57" fmla="*/ 542925 h 1987550"/>
              <a:gd name="connsiteX58" fmla="*/ 1419225 w 7512050"/>
              <a:gd name="connsiteY58" fmla="*/ 533400 h 1987550"/>
              <a:gd name="connsiteX59" fmla="*/ 1466850 w 7512050"/>
              <a:gd name="connsiteY59" fmla="*/ 447675 h 1987550"/>
              <a:gd name="connsiteX60" fmla="*/ 1485900 w 7512050"/>
              <a:gd name="connsiteY60" fmla="*/ 419100 h 1987550"/>
              <a:gd name="connsiteX61" fmla="*/ 1514475 w 7512050"/>
              <a:gd name="connsiteY61" fmla="*/ 333375 h 1987550"/>
              <a:gd name="connsiteX62" fmla="*/ 1524000 w 7512050"/>
              <a:gd name="connsiteY62" fmla="*/ 304800 h 1987550"/>
              <a:gd name="connsiteX63" fmla="*/ 1533525 w 7512050"/>
              <a:gd name="connsiteY63" fmla="*/ 276225 h 1987550"/>
              <a:gd name="connsiteX64" fmla="*/ 1571625 w 7512050"/>
              <a:gd name="connsiteY64" fmla="*/ 219075 h 1987550"/>
              <a:gd name="connsiteX65" fmla="*/ 1600200 w 7512050"/>
              <a:gd name="connsiteY65" fmla="*/ 228600 h 1987550"/>
              <a:gd name="connsiteX66" fmla="*/ 1638300 w 7512050"/>
              <a:gd name="connsiteY66" fmla="*/ 285750 h 1987550"/>
              <a:gd name="connsiteX67" fmla="*/ 1676400 w 7512050"/>
              <a:gd name="connsiteY67" fmla="*/ 276225 h 1987550"/>
              <a:gd name="connsiteX68" fmla="*/ 1714500 w 7512050"/>
              <a:gd name="connsiteY68" fmla="*/ 219075 h 1987550"/>
              <a:gd name="connsiteX69" fmla="*/ 1733550 w 7512050"/>
              <a:gd name="connsiteY69" fmla="*/ 190500 h 1987550"/>
              <a:gd name="connsiteX70" fmla="*/ 1762125 w 7512050"/>
              <a:gd name="connsiteY70" fmla="*/ 180975 h 1987550"/>
              <a:gd name="connsiteX71" fmla="*/ 1819275 w 7512050"/>
              <a:gd name="connsiteY71" fmla="*/ 219075 h 1987550"/>
              <a:gd name="connsiteX72" fmla="*/ 1847850 w 7512050"/>
              <a:gd name="connsiteY72" fmla="*/ 333375 h 1987550"/>
              <a:gd name="connsiteX73" fmla="*/ 1866900 w 7512050"/>
              <a:gd name="connsiteY73" fmla="*/ 390525 h 1987550"/>
              <a:gd name="connsiteX74" fmla="*/ 1876425 w 7512050"/>
              <a:gd name="connsiteY74" fmla="*/ 419100 h 1987550"/>
              <a:gd name="connsiteX75" fmla="*/ 1905000 w 7512050"/>
              <a:gd name="connsiteY75" fmla="*/ 447675 h 1987550"/>
              <a:gd name="connsiteX76" fmla="*/ 1933575 w 7512050"/>
              <a:gd name="connsiteY76" fmla="*/ 428625 h 1987550"/>
              <a:gd name="connsiteX77" fmla="*/ 1952625 w 7512050"/>
              <a:gd name="connsiteY77" fmla="*/ 371475 h 1987550"/>
              <a:gd name="connsiteX78" fmla="*/ 1981200 w 7512050"/>
              <a:gd name="connsiteY78" fmla="*/ 342900 h 1987550"/>
              <a:gd name="connsiteX79" fmla="*/ 2019300 w 7512050"/>
              <a:gd name="connsiteY79" fmla="*/ 285750 h 1987550"/>
              <a:gd name="connsiteX80" fmla="*/ 2047875 w 7512050"/>
              <a:gd name="connsiteY80" fmla="*/ 276225 h 1987550"/>
              <a:gd name="connsiteX81" fmla="*/ 2076450 w 7512050"/>
              <a:gd name="connsiteY81" fmla="*/ 285750 h 1987550"/>
              <a:gd name="connsiteX82" fmla="*/ 2085975 w 7512050"/>
              <a:gd name="connsiteY82" fmla="*/ 314325 h 1987550"/>
              <a:gd name="connsiteX83" fmla="*/ 2133600 w 7512050"/>
              <a:gd name="connsiteY83" fmla="*/ 352425 h 1987550"/>
              <a:gd name="connsiteX84" fmla="*/ 2152650 w 7512050"/>
              <a:gd name="connsiteY84" fmla="*/ 323850 h 1987550"/>
              <a:gd name="connsiteX85" fmla="*/ 2171700 w 7512050"/>
              <a:gd name="connsiteY85" fmla="*/ 352425 h 1987550"/>
              <a:gd name="connsiteX86" fmla="*/ 2190750 w 7512050"/>
              <a:gd name="connsiteY86" fmla="*/ 428625 h 1987550"/>
              <a:gd name="connsiteX87" fmla="*/ 2209800 w 7512050"/>
              <a:gd name="connsiteY87" fmla="*/ 504825 h 1987550"/>
              <a:gd name="connsiteX88" fmla="*/ 2228850 w 7512050"/>
              <a:gd name="connsiteY88" fmla="*/ 609600 h 1987550"/>
              <a:gd name="connsiteX89" fmla="*/ 2247900 w 7512050"/>
              <a:gd name="connsiteY89" fmla="*/ 714375 h 1987550"/>
              <a:gd name="connsiteX90" fmla="*/ 2266950 w 7512050"/>
              <a:gd name="connsiteY90" fmla="*/ 962025 h 1987550"/>
              <a:gd name="connsiteX91" fmla="*/ 2286000 w 7512050"/>
              <a:gd name="connsiteY91" fmla="*/ 1066800 h 1987550"/>
              <a:gd name="connsiteX92" fmla="*/ 2305050 w 7512050"/>
              <a:gd name="connsiteY92" fmla="*/ 1123950 h 1987550"/>
              <a:gd name="connsiteX93" fmla="*/ 2333625 w 7512050"/>
              <a:gd name="connsiteY93" fmla="*/ 1114425 h 1987550"/>
              <a:gd name="connsiteX94" fmla="*/ 2343150 w 7512050"/>
              <a:gd name="connsiteY94" fmla="*/ 1085850 h 1987550"/>
              <a:gd name="connsiteX95" fmla="*/ 2362200 w 7512050"/>
              <a:gd name="connsiteY95" fmla="*/ 1057275 h 1987550"/>
              <a:gd name="connsiteX96" fmla="*/ 2381250 w 7512050"/>
              <a:gd name="connsiteY96" fmla="*/ 1000125 h 1987550"/>
              <a:gd name="connsiteX97" fmla="*/ 2390775 w 7512050"/>
              <a:gd name="connsiteY97" fmla="*/ 971550 h 1987550"/>
              <a:gd name="connsiteX98" fmla="*/ 2400300 w 7512050"/>
              <a:gd name="connsiteY98" fmla="*/ 933450 h 1987550"/>
              <a:gd name="connsiteX99" fmla="*/ 2419350 w 7512050"/>
              <a:gd name="connsiteY99" fmla="*/ 895350 h 1987550"/>
              <a:gd name="connsiteX100" fmla="*/ 2438400 w 7512050"/>
              <a:gd name="connsiteY100" fmla="*/ 819150 h 1987550"/>
              <a:gd name="connsiteX101" fmla="*/ 2447925 w 7512050"/>
              <a:gd name="connsiteY101" fmla="*/ 781050 h 1987550"/>
              <a:gd name="connsiteX102" fmla="*/ 2457450 w 7512050"/>
              <a:gd name="connsiteY102" fmla="*/ 742950 h 1987550"/>
              <a:gd name="connsiteX103" fmla="*/ 2476500 w 7512050"/>
              <a:gd name="connsiteY103" fmla="*/ 685800 h 1987550"/>
              <a:gd name="connsiteX104" fmla="*/ 2486025 w 7512050"/>
              <a:gd name="connsiteY104" fmla="*/ 657225 h 1987550"/>
              <a:gd name="connsiteX105" fmla="*/ 2514600 w 7512050"/>
              <a:gd name="connsiteY105" fmla="*/ 666750 h 1987550"/>
              <a:gd name="connsiteX106" fmla="*/ 2524125 w 7512050"/>
              <a:gd name="connsiteY106" fmla="*/ 695325 h 1987550"/>
              <a:gd name="connsiteX107" fmla="*/ 2543175 w 7512050"/>
              <a:gd name="connsiteY107" fmla="*/ 723900 h 1987550"/>
              <a:gd name="connsiteX108" fmla="*/ 2571750 w 7512050"/>
              <a:gd name="connsiteY108" fmla="*/ 704850 h 1987550"/>
              <a:gd name="connsiteX109" fmla="*/ 2590800 w 7512050"/>
              <a:gd name="connsiteY109" fmla="*/ 647700 h 1987550"/>
              <a:gd name="connsiteX110" fmla="*/ 2600325 w 7512050"/>
              <a:gd name="connsiteY110" fmla="*/ 619125 h 1987550"/>
              <a:gd name="connsiteX111" fmla="*/ 2628900 w 7512050"/>
              <a:gd name="connsiteY111" fmla="*/ 600075 h 1987550"/>
              <a:gd name="connsiteX112" fmla="*/ 2647950 w 7512050"/>
              <a:gd name="connsiteY112" fmla="*/ 628650 h 1987550"/>
              <a:gd name="connsiteX113" fmla="*/ 2705100 w 7512050"/>
              <a:gd name="connsiteY113" fmla="*/ 609600 h 1987550"/>
              <a:gd name="connsiteX114" fmla="*/ 2743200 w 7512050"/>
              <a:gd name="connsiteY114" fmla="*/ 552450 h 1987550"/>
              <a:gd name="connsiteX115" fmla="*/ 2781300 w 7512050"/>
              <a:gd name="connsiteY115" fmla="*/ 466725 h 1987550"/>
              <a:gd name="connsiteX116" fmla="*/ 2809875 w 7512050"/>
              <a:gd name="connsiteY116" fmla="*/ 485775 h 1987550"/>
              <a:gd name="connsiteX117" fmla="*/ 2847975 w 7512050"/>
              <a:gd name="connsiteY117" fmla="*/ 542925 h 1987550"/>
              <a:gd name="connsiteX118" fmla="*/ 2886075 w 7512050"/>
              <a:gd name="connsiteY118" fmla="*/ 628650 h 1987550"/>
              <a:gd name="connsiteX119" fmla="*/ 2914650 w 7512050"/>
              <a:gd name="connsiteY119" fmla="*/ 609600 h 1987550"/>
              <a:gd name="connsiteX120" fmla="*/ 2933700 w 7512050"/>
              <a:gd name="connsiteY120" fmla="*/ 552450 h 1987550"/>
              <a:gd name="connsiteX121" fmla="*/ 2952750 w 7512050"/>
              <a:gd name="connsiteY121" fmla="*/ 523875 h 1987550"/>
              <a:gd name="connsiteX122" fmla="*/ 2990850 w 7512050"/>
              <a:gd name="connsiteY122" fmla="*/ 609600 h 1987550"/>
              <a:gd name="connsiteX123" fmla="*/ 3000375 w 7512050"/>
              <a:gd name="connsiteY123" fmla="*/ 638175 h 1987550"/>
              <a:gd name="connsiteX124" fmla="*/ 3028950 w 7512050"/>
              <a:gd name="connsiteY124" fmla="*/ 619125 h 1987550"/>
              <a:gd name="connsiteX125" fmla="*/ 3048000 w 7512050"/>
              <a:gd name="connsiteY125" fmla="*/ 590550 h 1987550"/>
              <a:gd name="connsiteX126" fmla="*/ 3076575 w 7512050"/>
              <a:gd name="connsiteY126" fmla="*/ 581025 h 1987550"/>
              <a:gd name="connsiteX127" fmla="*/ 3095625 w 7512050"/>
              <a:gd name="connsiteY127" fmla="*/ 609600 h 1987550"/>
              <a:gd name="connsiteX128" fmla="*/ 3124200 w 7512050"/>
              <a:gd name="connsiteY128" fmla="*/ 695325 h 1987550"/>
              <a:gd name="connsiteX129" fmla="*/ 3133725 w 7512050"/>
              <a:gd name="connsiteY129" fmla="*/ 723900 h 1987550"/>
              <a:gd name="connsiteX130" fmla="*/ 3143250 w 7512050"/>
              <a:gd name="connsiteY130" fmla="*/ 752475 h 1987550"/>
              <a:gd name="connsiteX131" fmla="*/ 3181350 w 7512050"/>
              <a:gd name="connsiteY131" fmla="*/ 809625 h 1987550"/>
              <a:gd name="connsiteX132" fmla="*/ 3200400 w 7512050"/>
              <a:gd name="connsiteY132" fmla="*/ 847725 h 1987550"/>
              <a:gd name="connsiteX133" fmla="*/ 3238500 w 7512050"/>
              <a:gd name="connsiteY133" fmla="*/ 904875 h 1987550"/>
              <a:gd name="connsiteX134" fmla="*/ 3248025 w 7512050"/>
              <a:gd name="connsiteY134" fmla="*/ 933450 h 1987550"/>
              <a:gd name="connsiteX135" fmla="*/ 3267075 w 7512050"/>
              <a:gd name="connsiteY135" fmla="*/ 962025 h 1987550"/>
              <a:gd name="connsiteX136" fmla="*/ 3276600 w 7512050"/>
              <a:gd name="connsiteY136" fmla="*/ 990600 h 1987550"/>
              <a:gd name="connsiteX137" fmla="*/ 3305175 w 7512050"/>
              <a:gd name="connsiteY137" fmla="*/ 1047750 h 1987550"/>
              <a:gd name="connsiteX138" fmla="*/ 3343275 w 7512050"/>
              <a:gd name="connsiteY138" fmla="*/ 990600 h 1987550"/>
              <a:gd name="connsiteX139" fmla="*/ 3352800 w 7512050"/>
              <a:gd name="connsiteY139" fmla="*/ 962025 h 1987550"/>
              <a:gd name="connsiteX140" fmla="*/ 3371850 w 7512050"/>
              <a:gd name="connsiteY140" fmla="*/ 933450 h 1987550"/>
              <a:gd name="connsiteX141" fmla="*/ 3381375 w 7512050"/>
              <a:gd name="connsiteY141" fmla="*/ 904875 h 1987550"/>
              <a:gd name="connsiteX142" fmla="*/ 3400425 w 7512050"/>
              <a:gd name="connsiteY142" fmla="*/ 876300 h 1987550"/>
              <a:gd name="connsiteX143" fmla="*/ 3438525 w 7512050"/>
              <a:gd name="connsiteY143" fmla="*/ 742950 h 1987550"/>
              <a:gd name="connsiteX144" fmla="*/ 3448050 w 7512050"/>
              <a:gd name="connsiteY144" fmla="*/ 714375 h 1987550"/>
              <a:gd name="connsiteX145" fmla="*/ 3476625 w 7512050"/>
              <a:gd name="connsiteY145" fmla="*/ 800100 h 1987550"/>
              <a:gd name="connsiteX146" fmla="*/ 3486150 w 7512050"/>
              <a:gd name="connsiteY146" fmla="*/ 828675 h 1987550"/>
              <a:gd name="connsiteX147" fmla="*/ 3514725 w 7512050"/>
              <a:gd name="connsiteY147" fmla="*/ 809625 h 1987550"/>
              <a:gd name="connsiteX148" fmla="*/ 3552825 w 7512050"/>
              <a:gd name="connsiteY148" fmla="*/ 762000 h 1987550"/>
              <a:gd name="connsiteX149" fmla="*/ 3571875 w 7512050"/>
              <a:gd name="connsiteY149" fmla="*/ 838200 h 1987550"/>
              <a:gd name="connsiteX150" fmla="*/ 3590925 w 7512050"/>
              <a:gd name="connsiteY150" fmla="*/ 895350 h 1987550"/>
              <a:gd name="connsiteX151" fmla="*/ 3619500 w 7512050"/>
              <a:gd name="connsiteY151" fmla="*/ 885825 h 1987550"/>
              <a:gd name="connsiteX152" fmla="*/ 3648075 w 7512050"/>
              <a:gd name="connsiteY152" fmla="*/ 733425 h 1987550"/>
              <a:gd name="connsiteX153" fmla="*/ 3657600 w 7512050"/>
              <a:gd name="connsiteY153" fmla="*/ 704850 h 1987550"/>
              <a:gd name="connsiteX154" fmla="*/ 3686175 w 7512050"/>
              <a:gd name="connsiteY154" fmla="*/ 714375 h 1987550"/>
              <a:gd name="connsiteX155" fmla="*/ 3724275 w 7512050"/>
              <a:gd name="connsiteY155" fmla="*/ 771525 h 1987550"/>
              <a:gd name="connsiteX156" fmla="*/ 3743325 w 7512050"/>
              <a:gd name="connsiteY156" fmla="*/ 800100 h 1987550"/>
              <a:gd name="connsiteX157" fmla="*/ 3771900 w 7512050"/>
              <a:gd name="connsiteY157" fmla="*/ 857250 h 1987550"/>
              <a:gd name="connsiteX158" fmla="*/ 3819525 w 7512050"/>
              <a:gd name="connsiteY158" fmla="*/ 847725 h 1987550"/>
              <a:gd name="connsiteX159" fmla="*/ 3876675 w 7512050"/>
              <a:gd name="connsiteY159" fmla="*/ 828675 h 1987550"/>
              <a:gd name="connsiteX160" fmla="*/ 3895725 w 7512050"/>
              <a:gd name="connsiteY160" fmla="*/ 800100 h 1987550"/>
              <a:gd name="connsiteX161" fmla="*/ 3905250 w 7512050"/>
              <a:gd name="connsiteY161" fmla="*/ 828675 h 1987550"/>
              <a:gd name="connsiteX162" fmla="*/ 3924300 w 7512050"/>
              <a:gd name="connsiteY162" fmla="*/ 857250 h 1987550"/>
              <a:gd name="connsiteX163" fmla="*/ 3943350 w 7512050"/>
              <a:gd name="connsiteY163" fmla="*/ 914400 h 1987550"/>
              <a:gd name="connsiteX164" fmla="*/ 3952875 w 7512050"/>
              <a:gd name="connsiteY164" fmla="*/ 942975 h 1987550"/>
              <a:gd name="connsiteX165" fmla="*/ 3971925 w 7512050"/>
              <a:gd name="connsiteY165" fmla="*/ 971550 h 1987550"/>
              <a:gd name="connsiteX166" fmla="*/ 4000500 w 7512050"/>
              <a:gd name="connsiteY166" fmla="*/ 952500 h 1987550"/>
              <a:gd name="connsiteX167" fmla="*/ 4019550 w 7512050"/>
              <a:gd name="connsiteY167" fmla="*/ 895350 h 1987550"/>
              <a:gd name="connsiteX168" fmla="*/ 4038600 w 7512050"/>
              <a:gd name="connsiteY168" fmla="*/ 866775 h 1987550"/>
              <a:gd name="connsiteX169" fmla="*/ 4067175 w 7512050"/>
              <a:gd name="connsiteY169" fmla="*/ 885825 h 1987550"/>
              <a:gd name="connsiteX170" fmla="*/ 4076700 w 7512050"/>
              <a:gd name="connsiteY170" fmla="*/ 914400 h 1987550"/>
              <a:gd name="connsiteX171" fmla="*/ 4095750 w 7512050"/>
              <a:gd name="connsiteY171" fmla="*/ 1038225 h 1987550"/>
              <a:gd name="connsiteX172" fmla="*/ 4124325 w 7512050"/>
              <a:gd name="connsiteY172" fmla="*/ 1095375 h 1987550"/>
              <a:gd name="connsiteX173" fmla="*/ 4152900 w 7512050"/>
              <a:gd name="connsiteY173" fmla="*/ 1104900 h 1987550"/>
              <a:gd name="connsiteX174" fmla="*/ 4200525 w 7512050"/>
              <a:gd name="connsiteY174" fmla="*/ 1047750 h 1987550"/>
              <a:gd name="connsiteX175" fmla="*/ 4238625 w 7512050"/>
              <a:gd name="connsiteY175" fmla="*/ 990600 h 1987550"/>
              <a:gd name="connsiteX176" fmla="*/ 4267200 w 7512050"/>
              <a:gd name="connsiteY176" fmla="*/ 933450 h 1987550"/>
              <a:gd name="connsiteX177" fmla="*/ 4305300 w 7512050"/>
              <a:gd name="connsiteY177" fmla="*/ 1019175 h 1987550"/>
              <a:gd name="connsiteX178" fmla="*/ 4314825 w 7512050"/>
              <a:gd name="connsiteY178" fmla="*/ 1047750 h 1987550"/>
              <a:gd name="connsiteX179" fmla="*/ 4324350 w 7512050"/>
              <a:gd name="connsiteY179" fmla="*/ 1076325 h 1987550"/>
              <a:gd name="connsiteX180" fmla="*/ 4343400 w 7512050"/>
              <a:gd name="connsiteY180" fmla="*/ 1104900 h 1987550"/>
              <a:gd name="connsiteX181" fmla="*/ 4362450 w 7512050"/>
              <a:gd name="connsiteY181" fmla="*/ 1162050 h 1987550"/>
              <a:gd name="connsiteX182" fmla="*/ 4391025 w 7512050"/>
              <a:gd name="connsiteY182" fmla="*/ 1152525 h 1987550"/>
              <a:gd name="connsiteX183" fmla="*/ 4448175 w 7512050"/>
              <a:gd name="connsiteY183" fmla="*/ 1038225 h 1987550"/>
              <a:gd name="connsiteX184" fmla="*/ 4457700 w 7512050"/>
              <a:gd name="connsiteY184" fmla="*/ 1009650 h 1987550"/>
              <a:gd name="connsiteX185" fmla="*/ 4467225 w 7512050"/>
              <a:gd name="connsiteY185" fmla="*/ 981075 h 1987550"/>
              <a:gd name="connsiteX186" fmla="*/ 4495800 w 7512050"/>
              <a:gd name="connsiteY186" fmla="*/ 1085850 h 1987550"/>
              <a:gd name="connsiteX187" fmla="*/ 4533900 w 7512050"/>
              <a:gd name="connsiteY187" fmla="*/ 1095375 h 1987550"/>
              <a:gd name="connsiteX188" fmla="*/ 4562475 w 7512050"/>
              <a:gd name="connsiteY188" fmla="*/ 1076325 h 1987550"/>
              <a:gd name="connsiteX189" fmla="*/ 4600575 w 7512050"/>
              <a:gd name="connsiteY189" fmla="*/ 1114425 h 1987550"/>
              <a:gd name="connsiteX190" fmla="*/ 4629150 w 7512050"/>
              <a:gd name="connsiteY190" fmla="*/ 1133475 h 1987550"/>
              <a:gd name="connsiteX191" fmla="*/ 4676775 w 7512050"/>
              <a:gd name="connsiteY191" fmla="*/ 1123950 h 1987550"/>
              <a:gd name="connsiteX192" fmla="*/ 4733925 w 7512050"/>
              <a:gd name="connsiteY192" fmla="*/ 1085850 h 1987550"/>
              <a:gd name="connsiteX193" fmla="*/ 4781550 w 7512050"/>
              <a:gd name="connsiteY193" fmla="*/ 1038225 h 1987550"/>
              <a:gd name="connsiteX194" fmla="*/ 4810125 w 7512050"/>
              <a:gd name="connsiteY194" fmla="*/ 1047750 h 1987550"/>
              <a:gd name="connsiteX195" fmla="*/ 4829175 w 7512050"/>
              <a:gd name="connsiteY195" fmla="*/ 1114425 h 1987550"/>
              <a:gd name="connsiteX196" fmla="*/ 4848225 w 7512050"/>
              <a:gd name="connsiteY196" fmla="*/ 1171575 h 1987550"/>
              <a:gd name="connsiteX197" fmla="*/ 4857750 w 7512050"/>
              <a:gd name="connsiteY197" fmla="*/ 1200150 h 1987550"/>
              <a:gd name="connsiteX198" fmla="*/ 4867275 w 7512050"/>
              <a:gd name="connsiteY198" fmla="*/ 1228725 h 1987550"/>
              <a:gd name="connsiteX199" fmla="*/ 4905375 w 7512050"/>
              <a:gd name="connsiteY199" fmla="*/ 1171575 h 1987550"/>
              <a:gd name="connsiteX200" fmla="*/ 4914900 w 7512050"/>
              <a:gd name="connsiteY200" fmla="*/ 1143000 h 1987550"/>
              <a:gd name="connsiteX201" fmla="*/ 4943475 w 7512050"/>
              <a:gd name="connsiteY201" fmla="*/ 1085850 h 1987550"/>
              <a:gd name="connsiteX202" fmla="*/ 4972050 w 7512050"/>
              <a:gd name="connsiteY202" fmla="*/ 1095375 h 1987550"/>
              <a:gd name="connsiteX203" fmla="*/ 4981575 w 7512050"/>
              <a:gd name="connsiteY203" fmla="*/ 1123950 h 1987550"/>
              <a:gd name="connsiteX204" fmla="*/ 5048250 w 7512050"/>
              <a:gd name="connsiteY204" fmla="*/ 1200150 h 1987550"/>
              <a:gd name="connsiteX205" fmla="*/ 5133975 w 7512050"/>
              <a:gd name="connsiteY205" fmla="*/ 1133475 h 1987550"/>
              <a:gd name="connsiteX206" fmla="*/ 5200650 w 7512050"/>
              <a:gd name="connsiteY206" fmla="*/ 1209675 h 1987550"/>
              <a:gd name="connsiteX207" fmla="*/ 5257800 w 7512050"/>
              <a:gd name="connsiteY207" fmla="*/ 1190625 h 1987550"/>
              <a:gd name="connsiteX208" fmla="*/ 5286375 w 7512050"/>
              <a:gd name="connsiteY208" fmla="*/ 1181100 h 1987550"/>
              <a:gd name="connsiteX209" fmla="*/ 5314950 w 7512050"/>
              <a:gd name="connsiteY209" fmla="*/ 1190625 h 1987550"/>
              <a:gd name="connsiteX210" fmla="*/ 5353050 w 7512050"/>
              <a:gd name="connsiteY210" fmla="*/ 1247775 h 1987550"/>
              <a:gd name="connsiteX211" fmla="*/ 5372100 w 7512050"/>
              <a:gd name="connsiteY211" fmla="*/ 1276350 h 1987550"/>
              <a:gd name="connsiteX212" fmla="*/ 5391150 w 7512050"/>
              <a:gd name="connsiteY212" fmla="*/ 1304925 h 1987550"/>
              <a:gd name="connsiteX213" fmla="*/ 5448300 w 7512050"/>
              <a:gd name="connsiteY213" fmla="*/ 1352550 h 1987550"/>
              <a:gd name="connsiteX214" fmla="*/ 5467350 w 7512050"/>
              <a:gd name="connsiteY214" fmla="*/ 1295400 h 1987550"/>
              <a:gd name="connsiteX215" fmla="*/ 5476875 w 7512050"/>
              <a:gd name="connsiteY215" fmla="*/ 1266825 h 1987550"/>
              <a:gd name="connsiteX216" fmla="*/ 5495925 w 7512050"/>
              <a:gd name="connsiteY216" fmla="*/ 1238250 h 1987550"/>
              <a:gd name="connsiteX217" fmla="*/ 5505450 w 7512050"/>
              <a:gd name="connsiteY217" fmla="*/ 1266825 h 1987550"/>
              <a:gd name="connsiteX218" fmla="*/ 5562600 w 7512050"/>
              <a:gd name="connsiteY218" fmla="*/ 1266825 h 1987550"/>
              <a:gd name="connsiteX219" fmla="*/ 5591175 w 7512050"/>
              <a:gd name="connsiteY219" fmla="*/ 1257300 h 1987550"/>
              <a:gd name="connsiteX220" fmla="*/ 5619750 w 7512050"/>
              <a:gd name="connsiteY220" fmla="*/ 1266825 h 1987550"/>
              <a:gd name="connsiteX221" fmla="*/ 5638800 w 7512050"/>
              <a:gd name="connsiteY221" fmla="*/ 1295400 h 1987550"/>
              <a:gd name="connsiteX222" fmla="*/ 5695950 w 7512050"/>
              <a:gd name="connsiteY222" fmla="*/ 1314450 h 1987550"/>
              <a:gd name="connsiteX223" fmla="*/ 5724525 w 7512050"/>
              <a:gd name="connsiteY223" fmla="*/ 1371600 h 1987550"/>
              <a:gd name="connsiteX224" fmla="*/ 5753100 w 7512050"/>
              <a:gd name="connsiteY224" fmla="*/ 1381125 h 1987550"/>
              <a:gd name="connsiteX225" fmla="*/ 5762625 w 7512050"/>
              <a:gd name="connsiteY225" fmla="*/ 1352550 h 1987550"/>
              <a:gd name="connsiteX226" fmla="*/ 5772150 w 7512050"/>
              <a:gd name="connsiteY226" fmla="*/ 1381125 h 1987550"/>
              <a:gd name="connsiteX227" fmla="*/ 5791200 w 7512050"/>
              <a:gd name="connsiteY227" fmla="*/ 1352550 h 1987550"/>
              <a:gd name="connsiteX228" fmla="*/ 5800725 w 7512050"/>
              <a:gd name="connsiteY228" fmla="*/ 1400175 h 1987550"/>
              <a:gd name="connsiteX229" fmla="*/ 5829300 w 7512050"/>
              <a:gd name="connsiteY229" fmla="*/ 1495425 h 1987550"/>
              <a:gd name="connsiteX230" fmla="*/ 5848350 w 7512050"/>
              <a:gd name="connsiteY230" fmla="*/ 1666875 h 1987550"/>
              <a:gd name="connsiteX231" fmla="*/ 5876925 w 7512050"/>
              <a:gd name="connsiteY231" fmla="*/ 1562100 h 1987550"/>
              <a:gd name="connsiteX232" fmla="*/ 5895975 w 7512050"/>
              <a:gd name="connsiteY232" fmla="*/ 1485900 h 1987550"/>
              <a:gd name="connsiteX233" fmla="*/ 5934075 w 7512050"/>
              <a:gd name="connsiteY233" fmla="*/ 1428750 h 1987550"/>
              <a:gd name="connsiteX234" fmla="*/ 5991225 w 7512050"/>
              <a:gd name="connsiteY234" fmla="*/ 1400175 h 1987550"/>
              <a:gd name="connsiteX235" fmla="*/ 6067425 w 7512050"/>
              <a:gd name="connsiteY235" fmla="*/ 1419225 h 1987550"/>
              <a:gd name="connsiteX236" fmla="*/ 6096000 w 7512050"/>
              <a:gd name="connsiteY236" fmla="*/ 1428750 h 1987550"/>
              <a:gd name="connsiteX237" fmla="*/ 6115050 w 7512050"/>
              <a:gd name="connsiteY237" fmla="*/ 1457325 h 1987550"/>
              <a:gd name="connsiteX238" fmla="*/ 6124575 w 7512050"/>
              <a:gd name="connsiteY238" fmla="*/ 1485900 h 1987550"/>
              <a:gd name="connsiteX239" fmla="*/ 6153150 w 7512050"/>
              <a:gd name="connsiteY239" fmla="*/ 1466850 h 1987550"/>
              <a:gd name="connsiteX240" fmla="*/ 6162675 w 7512050"/>
              <a:gd name="connsiteY240" fmla="*/ 1495425 h 1987550"/>
              <a:gd name="connsiteX241" fmla="*/ 6181725 w 7512050"/>
              <a:gd name="connsiteY241" fmla="*/ 1628775 h 1987550"/>
              <a:gd name="connsiteX242" fmla="*/ 6219825 w 7512050"/>
              <a:gd name="connsiteY242" fmla="*/ 1543050 h 1987550"/>
              <a:gd name="connsiteX243" fmla="*/ 6229350 w 7512050"/>
              <a:gd name="connsiteY243" fmla="*/ 1514475 h 1987550"/>
              <a:gd name="connsiteX244" fmla="*/ 6257925 w 7512050"/>
              <a:gd name="connsiteY244" fmla="*/ 1504950 h 1987550"/>
              <a:gd name="connsiteX245" fmla="*/ 6286500 w 7512050"/>
              <a:gd name="connsiteY245" fmla="*/ 1514475 h 1987550"/>
              <a:gd name="connsiteX246" fmla="*/ 6315075 w 7512050"/>
              <a:gd name="connsiteY246" fmla="*/ 1495425 h 1987550"/>
              <a:gd name="connsiteX247" fmla="*/ 6343650 w 7512050"/>
              <a:gd name="connsiteY247" fmla="*/ 1590675 h 1987550"/>
              <a:gd name="connsiteX248" fmla="*/ 6372225 w 7512050"/>
              <a:gd name="connsiteY248" fmla="*/ 1571625 h 1987550"/>
              <a:gd name="connsiteX249" fmla="*/ 6400800 w 7512050"/>
              <a:gd name="connsiteY249" fmla="*/ 1543050 h 1987550"/>
              <a:gd name="connsiteX250" fmla="*/ 6429375 w 7512050"/>
              <a:gd name="connsiteY250" fmla="*/ 1562100 h 1987550"/>
              <a:gd name="connsiteX251" fmla="*/ 6448425 w 7512050"/>
              <a:gd name="connsiteY251" fmla="*/ 1590675 h 1987550"/>
              <a:gd name="connsiteX252" fmla="*/ 6505575 w 7512050"/>
              <a:gd name="connsiteY252" fmla="*/ 1638300 h 1987550"/>
              <a:gd name="connsiteX253" fmla="*/ 6524625 w 7512050"/>
              <a:gd name="connsiteY253" fmla="*/ 1647825 h 1987550"/>
              <a:gd name="connsiteX254" fmla="*/ 6581775 w 7512050"/>
              <a:gd name="connsiteY254" fmla="*/ 1609725 h 1987550"/>
              <a:gd name="connsiteX255" fmla="*/ 6619875 w 7512050"/>
              <a:gd name="connsiteY255" fmla="*/ 1619250 h 1987550"/>
              <a:gd name="connsiteX256" fmla="*/ 6657975 w 7512050"/>
              <a:gd name="connsiteY256" fmla="*/ 1628775 h 1987550"/>
              <a:gd name="connsiteX257" fmla="*/ 6686550 w 7512050"/>
              <a:gd name="connsiteY257" fmla="*/ 1638300 h 1987550"/>
              <a:gd name="connsiteX258" fmla="*/ 6715125 w 7512050"/>
              <a:gd name="connsiteY258" fmla="*/ 1666875 h 1987550"/>
              <a:gd name="connsiteX259" fmla="*/ 6743700 w 7512050"/>
              <a:gd name="connsiteY259" fmla="*/ 1657350 h 1987550"/>
              <a:gd name="connsiteX260" fmla="*/ 6810375 w 7512050"/>
              <a:gd name="connsiteY260" fmla="*/ 1676400 h 1987550"/>
              <a:gd name="connsiteX261" fmla="*/ 6838950 w 7512050"/>
              <a:gd name="connsiteY261" fmla="*/ 1695450 h 1987550"/>
              <a:gd name="connsiteX262" fmla="*/ 6877050 w 7512050"/>
              <a:gd name="connsiteY262" fmla="*/ 1695450 h 1987550"/>
              <a:gd name="connsiteX263" fmla="*/ 6934200 w 7512050"/>
              <a:gd name="connsiteY263" fmla="*/ 1714500 h 1987550"/>
              <a:gd name="connsiteX264" fmla="*/ 6962775 w 7512050"/>
              <a:gd name="connsiteY264" fmla="*/ 1695450 h 1987550"/>
              <a:gd name="connsiteX265" fmla="*/ 6991350 w 7512050"/>
              <a:gd name="connsiteY265" fmla="*/ 1752600 h 1987550"/>
              <a:gd name="connsiteX266" fmla="*/ 7010400 w 7512050"/>
              <a:gd name="connsiteY266" fmla="*/ 1724025 h 1987550"/>
              <a:gd name="connsiteX267" fmla="*/ 7086600 w 7512050"/>
              <a:gd name="connsiteY267" fmla="*/ 1724025 h 1987550"/>
              <a:gd name="connsiteX268" fmla="*/ 7124700 w 7512050"/>
              <a:gd name="connsiteY268" fmla="*/ 1771650 h 1987550"/>
              <a:gd name="connsiteX269" fmla="*/ 7153275 w 7512050"/>
              <a:gd name="connsiteY269" fmla="*/ 1790700 h 1987550"/>
              <a:gd name="connsiteX270" fmla="*/ 7172325 w 7512050"/>
              <a:gd name="connsiteY270" fmla="*/ 1762125 h 1987550"/>
              <a:gd name="connsiteX271" fmla="*/ 7239000 w 7512050"/>
              <a:gd name="connsiteY271" fmla="*/ 1809750 h 1987550"/>
              <a:gd name="connsiteX272" fmla="*/ 7248525 w 7512050"/>
              <a:gd name="connsiteY272" fmla="*/ 1838325 h 1987550"/>
              <a:gd name="connsiteX273" fmla="*/ 7277100 w 7512050"/>
              <a:gd name="connsiteY273" fmla="*/ 1857375 h 1987550"/>
              <a:gd name="connsiteX274" fmla="*/ 7305675 w 7512050"/>
              <a:gd name="connsiteY274" fmla="*/ 1800225 h 1987550"/>
              <a:gd name="connsiteX275" fmla="*/ 7334250 w 7512050"/>
              <a:gd name="connsiteY275" fmla="*/ 1809750 h 1987550"/>
              <a:gd name="connsiteX276" fmla="*/ 7372350 w 7512050"/>
              <a:gd name="connsiteY276" fmla="*/ 1895475 h 1987550"/>
              <a:gd name="connsiteX277" fmla="*/ 7400925 w 7512050"/>
              <a:gd name="connsiteY277" fmla="*/ 1866900 h 1987550"/>
              <a:gd name="connsiteX278" fmla="*/ 7419975 w 7512050"/>
              <a:gd name="connsiteY278" fmla="*/ 1809750 h 1987550"/>
              <a:gd name="connsiteX279" fmla="*/ 7429500 w 7512050"/>
              <a:gd name="connsiteY279" fmla="*/ 1866900 h 1987550"/>
              <a:gd name="connsiteX280" fmla="*/ 7439025 w 7512050"/>
              <a:gd name="connsiteY280" fmla="*/ 1895475 h 1987550"/>
              <a:gd name="connsiteX281" fmla="*/ 7448550 w 7512050"/>
              <a:gd name="connsiteY281" fmla="*/ 1933575 h 1987550"/>
              <a:gd name="connsiteX282" fmla="*/ 7477125 w 7512050"/>
              <a:gd name="connsiteY282" fmla="*/ 1876425 h 1987550"/>
              <a:gd name="connsiteX283" fmla="*/ 7486650 w 7512050"/>
              <a:gd name="connsiteY283" fmla="*/ 1905000 h 1987550"/>
              <a:gd name="connsiteX284" fmla="*/ 7486650 w 7512050"/>
              <a:gd name="connsiteY284" fmla="*/ 1962150 h 198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Lst>
            <a:rect l="l" t="t" r="r" b="b"/>
            <a:pathLst>
              <a:path w="7512050" h="1987550">
                <a:moveTo>
                  <a:pt x="0" y="361950"/>
                </a:moveTo>
                <a:cubicBezTo>
                  <a:pt x="3175" y="352425"/>
                  <a:pt x="6767" y="343029"/>
                  <a:pt x="9525" y="333375"/>
                </a:cubicBezTo>
                <a:cubicBezTo>
                  <a:pt x="16304" y="309649"/>
                  <a:pt x="16618" y="283886"/>
                  <a:pt x="38100" y="266700"/>
                </a:cubicBezTo>
                <a:cubicBezTo>
                  <a:pt x="45940" y="260428"/>
                  <a:pt x="57150" y="260350"/>
                  <a:pt x="66675" y="257175"/>
                </a:cubicBezTo>
                <a:cubicBezTo>
                  <a:pt x="76200" y="263525"/>
                  <a:pt x="87155" y="268130"/>
                  <a:pt x="95250" y="276225"/>
                </a:cubicBezTo>
                <a:cubicBezTo>
                  <a:pt x="158750" y="339725"/>
                  <a:pt x="66675" y="273050"/>
                  <a:pt x="142875" y="323850"/>
                </a:cubicBezTo>
                <a:cubicBezTo>
                  <a:pt x="166816" y="395674"/>
                  <a:pt x="134521" y="307142"/>
                  <a:pt x="171450" y="381000"/>
                </a:cubicBezTo>
                <a:cubicBezTo>
                  <a:pt x="175940" y="389980"/>
                  <a:pt x="176485" y="400595"/>
                  <a:pt x="180975" y="409575"/>
                </a:cubicBezTo>
                <a:cubicBezTo>
                  <a:pt x="186095" y="419814"/>
                  <a:pt x="191930" y="430055"/>
                  <a:pt x="200025" y="438150"/>
                </a:cubicBezTo>
                <a:cubicBezTo>
                  <a:pt x="218489" y="456614"/>
                  <a:pt x="233934" y="458978"/>
                  <a:pt x="257175" y="466725"/>
                </a:cubicBezTo>
                <a:cubicBezTo>
                  <a:pt x="302446" y="330912"/>
                  <a:pt x="256960" y="472242"/>
                  <a:pt x="285750" y="371475"/>
                </a:cubicBezTo>
                <a:cubicBezTo>
                  <a:pt x="288508" y="361821"/>
                  <a:pt x="289706" y="351254"/>
                  <a:pt x="295275" y="342900"/>
                </a:cubicBezTo>
                <a:cubicBezTo>
                  <a:pt x="302747" y="331692"/>
                  <a:pt x="314325" y="323850"/>
                  <a:pt x="323850" y="314325"/>
                </a:cubicBezTo>
                <a:cubicBezTo>
                  <a:pt x="330200" y="323850"/>
                  <a:pt x="338251" y="332439"/>
                  <a:pt x="342900" y="342900"/>
                </a:cubicBezTo>
                <a:cubicBezTo>
                  <a:pt x="361008" y="383644"/>
                  <a:pt x="360392" y="399361"/>
                  <a:pt x="371475" y="438150"/>
                </a:cubicBezTo>
                <a:cubicBezTo>
                  <a:pt x="374233" y="447804"/>
                  <a:pt x="378242" y="457071"/>
                  <a:pt x="381000" y="466725"/>
                </a:cubicBezTo>
                <a:cubicBezTo>
                  <a:pt x="384596" y="479312"/>
                  <a:pt x="385368" y="492793"/>
                  <a:pt x="390525" y="504825"/>
                </a:cubicBezTo>
                <a:cubicBezTo>
                  <a:pt x="400471" y="528032"/>
                  <a:pt x="420986" y="544811"/>
                  <a:pt x="438150" y="561975"/>
                </a:cubicBezTo>
                <a:cubicBezTo>
                  <a:pt x="450850" y="542925"/>
                  <a:pt x="469010" y="526545"/>
                  <a:pt x="476250" y="504825"/>
                </a:cubicBezTo>
                <a:cubicBezTo>
                  <a:pt x="482600" y="485775"/>
                  <a:pt x="484161" y="464383"/>
                  <a:pt x="495300" y="447675"/>
                </a:cubicBezTo>
                <a:cubicBezTo>
                  <a:pt x="518104" y="413470"/>
                  <a:pt x="523684" y="410529"/>
                  <a:pt x="533400" y="361950"/>
                </a:cubicBezTo>
                <a:lnTo>
                  <a:pt x="552450" y="266700"/>
                </a:lnTo>
                <a:cubicBezTo>
                  <a:pt x="557888" y="239509"/>
                  <a:pt x="563429" y="207878"/>
                  <a:pt x="571500" y="180975"/>
                </a:cubicBezTo>
                <a:cubicBezTo>
                  <a:pt x="577270" y="161741"/>
                  <a:pt x="584200" y="142875"/>
                  <a:pt x="590550" y="123825"/>
                </a:cubicBezTo>
                <a:lnTo>
                  <a:pt x="609600" y="66675"/>
                </a:lnTo>
                <a:cubicBezTo>
                  <a:pt x="615875" y="47851"/>
                  <a:pt x="621389" y="22954"/>
                  <a:pt x="638175" y="9525"/>
                </a:cubicBezTo>
                <a:cubicBezTo>
                  <a:pt x="646015" y="3253"/>
                  <a:pt x="657225" y="3175"/>
                  <a:pt x="666750" y="0"/>
                </a:cubicBezTo>
                <a:cubicBezTo>
                  <a:pt x="673100" y="9525"/>
                  <a:pt x="681151" y="18114"/>
                  <a:pt x="685800" y="28575"/>
                </a:cubicBezTo>
                <a:cubicBezTo>
                  <a:pt x="693955" y="46925"/>
                  <a:pt x="698500" y="66675"/>
                  <a:pt x="704850" y="85725"/>
                </a:cubicBezTo>
                <a:lnTo>
                  <a:pt x="714375" y="114300"/>
                </a:lnTo>
                <a:cubicBezTo>
                  <a:pt x="717550" y="123825"/>
                  <a:pt x="721465" y="133135"/>
                  <a:pt x="723900" y="142875"/>
                </a:cubicBezTo>
                <a:cubicBezTo>
                  <a:pt x="727075" y="155575"/>
                  <a:pt x="729663" y="168436"/>
                  <a:pt x="733425" y="180975"/>
                </a:cubicBezTo>
                <a:cubicBezTo>
                  <a:pt x="739195" y="200209"/>
                  <a:pt x="746125" y="219075"/>
                  <a:pt x="752475" y="238125"/>
                </a:cubicBezTo>
                <a:lnTo>
                  <a:pt x="771525" y="295275"/>
                </a:lnTo>
                <a:cubicBezTo>
                  <a:pt x="774700" y="304800"/>
                  <a:pt x="775481" y="315496"/>
                  <a:pt x="781050" y="323850"/>
                </a:cubicBezTo>
                <a:lnTo>
                  <a:pt x="819150" y="381000"/>
                </a:lnTo>
                <a:cubicBezTo>
                  <a:pt x="837881" y="409097"/>
                  <a:pt x="839273" y="415231"/>
                  <a:pt x="866775" y="438150"/>
                </a:cubicBezTo>
                <a:cubicBezTo>
                  <a:pt x="875569" y="445479"/>
                  <a:pt x="885825" y="450850"/>
                  <a:pt x="895350" y="457200"/>
                </a:cubicBezTo>
                <a:lnTo>
                  <a:pt x="914400" y="400050"/>
                </a:lnTo>
                <a:cubicBezTo>
                  <a:pt x="917575" y="390525"/>
                  <a:pt x="918356" y="379829"/>
                  <a:pt x="923925" y="371475"/>
                </a:cubicBezTo>
                <a:lnTo>
                  <a:pt x="942975" y="342900"/>
                </a:lnTo>
                <a:cubicBezTo>
                  <a:pt x="952500" y="349250"/>
                  <a:pt x="964399" y="353011"/>
                  <a:pt x="971550" y="361950"/>
                </a:cubicBezTo>
                <a:cubicBezTo>
                  <a:pt x="977822" y="369790"/>
                  <a:pt x="978317" y="380871"/>
                  <a:pt x="981075" y="390525"/>
                </a:cubicBezTo>
                <a:cubicBezTo>
                  <a:pt x="987854" y="414251"/>
                  <a:pt x="988168" y="440014"/>
                  <a:pt x="1009650" y="457200"/>
                </a:cubicBezTo>
                <a:cubicBezTo>
                  <a:pt x="1017490" y="463472"/>
                  <a:pt x="1028700" y="463550"/>
                  <a:pt x="1038225" y="466725"/>
                </a:cubicBezTo>
                <a:cubicBezTo>
                  <a:pt x="1069975" y="514350"/>
                  <a:pt x="1047750" y="488950"/>
                  <a:pt x="1114425" y="533400"/>
                </a:cubicBezTo>
                <a:lnTo>
                  <a:pt x="1143000" y="552450"/>
                </a:lnTo>
                <a:cubicBezTo>
                  <a:pt x="1152525" y="546100"/>
                  <a:pt x="1165508" y="543108"/>
                  <a:pt x="1171575" y="533400"/>
                </a:cubicBezTo>
                <a:cubicBezTo>
                  <a:pt x="1182218" y="516372"/>
                  <a:pt x="1184275" y="495300"/>
                  <a:pt x="1190625" y="476250"/>
                </a:cubicBezTo>
                <a:lnTo>
                  <a:pt x="1209675" y="419100"/>
                </a:lnTo>
                <a:lnTo>
                  <a:pt x="1219200" y="390525"/>
                </a:lnTo>
                <a:cubicBezTo>
                  <a:pt x="1222375" y="381000"/>
                  <a:pt x="1220371" y="367519"/>
                  <a:pt x="1228725" y="361950"/>
                </a:cubicBezTo>
                <a:lnTo>
                  <a:pt x="1257300" y="342900"/>
                </a:lnTo>
                <a:cubicBezTo>
                  <a:pt x="1263650" y="352425"/>
                  <a:pt x="1271701" y="361014"/>
                  <a:pt x="1276350" y="371475"/>
                </a:cubicBezTo>
                <a:cubicBezTo>
                  <a:pt x="1284505" y="389825"/>
                  <a:pt x="1289050" y="409575"/>
                  <a:pt x="1295400" y="428625"/>
                </a:cubicBezTo>
                <a:lnTo>
                  <a:pt x="1304925" y="457200"/>
                </a:lnTo>
                <a:cubicBezTo>
                  <a:pt x="1312672" y="480441"/>
                  <a:pt x="1315036" y="495886"/>
                  <a:pt x="1333500" y="514350"/>
                </a:cubicBezTo>
                <a:cubicBezTo>
                  <a:pt x="1351964" y="532814"/>
                  <a:pt x="1367409" y="535178"/>
                  <a:pt x="1390650" y="542925"/>
                </a:cubicBezTo>
                <a:cubicBezTo>
                  <a:pt x="1400175" y="539750"/>
                  <a:pt x="1412125" y="540500"/>
                  <a:pt x="1419225" y="533400"/>
                </a:cubicBezTo>
                <a:cubicBezTo>
                  <a:pt x="1479290" y="473335"/>
                  <a:pt x="1442895" y="495585"/>
                  <a:pt x="1466850" y="447675"/>
                </a:cubicBezTo>
                <a:cubicBezTo>
                  <a:pt x="1471970" y="437436"/>
                  <a:pt x="1481251" y="429561"/>
                  <a:pt x="1485900" y="419100"/>
                </a:cubicBezTo>
                <a:lnTo>
                  <a:pt x="1514475" y="333375"/>
                </a:lnTo>
                <a:lnTo>
                  <a:pt x="1524000" y="304800"/>
                </a:lnTo>
                <a:cubicBezTo>
                  <a:pt x="1527175" y="295275"/>
                  <a:pt x="1527956" y="284579"/>
                  <a:pt x="1533525" y="276225"/>
                </a:cubicBezTo>
                <a:lnTo>
                  <a:pt x="1571625" y="219075"/>
                </a:lnTo>
                <a:cubicBezTo>
                  <a:pt x="1581150" y="222250"/>
                  <a:pt x="1593100" y="221500"/>
                  <a:pt x="1600200" y="228600"/>
                </a:cubicBezTo>
                <a:cubicBezTo>
                  <a:pt x="1616389" y="244789"/>
                  <a:pt x="1638300" y="285750"/>
                  <a:pt x="1638300" y="285750"/>
                </a:cubicBezTo>
                <a:cubicBezTo>
                  <a:pt x="1651000" y="282575"/>
                  <a:pt x="1666548" y="284845"/>
                  <a:pt x="1676400" y="276225"/>
                </a:cubicBezTo>
                <a:cubicBezTo>
                  <a:pt x="1693630" y="261148"/>
                  <a:pt x="1701800" y="238125"/>
                  <a:pt x="1714500" y="219075"/>
                </a:cubicBezTo>
                <a:cubicBezTo>
                  <a:pt x="1720850" y="209550"/>
                  <a:pt x="1722690" y="194120"/>
                  <a:pt x="1733550" y="190500"/>
                </a:cubicBezTo>
                <a:lnTo>
                  <a:pt x="1762125" y="180975"/>
                </a:lnTo>
                <a:cubicBezTo>
                  <a:pt x="1781175" y="193675"/>
                  <a:pt x="1812035" y="197355"/>
                  <a:pt x="1819275" y="219075"/>
                </a:cubicBezTo>
                <a:cubicBezTo>
                  <a:pt x="1871104" y="374563"/>
                  <a:pt x="1809371" y="179461"/>
                  <a:pt x="1847850" y="333375"/>
                </a:cubicBezTo>
                <a:cubicBezTo>
                  <a:pt x="1852720" y="352856"/>
                  <a:pt x="1860550" y="371475"/>
                  <a:pt x="1866900" y="390525"/>
                </a:cubicBezTo>
                <a:cubicBezTo>
                  <a:pt x="1870075" y="400050"/>
                  <a:pt x="1869325" y="412000"/>
                  <a:pt x="1876425" y="419100"/>
                </a:cubicBezTo>
                <a:lnTo>
                  <a:pt x="1905000" y="447675"/>
                </a:lnTo>
                <a:cubicBezTo>
                  <a:pt x="1914525" y="441325"/>
                  <a:pt x="1927508" y="438333"/>
                  <a:pt x="1933575" y="428625"/>
                </a:cubicBezTo>
                <a:cubicBezTo>
                  <a:pt x="1944218" y="411597"/>
                  <a:pt x="1938426" y="385674"/>
                  <a:pt x="1952625" y="371475"/>
                </a:cubicBezTo>
                <a:cubicBezTo>
                  <a:pt x="1962150" y="361950"/>
                  <a:pt x="1972930" y="353533"/>
                  <a:pt x="1981200" y="342900"/>
                </a:cubicBezTo>
                <a:cubicBezTo>
                  <a:pt x="1995256" y="324828"/>
                  <a:pt x="1997580" y="292990"/>
                  <a:pt x="2019300" y="285750"/>
                </a:cubicBezTo>
                <a:lnTo>
                  <a:pt x="2047875" y="276225"/>
                </a:lnTo>
                <a:cubicBezTo>
                  <a:pt x="2057400" y="279400"/>
                  <a:pt x="2069350" y="278650"/>
                  <a:pt x="2076450" y="285750"/>
                </a:cubicBezTo>
                <a:cubicBezTo>
                  <a:pt x="2083550" y="292850"/>
                  <a:pt x="2081485" y="305345"/>
                  <a:pt x="2085975" y="314325"/>
                </a:cubicBezTo>
                <a:cubicBezTo>
                  <a:pt x="2103209" y="348792"/>
                  <a:pt x="2100643" y="341439"/>
                  <a:pt x="2133600" y="352425"/>
                </a:cubicBezTo>
                <a:cubicBezTo>
                  <a:pt x="2139950" y="342900"/>
                  <a:pt x="2141202" y="323850"/>
                  <a:pt x="2152650" y="323850"/>
                </a:cubicBezTo>
                <a:cubicBezTo>
                  <a:pt x="2164098" y="323850"/>
                  <a:pt x="2166580" y="342186"/>
                  <a:pt x="2171700" y="352425"/>
                </a:cubicBezTo>
                <a:cubicBezTo>
                  <a:pt x="2182105" y="373235"/>
                  <a:pt x="2186092" y="408441"/>
                  <a:pt x="2190750" y="428625"/>
                </a:cubicBezTo>
                <a:cubicBezTo>
                  <a:pt x="2196637" y="454136"/>
                  <a:pt x="2204665" y="479152"/>
                  <a:pt x="2209800" y="504825"/>
                </a:cubicBezTo>
                <a:cubicBezTo>
                  <a:pt x="2233328" y="622466"/>
                  <a:pt x="2204477" y="475548"/>
                  <a:pt x="2228850" y="609600"/>
                </a:cubicBezTo>
                <a:cubicBezTo>
                  <a:pt x="2255475" y="756038"/>
                  <a:pt x="2219833" y="545970"/>
                  <a:pt x="2247900" y="714375"/>
                </a:cubicBezTo>
                <a:cubicBezTo>
                  <a:pt x="2255465" y="850554"/>
                  <a:pt x="2251837" y="856233"/>
                  <a:pt x="2266950" y="962025"/>
                </a:cubicBezTo>
                <a:cubicBezTo>
                  <a:pt x="2269128" y="977272"/>
                  <a:pt x="2281077" y="1048750"/>
                  <a:pt x="2286000" y="1066800"/>
                </a:cubicBezTo>
                <a:cubicBezTo>
                  <a:pt x="2291284" y="1086173"/>
                  <a:pt x="2305050" y="1123950"/>
                  <a:pt x="2305050" y="1123950"/>
                </a:cubicBezTo>
                <a:cubicBezTo>
                  <a:pt x="2314575" y="1120775"/>
                  <a:pt x="2326525" y="1121525"/>
                  <a:pt x="2333625" y="1114425"/>
                </a:cubicBezTo>
                <a:cubicBezTo>
                  <a:pt x="2340725" y="1107325"/>
                  <a:pt x="2338660" y="1094830"/>
                  <a:pt x="2343150" y="1085850"/>
                </a:cubicBezTo>
                <a:cubicBezTo>
                  <a:pt x="2348270" y="1075611"/>
                  <a:pt x="2357551" y="1067736"/>
                  <a:pt x="2362200" y="1057275"/>
                </a:cubicBezTo>
                <a:cubicBezTo>
                  <a:pt x="2370355" y="1038925"/>
                  <a:pt x="2374900" y="1019175"/>
                  <a:pt x="2381250" y="1000125"/>
                </a:cubicBezTo>
                <a:cubicBezTo>
                  <a:pt x="2384425" y="990600"/>
                  <a:pt x="2388340" y="981290"/>
                  <a:pt x="2390775" y="971550"/>
                </a:cubicBezTo>
                <a:cubicBezTo>
                  <a:pt x="2393950" y="958850"/>
                  <a:pt x="2395703" y="945707"/>
                  <a:pt x="2400300" y="933450"/>
                </a:cubicBezTo>
                <a:cubicBezTo>
                  <a:pt x="2405286" y="920155"/>
                  <a:pt x="2414860" y="908820"/>
                  <a:pt x="2419350" y="895350"/>
                </a:cubicBezTo>
                <a:cubicBezTo>
                  <a:pt x="2427629" y="870512"/>
                  <a:pt x="2432050" y="844550"/>
                  <a:pt x="2438400" y="819150"/>
                </a:cubicBezTo>
                <a:lnTo>
                  <a:pt x="2447925" y="781050"/>
                </a:lnTo>
                <a:cubicBezTo>
                  <a:pt x="2451100" y="768350"/>
                  <a:pt x="2453310" y="755369"/>
                  <a:pt x="2457450" y="742950"/>
                </a:cubicBezTo>
                <a:lnTo>
                  <a:pt x="2476500" y="685800"/>
                </a:lnTo>
                <a:lnTo>
                  <a:pt x="2486025" y="657225"/>
                </a:lnTo>
                <a:cubicBezTo>
                  <a:pt x="2495550" y="660400"/>
                  <a:pt x="2507500" y="659650"/>
                  <a:pt x="2514600" y="666750"/>
                </a:cubicBezTo>
                <a:cubicBezTo>
                  <a:pt x="2521700" y="673850"/>
                  <a:pt x="2519635" y="686345"/>
                  <a:pt x="2524125" y="695325"/>
                </a:cubicBezTo>
                <a:cubicBezTo>
                  <a:pt x="2529245" y="705564"/>
                  <a:pt x="2536825" y="714375"/>
                  <a:pt x="2543175" y="723900"/>
                </a:cubicBezTo>
                <a:cubicBezTo>
                  <a:pt x="2552700" y="717550"/>
                  <a:pt x="2565683" y="714558"/>
                  <a:pt x="2571750" y="704850"/>
                </a:cubicBezTo>
                <a:cubicBezTo>
                  <a:pt x="2582393" y="687822"/>
                  <a:pt x="2584450" y="666750"/>
                  <a:pt x="2590800" y="647700"/>
                </a:cubicBezTo>
                <a:cubicBezTo>
                  <a:pt x="2593975" y="638175"/>
                  <a:pt x="2591971" y="624694"/>
                  <a:pt x="2600325" y="619125"/>
                </a:cubicBezTo>
                <a:lnTo>
                  <a:pt x="2628900" y="600075"/>
                </a:lnTo>
                <a:cubicBezTo>
                  <a:pt x="2635250" y="609600"/>
                  <a:pt x="2639011" y="621499"/>
                  <a:pt x="2647950" y="628650"/>
                </a:cubicBezTo>
                <a:cubicBezTo>
                  <a:pt x="2676409" y="651417"/>
                  <a:pt x="2686726" y="633223"/>
                  <a:pt x="2705100" y="609600"/>
                </a:cubicBezTo>
                <a:cubicBezTo>
                  <a:pt x="2719156" y="591528"/>
                  <a:pt x="2735960" y="574170"/>
                  <a:pt x="2743200" y="552450"/>
                </a:cubicBezTo>
                <a:cubicBezTo>
                  <a:pt x="2765870" y="484440"/>
                  <a:pt x="2751111" y="512008"/>
                  <a:pt x="2781300" y="466725"/>
                </a:cubicBezTo>
                <a:cubicBezTo>
                  <a:pt x="2790825" y="473075"/>
                  <a:pt x="2802337" y="477160"/>
                  <a:pt x="2809875" y="485775"/>
                </a:cubicBezTo>
                <a:cubicBezTo>
                  <a:pt x="2824952" y="503005"/>
                  <a:pt x="2840735" y="521205"/>
                  <a:pt x="2847975" y="542925"/>
                </a:cubicBezTo>
                <a:cubicBezTo>
                  <a:pt x="2870645" y="610935"/>
                  <a:pt x="2855886" y="583367"/>
                  <a:pt x="2886075" y="628650"/>
                </a:cubicBezTo>
                <a:cubicBezTo>
                  <a:pt x="2895600" y="622300"/>
                  <a:pt x="2908583" y="619308"/>
                  <a:pt x="2914650" y="609600"/>
                </a:cubicBezTo>
                <a:cubicBezTo>
                  <a:pt x="2925293" y="592572"/>
                  <a:pt x="2922561" y="569158"/>
                  <a:pt x="2933700" y="552450"/>
                </a:cubicBezTo>
                <a:lnTo>
                  <a:pt x="2952750" y="523875"/>
                </a:lnTo>
                <a:cubicBezTo>
                  <a:pt x="2982939" y="569158"/>
                  <a:pt x="2968180" y="541590"/>
                  <a:pt x="2990850" y="609600"/>
                </a:cubicBezTo>
                <a:lnTo>
                  <a:pt x="3000375" y="638175"/>
                </a:lnTo>
                <a:cubicBezTo>
                  <a:pt x="3009900" y="631825"/>
                  <a:pt x="3020855" y="627220"/>
                  <a:pt x="3028950" y="619125"/>
                </a:cubicBezTo>
                <a:cubicBezTo>
                  <a:pt x="3037045" y="611030"/>
                  <a:pt x="3039061" y="597701"/>
                  <a:pt x="3048000" y="590550"/>
                </a:cubicBezTo>
                <a:cubicBezTo>
                  <a:pt x="3055840" y="584278"/>
                  <a:pt x="3067050" y="584200"/>
                  <a:pt x="3076575" y="581025"/>
                </a:cubicBezTo>
                <a:cubicBezTo>
                  <a:pt x="3082925" y="590550"/>
                  <a:pt x="3090976" y="599139"/>
                  <a:pt x="3095625" y="609600"/>
                </a:cubicBezTo>
                <a:lnTo>
                  <a:pt x="3124200" y="695325"/>
                </a:lnTo>
                <a:lnTo>
                  <a:pt x="3133725" y="723900"/>
                </a:lnTo>
                <a:cubicBezTo>
                  <a:pt x="3136900" y="733425"/>
                  <a:pt x="3137681" y="744121"/>
                  <a:pt x="3143250" y="752475"/>
                </a:cubicBezTo>
                <a:cubicBezTo>
                  <a:pt x="3155950" y="771525"/>
                  <a:pt x="3171111" y="789147"/>
                  <a:pt x="3181350" y="809625"/>
                </a:cubicBezTo>
                <a:cubicBezTo>
                  <a:pt x="3187700" y="822325"/>
                  <a:pt x="3193095" y="835549"/>
                  <a:pt x="3200400" y="847725"/>
                </a:cubicBezTo>
                <a:cubicBezTo>
                  <a:pt x="3212180" y="867358"/>
                  <a:pt x="3231260" y="883155"/>
                  <a:pt x="3238500" y="904875"/>
                </a:cubicBezTo>
                <a:cubicBezTo>
                  <a:pt x="3241675" y="914400"/>
                  <a:pt x="3243535" y="924470"/>
                  <a:pt x="3248025" y="933450"/>
                </a:cubicBezTo>
                <a:cubicBezTo>
                  <a:pt x="3253145" y="943689"/>
                  <a:pt x="3261955" y="951786"/>
                  <a:pt x="3267075" y="962025"/>
                </a:cubicBezTo>
                <a:cubicBezTo>
                  <a:pt x="3271565" y="971005"/>
                  <a:pt x="3272110" y="981620"/>
                  <a:pt x="3276600" y="990600"/>
                </a:cubicBezTo>
                <a:cubicBezTo>
                  <a:pt x="3313529" y="1064458"/>
                  <a:pt x="3281234" y="975926"/>
                  <a:pt x="3305175" y="1047750"/>
                </a:cubicBezTo>
                <a:cubicBezTo>
                  <a:pt x="3317875" y="1028700"/>
                  <a:pt x="3336035" y="1012320"/>
                  <a:pt x="3343275" y="990600"/>
                </a:cubicBezTo>
                <a:cubicBezTo>
                  <a:pt x="3346450" y="981075"/>
                  <a:pt x="3348310" y="971005"/>
                  <a:pt x="3352800" y="962025"/>
                </a:cubicBezTo>
                <a:cubicBezTo>
                  <a:pt x="3357920" y="951786"/>
                  <a:pt x="3366730" y="943689"/>
                  <a:pt x="3371850" y="933450"/>
                </a:cubicBezTo>
                <a:cubicBezTo>
                  <a:pt x="3376340" y="924470"/>
                  <a:pt x="3376885" y="913855"/>
                  <a:pt x="3381375" y="904875"/>
                </a:cubicBezTo>
                <a:cubicBezTo>
                  <a:pt x="3386495" y="894636"/>
                  <a:pt x="3395776" y="886761"/>
                  <a:pt x="3400425" y="876300"/>
                </a:cubicBezTo>
                <a:cubicBezTo>
                  <a:pt x="3424886" y="821262"/>
                  <a:pt x="3418344" y="803492"/>
                  <a:pt x="3438525" y="742950"/>
                </a:cubicBezTo>
                <a:lnTo>
                  <a:pt x="3448050" y="714375"/>
                </a:lnTo>
                <a:lnTo>
                  <a:pt x="3476625" y="800100"/>
                </a:lnTo>
                <a:lnTo>
                  <a:pt x="3486150" y="828675"/>
                </a:lnTo>
                <a:cubicBezTo>
                  <a:pt x="3495675" y="822325"/>
                  <a:pt x="3507574" y="818564"/>
                  <a:pt x="3514725" y="809625"/>
                </a:cubicBezTo>
                <a:cubicBezTo>
                  <a:pt x="3567305" y="743900"/>
                  <a:pt x="3470933" y="816595"/>
                  <a:pt x="3552825" y="762000"/>
                </a:cubicBezTo>
                <a:cubicBezTo>
                  <a:pt x="3581726" y="848703"/>
                  <a:pt x="3537393" y="711765"/>
                  <a:pt x="3571875" y="838200"/>
                </a:cubicBezTo>
                <a:cubicBezTo>
                  <a:pt x="3577159" y="857573"/>
                  <a:pt x="3590925" y="895350"/>
                  <a:pt x="3590925" y="895350"/>
                </a:cubicBezTo>
                <a:cubicBezTo>
                  <a:pt x="3600450" y="892175"/>
                  <a:pt x="3611660" y="892097"/>
                  <a:pt x="3619500" y="885825"/>
                </a:cubicBezTo>
                <a:cubicBezTo>
                  <a:pt x="3659426" y="853884"/>
                  <a:pt x="3645218" y="756278"/>
                  <a:pt x="3648075" y="733425"/>
                </a:cubicBezTo>
                <a:cubicBezTo>
                  <a:pt x="3649320" y="723462"/>
                  <a:pt x="3654425" y="714375"/>
                  <a:pt x="3657600" y="704850"/>
                </a:cubicBezTo>
                <a:cubicBezTo>
                  <a:pt x="3667125" y="708025"/>
                  <a:pt x="3677821" y="708806"/>
                  <a:pt x="3686175" y="714375"/>
                </a:cubicBezTo>
                <a:cubicBezTo>
                  <a:pt x="3726801" y="741459"/>
                  <a:pt x="3706799" y="736574"/>
                  <a:pt x="3724275" y="771525"/>
                </a:cubicBezTo>
                <a:cubicBezTo>
                  <a:pt x="3729395" y="781764"/>
                  <a:pt x="3738205" y="789861"/>
                  <a:pt x="3743325" y="800100"/>
                </a:cubicBezTo>
                <a:cubicBezTo>
                  <a:pt x="3782760" y="878970"/>
                  <a:pt x="3717305" y="775358"/>
                  <a:pt x="3771900" y="857250"/>
                </a:cubicBezTo>
                <a:cubicBezTo>
                  <a:pt x="3787775" y="854075"/>
                  <a:pt x="3803906" y="851985"/>
                  <a:pt x="3819525" y="847725"/>
                </a:cubicBezTo>
                <a:cubicBezTo>
                  <a:pt x="3838898" y="842441"/>
                  <a:pt x="3876675" y="828675"/>
                  <a:pt x="3876675" y="828675"/>
                </a:cubicBezTo>
                <a:cubicBezTo>
                  <a:pt x="3883025" y="819150"/>
                  <a:pt x="3884277" y="800100"/>
                  <a:pt x="3895725" y="800100"/>
                </a:cubicBezTo>
                <a:cubicBezTo>
                  <a:pt x="3905765" y="800100"/>
                  <a:pt x="3900760" y="819695"/>
                  <a:pt x="3905250" y="828675"/>
                </a:cubicBezTo>
                <a:cubicBezTo>
                  <a:pt x="3910370" y="838914"/>
                  <a:pt x="3919651" y="846789"/>
                  <a:pt x="3924300" y="857250"/>
                </a:cubicBezTo>
                <a:cubicBezTo>
                  <a:pt x="3932455" y="875600"/>
                  <a:pt x="3937000" y="895350"/>
                  <a:pt x="3943350" y="914400"/>
                </a:cubicBezTo>
                <a:cubicBezTo>
                  <a:pt x="3946525" y="923925"/>
                  <a:pt x="3947306" y="934621"/>
                  <a:pt x="3952875" y="942975"/>
                </a:cubicBezTo>
                <a:lnTo>
                  <a:pt x="3971925" y="971550"/>
                </a:lnTo>
                <a:cubicBezTo>
                  <a:pt x="3981450" y="965200"/>
                  <a:pt x="3994433" y="962208"/>
                  <a:pt x="4000500" y="952500"/>
                </a:cubicBezTo>
                <a:cubicBezTo>
                  <a:pt x="4011143" y="935472"/>
                  <a:pt x="4008411" y="912058"/>
                  <a:pt x="4019550" y="895350"/>
                </a:cubicBezTo>
                <a:lnTo>
                  <a:pt x="4038600" y="866775"/>
                </a:lnTo>
                <a:cubicBezTo>
                  <a:pt x="4048125" y="873125"/>
                  <a:pt x="4060024" y="876886"/>
                  <a:pt x="4067175" y="885825"/>
                </a:cubicBezTo>
                <a:cubicBezTo>
                  <a:pt x="4073447" y="893665"/>
                  <a:pt x="4075049" y="904496"/>
                  <a:pt x="4076700" y="914400"/>
                </a:cubicBezTo>
                <a:cubicBezTo>
                  <a:pt x="4093589" y="1015732"/>
                  <a:pt x="4076557" y="971051"/>
                  <a:pt x="4095750" y="1038225"/>
                </a:cubicBezTo>
                <a:cubicBezTo>
                  <a:pt x="4100863" y="1056119"/>
                  <a:pt x="4108864" y="1083006"/>
                  <a:pt x="4124325" y="1095375"/>
                </a:cubicBezTo>
                <a:cubicBezTo>
                  <a:pt x="4132165" y="1101647"/>
                  <a:pt x="4143375" y="1101725"/>
                  <a:pt x="4152900" y="1104900"/>
                </a:cubicBezTo>
                <a:cubicBezTo>
                  <a:pt x="4220973" y="1002790"/>
                  <a:pt x="4114962" y="1157759"/>
                  <a:pt x="4200525" y="1047750"/>
                </a:cubicBezTo>
                <a:cubicBezTo>
                  <a:pt x="4214581" y="1029678"/>
                  <a:pt x="4231385" y="1012320"/>
                  <a:pt x="4238625" y="990600"/>
                </a:cubicBezTo>
                <a:cubicBezTo>
                  <a:pt x="4251770" y="951165"/>
                  <a:pt x="4242581" y="970379"/>
                  <a:pt x="4267200" y="933450"/>
                </a:cubicBezTo>
                <a:cubicBezTo>
                  <a:pt x="4297389" y="978733"/>
                  <a:pt x="4282630" y="951165"/>
                  <a:pt x="4305300" y="1019175"/>
                </a:cubicBezTo>
                <a:lnTo>
                  <a:pt x="4314825" y="1047750"/>
                </a:lnTo>
                <a:cubicBezTo>
                  <a:pt x="4318000" y="1057275"/>
                  <a:pt x="4318781" y="1067971"/>
                  <a:pt x="4324350" y="1076325"/>
                </a:cubicBezTo>
                <a:cubicBezTo>
                  <a:pt x="4330700" y="1085850"/>
                  <a:pt x="4338751" y="1094439"/>
                  <a:pt x="4343400" y="1104900"/>
                </a:cubicBezTo>
                <a:cubicBezTo>
                  <a:pt x="4351555" y="1123250"/>
                  <a:pt x="4362450" y="1162050"/>
                  <a:pt x="4362450" y="1162050"/>
                </a:cubicBezTo>
                <a:cubicBezTo>
                  <a:pt x="4371975" y="1158875"/>
                  <a:pt x="4383925" y="1159625"/>
                  <a:pt x="4391025" y="1152525"/>
                </a:cubicBezTo>
                <a:cubicBezTo>
                  <a:pt x="4427954" y="1115596"/>
                  <a:pt x="4432681" y="1084706"/>
                  <a:pt x="4448175" y="1038225"/>
                </a:cubicBezTo>
                <a:lnTo>
                  <a:pt x="4457700" y="1009650"/>
                </a:lnTo>
                <a:lnTo>
                  <a:pt x="4467225" y="981075"/>
                </a:lnTo>
                <a:cubicBezTo>
                  <a:pt x="4491395" y="1053584"/>
                  <a:pt x="4482337" y="1018534"/>
                  <a:pt x="4495800" y="1085850"/>
                </a:cubicBezTo>
                <a:cubicBezTo>
                  <a:pt x="4577692" y="1031255"/>
                  <a:pt x="4481320" y="1082230"/>
                  <a:pt x="4533900" y="1095375"/>
                </a:cubicBezTo>
                <a:cubicBezTo>
                  <a:pt x="4545006" y="1098151"/>
                  <a:pt x="4552950" y="1082675"/>
                  <a:pt x="4562475" y="1076325"/>
                </a:cubicBezTo>
                <a:cubicBezTo>
                  <a:pt x="4624820" y="1097107"/>
                  <a:pt x="4563630" y="1068243"/>
                  <a:pt x="4600575" y="1114425"/>
                </a:cubicBezTo>
                <a:cubicBezTo>
                  <a:pt x="4607726" y="1123364"/>
                  <a:pt x="4619625" y="1127125"/>
                  <a:pt x="4629150" y="1133475"/>
                </a:cubicBezTo>
                <a:cubicBezTo>
                  <a:pt x="4645025" y="1130300"/>
                  <a:pt x="4662037" y="1130649"/>
                  <a:pt x="4676775" y="1123950"/>
                </a:cubicBezTo>
                <a:cubicBezTo>
                  <a:pt x="4697618" y="1114476"/>
                  <a:pt x="4733925" y="1085850"/>
                  <a:pt x="4733925" y="1085850"/>
                </a:cubicBezTo>
                <a:cubicBezTo>
                  <a:pt x="4745037" y="1069181"/>
                  <a:pt x="4757737" y="1042194"/>
                  <a:pt x="4781550" y="1038225"/>
                </a:cubicBezTo>
                <a:cubicBezTo>
                  <a:pt x="4791454" y="1036574"/>
                  <a:pt x="4800600" y="1044575"/>
                  <a:pt x="4810125" y="1047750"/>
                </a:cubicBezTo>
                <a:cubicBezTo>
                  <a:pt x="4842136" y="1143782"/>
                  <a:pt x="4793295" y="994824"/>
                  <a:pt x="4829175" y="1114425"/>
                </a:cubicBezTo>
                <a:cubicBezTo>
                  <a:pt x="4834945" y="1133659"/>
                  <a:pt x="4841875" y="1152525"/>
                  <a:pt x="4848225" y="1171575"/>
                </a:cubicBezTo>
                <a:lnTo>
                  <a:pt x="4857750" y="1200150"/>
                </a:lnTo>
                <a:lnTo>
                  <a:pt x="4867275" y="1228725"/>
                </a:lnTo>
                <a:cubicBezTo>
                  <a:pt x="4879975" y="1209675"/>
                  <a:pt x="4898135" y="1193295"/>
                  <a:pt x="4905375" y="1171575"/>
                </a:cubicBezTo>
                <a:cubicBezTo>
                  <a:pt x="4908550" y="1162050"/>
                  <a:pt x="4910410" y="1151980"/>
                  <a:pt x="4914900" y="1143000"/>
                </a:cubicBezTo>
                <a:cubicBezTo>
                  <a:pt x="4951829" y="1069142"/>
                  <a:pt x="4919534" y="1157674"/>
                  <a:pt x="4943475" y="1085850"/>
                </a:cubicBezTo>
                <a:cubicBezTo>
                  <a:pt x="4953000" y="1089025"/>
                  <a:pt x="4964950" y="1088275"/>
                  <a:pt x="4972050" y="1095375"/>
                </a:cubicBezTo>
                <a:cubicBezTo>
                  <a:pt x="4979150" y="1102475"/>
                  <a:pt x="4976699" y="1115173"/>
                  <a:pt x="4981575" y="1123950"/>
                </a:cubicBezTo>
                <a:cubicBezTo>
                  <a:pt x="5014259" y="1182781"/>
                  <a:pt x="5006508" y="1172322"/>
                  <a:pt x="5048250" y="1200150"/>
                </a:cubicBezTo>
                <a:cubicBezTo>
                  <a:pt x="5095330" y="1129530"/>
                  <a:pt x="5063899" y="1147490"/>
                  <a:pt x="5133975" y="1133475"/>
                </a:cubicBezTo>
                <a:cubicBezTo>
                  <a:pt x="5178425" y="1200150"/>
                  <a:pt x="5153025" y="1177925"/>
                  <a:pt x="5200650" y="1209675"/>
                </a:cubicBezTo>
                <a:lnTo>
                  <a:pt x="5257800" y="1190625"/>
                </a:lnTo>
                <a:lnTo>
                  <a:pt x="5286375" y="1181100"/>
                </a:lnTo>
                <a:cubicBezTo>
                  <a:pt x="5295900" y="1184275"/>
                  <a:pt x="5307850" y="1183525"/>
                  <a:pt x="5314950" y="1190625"/>
                </a:cubicBezTo>
                <a:cubicBezTo>
                  <a:pt x="5331139" y="1206814"/>
                  <a:pt x="5340350" y="1228725"/>
                  <a:pt x="5353050" y="1247775"/>
                </a:cubicBezTo>
                <a:lnTo>
                  <a:pt x="5372100" y="1276350"/>
                </a:lnTo>
                <a:cubicBezTo>
                  <a:pt x="5378450" y="1285875"/>
                  <a:pt x="5381625" y="1298575"/>
                  <a:pt x="5391150" y="1304925"/>
                </a:cubicBezTo>
                <a:cubicBezTo>
                  <a:pt x="5430933" y="1331447"/>
                  <a:pt x="5411630" y="1315880"/>
                  <a:pt x="5448300" y="1352550"/>
                </a:cubicBezTo>
                <a:lnTo>
                  <a:pt x="5467350" y="1295400"/>
                </a:lnTo>
                <a:cubicBezTo>
                  <a:pt x="5470525" y="1285875"/>
                  <a:pt x="5471306" y="1275179"/>
                  <a:pt x="5476875" y="1266825"/>
                </a:cubicBezTo>
                <a:lnTo>
                  <a:pt x="5495925" y="1238250"/>
                </a:lnTo>
                <a:cubicBezTo>
                  <a:pt x="5499100" y="1247775"/>
                  <a:pt x="5499178" y="1258985"/>
                  <a:pt x="5505450" y="1266825"/>
                </a:cubicBezTo>
                <a:cubicBezTo>
                  <a:pt x="5534479" y="1303111"/>
                  <a:pt x="5533571" y="1281339"/>
                  <a:pt x="5562600" y="1266825"/>
                </a:cubicBezTo>
                <a:cubicBezTo>
                  <a:pt x="5571580" y="1262335"/>
                  <a:pt x="5581650" y="1260475"/>
                  <a:pt x="5591175" y="1257300"/>
                </a:cubicBezTo>
                <a:cubicBezTo>
                  <a:pt x="5600700" y="1260475"/>
                  <a:pt x="5611910" y="1260553"/>
                  <a:pt x="5619750" y="1266825"/>
                </a:cubicBezTo>
                <a:cubicBezTo>
                  <a:pt x="5628689" y="1273976"/>
                  <a:pt x="5629092" y="1289333"/>
                  <a:pt x="5638800" y="1295400"/>
                </a:cubicBezTo>
                <a:cubicBezTo>
                  <a:pt x="5655828" y="1306043"/>
                  <a:pt x="5695950" y="1314450"/>
                  <a:pt x="5695950" y="1314450"/>
                </a:cubicBezTo>
                <a:cubicBezTo>
                  <a:pt x="5702225" y="1333274"/>
                  <a:pt x="5707739" y="1358171"/>
                  <a:pt x="5724525" y="1371600"/>
                </a:cubicBezTo>
                <a:cubicBezTo>
                  <a:pt x="5732365" y="1377872"/>
                  <a:pt x="5743575" y="1377950"/>
                  <a:pt x="5753100" y="1381125"/>
                </a:cubicBezTo>
                <a:cubicBezTo>
                  <a:pt x="5756275" y="1371600"/>
                  <a:pt x="5752585" y="1352550"/>
                  <a:pt x="5762625" y="1352550"/>
                </a:cubicBezTo>
                <a:cubicBezTo>
                  <a:pt x="5772665" y="1352550"/>
                  <a:pt x="5762110" y="1381125"/>
                  <a:pt x="5772150" y="1381125"/>
                </a:cubicBezTo>
                <a:cubicBezTo>
                  <a:pt x="5783598" y="1381125"/>
                  <a:pt x="5784850" y="1362075"/>
                  <a:pt x="5791200" y="1352550"/>
                </a:cubicBezTo>
                <a:cubicBezTo>
                  <a:pt x="5794375" y="1368425"/>
                  <a:pt x="5796465" y="1384556"/>
                  <a:pt x="5800725" y="1400175"/>
                </a:cubicBezTo>
                <a:cubicBezTo>
                  <a:pt x="5814281" y="1449880"/>
                  <a:pt x="5821185" y="1450794"/>
                  <a:pt x="5829300" y="1495425"/>
                </a:cubicBezTo>
                <a:cubicBezTo>
                  <a:pt x="5839834" y="1553363"/>
                  <a:pt x="5842963" y="1607618"/>
                  <a:pt x="5848350" y="1666875"/>
                </a:cubicBezTo>
                <a:cubicBezTo>
                  <a:pt x="5862035" y="1625821"/>
                  <a:pt x="5866182" y="1615813"/>
                  <a:pt x="5876925" y="1562100"/>
                </a:cubicBezTo>
                <a:cubicBezTo>
                  <a:pt x="5879564" y="1548905"/>
                  <a:pt x="5886822" y="1502375"/>
                  <a:pt x="5895975" y="1485900"/>
                </a:cubicBezTo>
                <a:cubicBezTo>
                  <a:pt x="5907094" y="1465886"/>
                  <a:pt x="5915025" y="1441450"/>
                  <a:pt x="5934075" y="1428750"/>
                </a:cubicBezTo>
                <a:cubicBezTo>
                  <a:pt x="5971004" y="1404131"/>
                  <a:pt x="5951790" y="1413320"/>
                  <a:pt x="5991225" y="1400175"/>
                </a:cubicBezTo>
                <a:cubicBezTo>
                  <a:pt x="6056544" y="1421948"/>
                  <a:pt x="5975473" y="1396237"/>
                  <a:pt x="6067425" y="1419225"/>
                </a:cubicBezTo>
                <a:cubicBezTo>
                  <a:pt x="6077165" y="1421660"/>
                  <a:pt x="6086475" y="1425575"/>
                  <a:pt x="6096000" y="1428750"/>
                </a:cubicBezTo>
                <a:cubicBezTo>
                  <a:pt x="6102350" y="1438275"/>
                  <a:pt x="6109930" y="1447086"/>
                  <a:pt x="6115050" y="1457325"/>
                </a:cubicBezTo>
                <a:cubicBezTo>
                  <a:pt x="6119540" y="1466305"/>
                  <a:pt x="6114835" y="1483465"/>
                  <a:pt x="6124575" y="1485900"/>
                </a:cubicBezTo>
                <a:cubicBezTo>
                  <a:pt x="6135681" y="1488676"/>
                  <a:pt x="6143625" y="1473200"/>
                  <a:pt x="6153150" y="1466850"/>
                </a:cubicBezTo>
                <a:cubicBezTo>
                  <a:pt x="6156325" y="1476375"/>
                  <a:pt x="6160240" y="1485685"/>
                  <a:pt x="6162675" y="1495425"/>
                </a:cubicBezTo>
                <a:cubicBezTo>
                  <a:pt x="6174806" y="1543948"/>
                  <a:pt x="6175798" y="1575432"/>
                  <a:pt x="6181725" y="1628775"/>
                </a:cubicBezTo>
                <a:cubicBezTo>
                  <a:pt x="6211914" y="1583492"/>
                  <a:pt x="6197155" y="1611060"/>
                  <a:pt x="6219825" y="1543050"/>
                </a:cubicBezTo>
                <a:cubicBezTo>
                  <a:pt x="6223000" y="1533525"/>
                  <a:pt x="6219825" y="1517650"/>
                  <a:pt x="6229350" y="1514475"/>
                </a:cubicBezTo>
                <a:lnTo>
                  <a:pt x="6257925" y="1504950"/>
                </a:lnTo>
                <a:cubicBezTo>
                  <a:pt x="6267450" y="1508125"/>
                  <a:pt x="6276596" y="1516126"/>
                  <a:pt x="6286500" y="1514475"/>
                </a:cubicBezTo>
                <a:cubicBezTo>
                  <a:pt x="6297792" y="1512593"/>
                  <a:pt x="6306136" y="1488274"/>
                  <a:pt x="6315075" y="1495425"/>
                </a:cubicBezTo>
                <a:cubicBezTo>
                  <a:pt x="6322322" y="1501222"/>
                  <a:pt x="6339648" y="1574668"/>
                  <a:pt x="6343650" y="1590675"/>
                </a:cubicBezTo>
                <a:cubicBezTo>
                  <a:pt x="6353175" y="1584325"/>
                  <a:pt x="6363431" y="1578954"/>
                  <a:pt x="6372225" y="1571625"/>
                </a:cubicBezTo>
                <a:cubicBezTo>
                  <a:pt x="6382573" y="1563001"/>
                  <a:pt x="6387513" y="1545265"/>
                  <a:pt x="6400800" y="1543050"/>
                </a:cubicBezTo>
                <a:cubicBezTo>
                  <a:pt x="6412092" y="1541168"/>
                  <a:pt x="6419850" y="1555750"/>
                  <a:pt x="6429375" y="1562100"/>
                </a:cubicBezTo>
                <a:cubicBezTo>
                  <a:pt x="6435725" y="1571625"/>
                  <a:pt x="6441096" y="1581881"/>
                  <a:pt x="6448425" y="1590675"/>
                </a:cubicBezTo>
                <a:cubicBezTo>
                  <a:pt x="6471344" y="1618177"/>
                  <a:pt x="6477478" y="1619569"/>
                  <a:pt x="6505575" y="1638300"/>
                </a:cubicBezTo>
                <a:cubicBezTo>
                  <a:pt x="6531470" y="1560614"/>
                  <a:pt x="6496718" y="1647825"/>
                  <a:pt x="6524625" y="1647825"/>
                </a:cubicBezTo>
                <a:cubicBezTo>
                  <a:pt x="6547520" y="1647825"/>
                  <a:pt x="6581775" y="1609725"/>
                  <a:pt x="6581775" y="1609725"/>
                </a:cubicBezTo>
                <a:cubicBezTo>
                  <a:pt x="6594475" y="1612900"/>
                  <a:pt x="6609653" y="1611072"/>
                  <a:pt x="6619875" y="1619250"/>
                </a:cubicBezTo>
                <a:cubicBezTo>
                  <a:pt x="6652738" y="1645540"/>
                  <a:pt x="6598565" y="1668382"/>
                  <a:pt x="6657975" y="1628775"/>
                </a:cubicBezTo>
                <a:cubicBezTo>
                  <a:pt x="6667500" y="1631950"/>
                  <a:pt x="6678196" y="1632731"/>
                  <a:pt x="6686550" y="1638300"/>
                </a:cubicBezTo>
                <a:cubicBezTo>
                  <a:pt x="6697758" y="1645772"/>
                  <a:pt x="6702346" y="1662615"/>
                  <a:pt x="6715125" y="1666875"/>
                </a:cubicBezTo>
                <a:lnTo>
                  <a:pt x="6743700" y="1657350"/>
                </a:lnTo>
                <a:cubicBezTo>
                  <a:pt x="6755907" y="1660402"/>
                  <a:pt x="6796710" y="1669568"/>
                  <a:pt x="6810375" y="1676400"/>
                </a:cubicBezTo>
                <a:cubicBezTo>
                  <a:pt x="6820614" y="1681520"/>
                  <a:pt x="6829425" y="1689100"/>
                  <a:pt x="6838950" y="1695450"/>
                </a:cubicBezTo>
                <a:cubicBezTo>
                  <a:pt x="6899283" y="1635117"/>
                  <a:pt x="6844886" y="1672475"/>
                  <a:pt x="6877050" y="1695450"/>
                </a:cubicBezTo>
                <a:cubicBezTo>
                  <a:pt x="6893390" y="1707122"/>
                  <a:pt x="6934200" y="1714500"/>
                  <a:pt x="6934200" y="1714500"/>
                </a:cubicBezTo>
                <a:cubicBezTo>
                  <a:pt x="6943725" y="1708150"/>
                  <a:pt x="6951550" y="1693205"/>
                  <a:pt x="6962775" y="1695450"/>
                </a:cubicBezTo>
                <a:cubicBezTo>
                  <a:pt x="6975964" y="1698088"/>
                  <a:pt x="6988230" y="1743240"/>
                  <a:pt x="6991350" y="1752600"/>
                </a:cubicBezTo>
                <a:cubicBezTo>
                  <a:pt x="6997700" y="1743075"/>
                  <a:pt x="7001461" y="1731176"/>
                  <a:pt x="7010400" y="1724025"/>
                </a:cubicBezTo>
                <a:cubicBezTo>
                  <a:pt x="7033831" y="1705280"/>
                  <a:pt x="7062189" y="1719143"/>
                  <a:pt x="7086600" y="1724025"/>
                </a:cubicBezTo>
                <a:cubicBezTo>
                  <a:pt x="7168492" y="1778620"/>
                  <a:pt x="7072120" y="1705925"/>
                  <a:pt x="7124700" y="1771650"/>
                </a:cubicBezTo>
                <a:cubicBezTo>
                  <a:pt x="7131851" y="1780589"/>
                  <a:pt x="7143750" y="1784350"/>
                  <a:pt x="7153275" y="1790700"/>
                </a:cubicBezTo>
                <a:cubicBezTo>
                  <a:pt x="7159625" y="1781175"/>
                  <a:pt x="7163386" y="1769276"/>
                  <a:pt x="7172325" y="1762125"/>
                </a:cubicBezTo>
                <a:cubicBezTo>
                  <a:pt x="7208884" y="1732877"/>
                  <a:pt x="7226653" y="1772710"/>
                  <a:pt x="7239000" y="1809750"/>
                </a:cubicBezTo>
                <a:cubicBezTo>
                  <a:pt x="7242175" y="1819275"/>
                  <a:pt x="7242253" y="1830485"/>
                  <a:pt x="7248525" y="1838325"/>
                </a:cubicBezTo>
                <a:cubicBezTo>
                  <a:pt x="7255676" y="1847264"/>
                  <a:pt x="7267575" y="1851025"/>
                  <a:pt x="7277100" y="1857375"/>
                </a:cubicBezTo>
                <a:cubicBezTo>
                  <a:pt x="7281110" y="1845346"/>
                  <a:pt x="7291472" y="1805906"/>
                  <a:pt x="7305675" y="1800225"/>
                </a:cubicBezTo>
                <a:cubicBezTo>
                  <a:pt x="7314997" y="1796496"/>
                  <a:pt x="7324725" y="1806575"/>
                  <a:pt x="7334250" y="1809750"/>
                </a:cubicBezTo>
                <a:cubicBezTo>
                  <a:pt x="7356920" y="1877760"/>
                  <a:pt x="7342161" y="1850192"/>
                  <a:pt x="7372350" y="1895475"/>
                </a:cubicBezTo>
                <a:cubicBezTo>
                  <a:pt x="7381875" y="1885950"/>
                  <a:pt x="7394383" y="1878675"/>
                  <a:pt x="7400925" y="1866900"/>
                </a:cubicBezTo>
                <a:cubicBezTo>
                  <a:pt x="7410677" y="1849347"/>
                  <a:pt x="7419975" y="1809750"/>
                  <a:pt x="7419975" y="1809750"/>
                </a:cubicBezTo>
                <a:cubicBezTo>
                  <a:pt x="7423150" y="1828800"/>
                  <a:pt x="7425310" y="1848047"/>
                  <a:pt x="7429500" y="1866900"/>
                </a:cubicBezTo>
                <a:cubicBezTo>
                  <a:pt x="7431678" y="1876701"/>
                  <a:pt x="7436267" y="1885821"/>
                  <a:pt x="7439025" y="1895475"/>
                </a:cubicBezTo>
                <a:cubicBezTo>
                  <a:pt x="7442621" y="1908062"/>
                  <a:pt x="7445375" y="1920875"/>
                  <a:pt x="7448550" y="1933575"/>
                </a:cubicBezTo>
                <a:cubicBezTo>
                  <a:pt x="7450899" y="1926529"/>
                  <a:pt x="7464815" y="1876425"/>
                  <a:pt x="7477125" y="1876425"/>
                </a:cubicBezTo>
                <a:cubicBezTo>
                  <a:pt x="7487165" y="1876425"/>
                  <a:pt x="7483475" y="1895475"/>
                  <a:pt x="7486650" y="1905000"/>
                </a:cubicBezTo>
                <a:cubicBezTo>
                  <a:pt x="7496810" y="1976120"/>
                  <a:pt x="7512050" y="1987550"/>
                  <a:pt x="7486650" y="1962150"/>
                </a:cubicBezTo>
              </a:path>
            </a:pathLst>
          </a:custGeom>
          <a:ln w="31750">
            <a:solidFill>
              <a:srgbClr val="C00000"/>
            </a:solidFill>
            <a:prstDash val="lgDashDotDot"/>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dirty="0"/>
          </a:p>
        </p:txBody>
      </p:sp>
      <p:cxnSp>
        <p:nvCxnSpPr>
          <p:cNvPr id="87" name="Rechte verbindingslijn 86"/>
          <p:cNvCxnSpPr/>
          <p:nvPr/>
        </p:nvCxnSpPr>
        <p:spPr>
          <a:xfrm>
            <a:off x="395288" y="2946400"/>
            <a:ext cx="792162" cy="0"/>
          </a:xfrm>
          <a:prstGeom prst="line">
            <a:avLst/>
          </a:prstGeom>
          <a:ln w="38100">
            <a:solidFill>
              <a:srgbClr val="C00000"/>
            </a:solidFill>
            <a:prstDash val="lgDashDotDot"/>
          </a:ln>
        </p:spPr>
        <p:style>
          <a:lnRef idx="1">
            <a:schemeClr val="accent1"/>
          </a:lnRef>
          <a:fillRef idx="0">
            <a:schemeClr val="accent1"/>
          </a:fillRef>
          <a:effectRef idx="0">
            <a:schemeClr val="accent1"/>
          </a:effectRef>
          <a:fontRef idx="minor">
            <a:schemeClr val="tx1"/>
          </a:fontRef>
        </p:style>
      </p:cxnSp>
      <p:sp>
        <p:nvSpPr>
          <p:cNvPr id="57363" name="Tekstvak 87"/>
          <p:cNvSpPr txBox="1">
            <a:spLocks noChangeArrowheads="1"/>
          </p:cNvSpPr>
          <p:nvPr/>
        </p:nvSpPr>
        <p:spPr bwMode="auto">
          <a:xfrm>
            <a:off x="1619250" y="2730500"/>
            <a:ext cx="7056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C(ID</a:t>
            </a:r>
            <a:r>
              <a:rPr lang="en-US" sz="1600" baseline="-25000"/>
              <a:t>t</a:t>
            </a:r>
            <a:r>
              <a:rPr lang="en-US" sz="1600"/>
              <a:t>) (Kolmogorov  complexity of the tape configuration over time) </a:t>
            </a:r>
            <a:endParaRPr lang="nl-NL" sz="1600"/>
          </a:p>
        </p:txBody>
      </p:sp>
    </p:spTree>
    <p:extLst>
      <p:ext uri="{BB962C8B-B14F-4D97-AF65-F5344CB8AC3E}">
        <p14:creationId xmlns:p14="http://schemas.microsoft.com/office/powerpoint/2010/main" val="26908393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 name="Rechte verbindingslijn 5"/>
          <p:cNvCxnSpPr/>
          <p:nvPr/>
        </p:nvCxnSpPr>
        <p:spPr>
          <a:xfrm>
            <a:off x="2339975" y="5508625"/>
            <a:ext cx="4464050" cy="0"/>
          </a:xfrm>
          <a:prstGeom prst="line">
            <a:avLst/>
          </a:prstGeom>
          <a:ln w="1079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Rechte verbindingslijn 7"/>
          <p:cNvCxnSpPr/>
          <p:nvPr/>
        </p:nvCxnSpPr>
        <p:spPr>
          <a:xfrm rot="5400000" flipH="1" flipV="1">
            <a:off x="107156" y="3275807"/>
            <a:ext cx="4465637" cy="0"/>
          </a:xfrm>
          <a:prstGeom prst="line">
            <a:avLst/>
          </a:prstGeom>
          <a:ln w="920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9"/>
          <p:cNvCxnSpPr/>
          <p:nvPr/>
        </p:nvCxnSpPr>
        <p:spPr>
          <a:xfrm rot="5400000" flipH="1" flipV="1">
            <a:off x="2339181" y="1043782"/>
            <a:ext cx="4465637" cy="446405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8373" name="Tekstvak 15"/>
          <p:cNvSpPr txBox="1">
            <a:spLocks noChangeArrowheads="1"/>
          </p:cNvSpPr>
          <p:nvPr/>
        </p:nvSpPr>
        <p:spPr bwMode="auto">
          <a:xfrm>
            <a:off x="2409825" y="5724525"/>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l(x) Length </a:t>
            </a:r>
            <a:endParaRPr lang="nl-NL"/>
          </a:p>
        </p:txBody>
      </p:sp>
      <p:sp>
        <p:nvSpPr>
          <p:cNvPr id="58374" name="Tekstvak 16"/>
          <p:cNvSpPr txBox="1">
            <a:spLocks noChangeArrowheads="1"/>
          </p:cNvSpPr>
          <p:nvPr/>
        </p:nvSpPr>
        <p:spPr bwMode="auto">
          <a:xfrm>
            <a:off x="6270625" y="5724525"/>
            <a:ext cx="514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nl-NL" sz="3600"/>
              <a:t>∞</a:t>
            </a:r>
          </a:p>
        </p:txBody>
      </p:sp>
      <p:sp>
        <p:nvSpPr>
          <p:cNvPr id="58375" name="Tekstvak 17"/>
          <p:cNvSpPr txBox="1">
            <a:spLocks noChangeArrowheads="1"/>
          </p:cNvSpPr>
          <p:nvPr/>
        </p:nvSpPr>
        <p:spPr bwMode="auto">
          <a:xfrm rot="-5400000">
            <a:off x="1000125" y="4183063"/>
            <a:ext cx="1878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K(x) Complexity </a:t>
            </a:r>
            <a:endParaRPr lang="nl-NL"/>
          </a:p>
        </p:txBody>
      </p:sp>
      <p:sp>
        <p:nvSpPr>
          <p:cNvPr id="58376" name="Tekstvak 19"/>
          <p:cNvSpPr txBox="1">
            <a:spLocks noChangeArrowheads="1"/>
          </p:cNvSpPr>
          <p:nvPr/>
        </p:nvSpPr>
        <p:spPr bwMode="auto">
          <a:xfrm>
            <a:off x="1692275" y="836613"/>
            <a:ext cx="512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nl-NL" sz="3600"/>
              <a:t>∞</a:t>
            </a:r>
          </a:p>
        </p:txBody>
      </p:sp>
      <p:sp>
        <p:nvSpPr>
          <p:cNvPr id="30" name="5-puntige ster 29"/>
          <p:cNvSpPr/>
          <p:nvPr/>
        </p:nvSpPr>
        <p:spPr>
          <a:xfrm>
            <a:off x="5724525" y="3573463"/>
            <a:ext cx="287338" cy="28733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31" name="Rechte verbindingslijn 30"/>
          <p:cNvCxnSpPr/>
          <p:nvPr/>
        </p:nvCxnSpPr>
        <p:spPr>
          <a:xfrm>
            <a:off x="4211638" y="3716338"/>
            <a:ext cx="1439862" cy="0"/>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sp>
        <p:nvSpPr>
          <p:cNvPr id="58379" name="Tekstvak 47"/>
          <p:cNvSpPr txBox="1">
            <a:spLocks noChangeArrowheads="1"/>
          </p:cNvSpPr>
          <p:nvPr/>
        </p:nvSpPr>
        <p:spPr bwMode="auto">
          <a:xfrm>
            <a:off x="3059113" y="2852738"/>
            <a:ext cx="1698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solidFill>
                  <a:srgbClr val="FF0000"/>
                </a:solidFill>
              </a:rPr>
              <a:t>Randomness </a:t>
            </a:r>
          </a:p>
          <a:p>
            <a:pPr eaLnBrk="1" hangingPunct="1"/>
            <a:r>
              <a:rPr lang="en-US" b="1">
                <a:solidFill>
                  <a:srgbClr val="FF0000"/>
                </a:solidFill>
              </a:rPr>
              <a:t>deficiency</a:t>
            </a:r>
            <a:endParaRPr lang="nl-NL" b="1">
              <a:solidFill>
                <a:srgbClr val="FF0000"/>
              </a:solidFill>
            </a:endParaRPr>
          </a:p>
        </p:txBody>
      </p:sp>
      <p:sp>
        <p:nvSpPr>
          <p:cNvPr id="58380" name="Tekstvak 48"/>
          <p:cNvSpPr txBox="1">
            <a:spLocks noChangeArrowheads="1"/>
          </p:cNvSpPr>
          <p:nvPr/>
        </p:nvSpPr>
        <p:spPr bwMode="auto">
          <a:xfrm rot="-2668132">
            <a:off x="4529138" y="1690688"/>
            <a:ext cx="2209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Random numbers </a:t>
            </a:r>
            <a:endParaRPr lang="nl-NL" b="1"/>
          </a:p>
        </p:txBody>
      </p:sp>
      <p:sp>
        <p:nvSpPr>
          <p:cNvPr id="58381" name="Tekstvak 31"/>
          <p:cNvSpPr txBox="1">
            <a:spLocks noChangeArrowheads="1"/>
          </p:cNvSpPr>
          <p:nvPr/>
        </p:nvSpPr>
        <p:spPr bwMode="auto">
          <a:xfrm>
            <a:off x="2411413" y="476250"/>
            <a:ext cx="6315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Complexity versus length for the class of finite binary strings</a:t>
            </a:r>
            <a:endParaRPr lang="nl-NL"/>
          </a:p>
        </p:txBody>
      </p:sp>
    </p:spTree>
    <p:extLst>
      <p:ext uri="{BB962C8B-B14F-4D97-AF65-F5344CB8AC3E}">
        <p14:creationId xmlns:p14="http://schemas.microsoft.com/office/powerpoint/2010/main" val="17693533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Rechte verbindingslijn 5"/>
          <p:cNvCxnSpPr/>
          <p:nvPr/>
        </p:nvCxnSpPr>
        <p:spPr>
          <a:xfrm>
            <a:off x="2339975" y="5508625"/>
            <a:ext cx="4464050" cy="0"/>
          </a:xfrm>
          <a:prstGeom prst="line">
            <a:avLst/>
          </a:prstGeom>
          <a:ln w="1079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Rechte verbindingslijn 7"/>
          <p:cNvCxnSpPr/>
          <p:nvPr/>
        </p:nvCxnSpPr>
        <p:spPr>
          <a:xfrm rot="5400000" flipH="1" flipV="1">
            <a:off x="107156" y="3275807"/>
            <a:ext cx="4465637" cy="0"/>
          </a:xfrm>
          <a:prstGeom prst="line">
            <a:avLst/>
          </a:prstGeom>
          <a:ln w="920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9"/>
          <p:cNvCxnSpPr/>
          <p:nvPr/>
        </p:nvCxnSpPr>
        <p:spPr>
          <a:xfrm rot="5400000" flipH="1" flipV="1">
            <a:off x="2339181" y="1043782"/>
            <a:ext cx="4465637" cy="446405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9397" name="Tekstvak 15"/>
          <p:cNvSpPr txBox="1">
            <a:spLocks noChangeArrowheads="1"/>
          </p:cNvSpPr>
          <p:nvPr/>
        </p:nvSpPr>
        <p:spPr bwMode="auto">
          <a:xfrm>
            <a:off x="2409825" y="5724525"/>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l(x) Length </a:t>
            </a:r>
            <a:endParaRPr lang="nl-NL"/>
          </a:p>
        </p:txBody>
      </p:sp>
      <p:sp>
        <p:nvSpPr>
          <p:cNvPr id="59398" name="Tekstvak 16"/>
          <p:cNvSpPr txBox="1">
            <a:spLocks noChangeArrowheads="1"/>
          </p:cNvSpPr>
          <p:nvPr/>
        </p:nvSpPr>
        <p:spPr bwMode="auto">
          <a:xfrm>
            <a:off x="6270625" y="5724525"/>
            <a:ext cx="514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nl-NL" sz="3600"/>
              <a:t>∞</a:t>
            </a:r>
          </a:p>
        </p:txBody>
      </p:sp>
      <p:sp>
        <p:nvSpPr>
          <p:cNvPr id="59399" name="Tekstvak 17"/>
          <p:cNvSpPr txBox="1">
            <a:spLocks noChangeArrowheads="1"/>
          </p:cNvSpPr>
          <p:nvPr/>
        </p:nvSpPr>
        <p:spPr bwMode="auto">
          <a:xfrm rot="-5400000">
            <a:off x="1000125" y="4183063"/>
            <a:ext cx="1878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K(x) Complexity </a:t>
            </a:r>
            <a:endParaRPr lang="nl-NL"/>
          </a:p>
        </p:txBody>
      </p:sp>
      <p:sp>
        <p:nvSpPr>
          <p:cNvPr id="59400" name="Tekstvak 19"/>
          <p:cNvSpPr txBox="1">
            <a:spLocks noChangeArrowheads="1"/>
          </p:cNvSpPr>
          <p:nvPr/>
        </p:nvSpPr>
        <p:spPr bwMode="auto">
          <a:xfrm>
            <a:off x="1692275" y="836613"/>
            <a:ext cx="512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nl-NL" sz="3600"/>
              <a:t>∞</a:t>
            </a:r>
          </a:p>
        </p:txBody>
      </p:sp>
      <p:sp>
        <p:nvSpPr>
          <p:cNvPr id="30" name="5-puntige ster 29"/>
          <p:cNvSpPr/>
          <p:nvPr/>
        </p:nvSpPr>
        <p:spPr>
          <a:xfrm>
            <a:off x="5724525" y="3573463"/>
            <a:ext cx="287338" cy="28733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31" name="Rechte verbindingslijn 30"/>
          <p:cNvCxnSpPr/>
          <p:nvPr/>
        </p:nvCxnSpPr>
        <p:spPr>
          <a:xfrm>
            <a:off x="4211638" y="3716338"/>
            <a:ext cx="1439862" cy="0"/>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0"/>
          <p:cNvCxnSpPr/>
          <p:nvPr/>
        </p:nvCxnSpPr>
        <p:spPr>
          <a:xfrm rot="5400000">
            <a:off x="5259388" y="2886075"/>
            <a:ext cx="1081088" cy="7937"/>
          </a:xfrm>
          <a:prstGeom prst="line">
            <a:avLst/>
          </a:prstGeom>
          <a:ln w="95250">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59404" name="Tekstvak 47"/>
          <p:cNvSpPr txBox="1">
            <a:spLocks noChangeArrowheads="1"/>
          </p:cNvSpPr>
          <p:nvPr/>
        </p:nvSpPr>
        <p:spPr bwMode="auto">
          <a:xfrm>
            <a:off x="3059113" y="2852738"/>
            <a:ext cx="1698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solidFill>
                  <a:srgbClr val="FF0000"/>
                </a:solidFill>
              </a:rPr>
              <a:t>Randomness </a:t>
            </a:r>
          </a:p>
          <a:p>
            <a:pPr eaLnBrk="1" hangingPunct="1"/>
            <a:r>
              <a:rPr lang="en-US" b="1">
                <a:solidFill>
                  <a:srgbClr val="FF0000"/>
                </a:solidFill>
              </a:rPr>
              <a:t>deficiency</a:t>
            </a:r>
            <a:endParaRPr lang="nl-NL" b="1">
              <a:solidFill>
                <a:srgbClr val="FF0000"/>
              </a:solidFill>
            </a:endParaRPr>
          </a:p>
        </p:txBody>
      </p:sp>
      <p:sp>
        <p:nvSpPr>
          <p:cNvPr id="59405" name="Tekstvak 48"/>
          <p:cNvSpPr txBox="1">
            <a:spLocks noChangeArrowheads="1"/>
          </p:cNvSpPr>
          <p:nvPr/>
        </p:nvSpPr>
        <p:spPr bwMode="auto">
          <a:xfrm rot="-2668132">
            <a:off x="4529138" y="1690688"/>
            <a:ext cx="2209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Random numbers </a:t>
            </a:r>
            <a:endParaRPr lang="nl-NL" b="1"/>
          </a:p>
        </p:txBody>
      </p:sp>
      <p:sp>
        <p:nvSpPr>
          <p:cNvPr id="55" name="Vrije vorm 54"/>
          <p:cNvSpPr/>
          <p:nvPr/>
        </p:nvSpPr>
        <p:spPr>
          <a:xfrm>
            <a:off x="6002338" y="3863975"/>
            <a:ext cx="2673350" cy="1004888"/>
          </a:xfrm>
          <a:custGeom>
            <a:avLst/>
            <a:gdLst>
              <a:gd name="connsiteX0" fmla="*/ 0 w 2202425"/>
              <a:gd name="connsiteY0" fmla="*/ 0 h 1371600"/>
              <a:gd name="connsiteX1" fmla="*/ 368709 w 2202425"/>
              <a:gd name="connsiteY1" fmla="*/ 383458 h 1371600"/>
              <a:gd name="connsiteX2" fmla="*/ 265471 w 2202425"/>
              <a:gd name="connsiteY2" fmla="*/ 811162 h 1371600"/>
              <a:gd name="connsiteX3" fmla="*/ 914400 w 2202425"/>
              <a:gd name="connsiteY3" fmla="*/ 1017639 h 1371600"/>
              <a:gd name="connsiteX4" fmla="*/ 2182761 w 2202425"/>
              <a:gd name="connsiteY4" fmla="*/ 1297858 h 1371600"/>
              <a:gd name="connsiteX5" fmla="*/ 1032387 w 2202425"/>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2425" h="1371600">
                <a:moveTo>
                  <a:pt x="0" y="0"/>
                </a:moveTo>
                <a:cubicBezTo>
                  <a:pt x="162232" y="124132"/>
                  <a:pt x="324464" y="248264"/>
                  <a:pt x="368709" y="383458"/>
                </a:cubicBezTo>
                <a:cubicBezTo>
                  <a:pt x="412954" y="518652"/>
                  <a:pt x="174523" y="705465"/>
                  <a:pt x="265471" y="811162"/>
                </a:cubicBezTo>
                <a:cubicBezTo>
                  <a:pt x="356419" y="916859"/>
                  <a:pt x="594852" y="936523"/>
                  <a:pt x="914400" y="1017639"/>
                </a:cubicBezTo>
                <a:cubicBezTo>
                  <a:pt x="1233948" y="1098755"/>
                  <a:pt x="2163097" y="1238865"/>
                  <a:pt x="2182761" y="1297858"/>
                </a:cubicBezTo>
                <a:cubicBezTo>
                  <a:pt x="2202425" y="1356851"/>
                  <a:pt x="1251155" y="1349477"/>
                  <a:pt x="1032387" y="1371600"/>
                </a:cubicBezTo>
              </a:path>
            </a:pathLst>
          </a:custGeom>
          <a:ln w="88900">
            <a:headEnd type="non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a:p>
        </p:txBody>
      </p:sp>
      <p:sp>
        <p:nvSpPr>
          <p:cNvPr id="18" name="Tekstvak 17"/>
          <p:cNvSpPr txBox="1">
            <a:spLocks noChangeArrowheads="1"/>
          </p:cNvSpPr>
          <p:nvPr/>
        </p:nvSpPr>
        <p:spPr bwMode="auto">
          <a:xfrm>
            <a:off x="7235825" y="5084763"/>
            <a:ext cx="14938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Recursive </a:t>
            </a:r>
          </a:p>
          <a:p>
            <a:pPr eaLnBrk="1" hangingPunct="1"/>
            <a:r>
              <a:rPr lang="en-US"/>
              <a:t>Computation</a:t>
            </a:r>
            <a:endParaRPr lang="nl-NL"/>
          </a:p>
        </p:txBody>
      </p:sp>
      <p:sp>
        <p:nvSpPr>
          <p:cNvPr id="23" name="Tekstvak 22"/>
          <p:cNvSpPr txBox="1">
            <a:spLocks noChangeArrowheads="1"/>
          </p:cNvSpPr>
          <p:nvPr/>
        </p:nvSpPr>
        <p:spPr bwMode="auto">
          <a:xfrm>
            <a:off x="6011863" y="2349500"/>
            <a:ext cx="1390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Bit Flipping </a:t>
            </a:r>
          </a:p>
        </p:txBody>
      </p:sp>
      <p:cxnSp>
        <p:nvCxnSpPr>
          <p:cNvPr id="24" name="Rechte verbindingslijn 23"/>
          <p:cNvCxnSpPr/>
          <p:nvPr/>
        </p:nvCxnSpPr>
        <p:spPr>
          <a:xfrm>
            <a:off x="4643438" y="3716338"/>
            <a:ext cx="1017587" cy="9525"/>
          </a:xfrm>
          <a:prstGeom prst="line">
            <a:avLst/>
          </a:prstGeom>
          <a:ln w="95250">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26" name="Tekstvak 25"/>
          <p:cNvSpPr txBox="1">
            <a:spLocks noChangeArrowheads="1"/>
          </p:cNvSpPr>
          <p:nvPr/>
        </p:nvSpPr>
        <p:spPr bwMode="auto">
          <a:xfrm>
            <a:off x="4572000" y="3924300"/>
            <a:ext cx="1608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Compression </a:t>
            </a:r>
          </a:p>
        </p:txBody>
      </p:sp>
      <p:cxnSp>
        <p:nvCxnSpPr>
          <p:cNvPr id="27" name="Rechte verbindingslijn 26"/>
          <p:cNvCxnSpPr/>
          <p:nvPr/>
        </p:nvCxnSpPr>
        <p:spPr>
          <a:xfrm rot="5400000">
            <a:off x="6084094" y="2782094"/>
            <a:ext cx="865188" cy="863600"/>
          </a:xfrm>
          <a:prstGeom prst="line">
            <a:avLst/>
          </a:prstGeom>
          <a:ln w="95250">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29" name="Tekstvak 28"/>
          <p:cNvSpPr txBox="1">
            <a:spLocks noChangeArrowheads="1"/>
          </p:cNvSpPr>
          <p:nvPr/>
        </p:nvSpPr>
        <p:spPr bwMode="auto">
          <a:xfrm>
            <a:off x="6804025" y="3213100"/>
            <a:ext cx="17240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Add Bits using </a:t>
            </a:r>
          </a:p>
          <a:p>
            <a:pPr eaLnBrk="1" hangingPunct="1"/>
            <a:r>
              <a:rPr lang="en-US"/>
              <a:t>Coin flips</a:t>
            </a:r>
          </a:p>
        </p:txBody>
      </p:sp>
      <p:sp>
        <p:nvSpPr>
          <p:cNvPr id="59413" name="Tekstvak 31"/>
          <p:cNvSpPr txBox="1">
            <a:spLocks noChangeArrowheads="1"/>
          </p:cNvSpPr>
          <p:nvPr/>
        </p:nvSpPr>
        <p:spPr bwMode="auto">
          <a:xfrm>
            <a:off x="2411413" y="476250"/>
            <a:ext cx="6315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Complexity versus length for the class of finite binary strings</a:t>
            </a:r>
            <a:endParaRPr lang="nl-NL"/>
          </a:p>
        </p:txBody>
      </p:sp>
    </p:spTree>
    <p:extLst>
      <p:ext uri="{BB962C8B-B14F-4D97-AF65-F5344CB8AC3E}">
        <p14:creationId xmlns:p14="http://schemas.microsoft.com/office/powerpoint/2010/main" val="39119535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P spid="26" grpId="0"/>
      <p:bldP spid="2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7"/>
          <p:cNvSpPr>
            <a:spLocks noGrp="1" noChangeArrowheads="1"/>
          </p:cNvSpPr>
          <p:nvPr>
            <p:ph type="title"/>
          </p:nvPr>
        </p:nvSpPr>
        <p:spPr/>
        <p:txBody>
          <a:bodyPr/>
          <a:lstStyle/>
          <a:p>
            <a:pPr eaLnBrk="1" hangingPunct="1"/>
            <a:r>
              <a:rPr lang="en-US">
                <a:latin typeface="Calibri" charset="0"/>
              </a:rPr>
              <a:t>Kolmogorov complexity</a:t>
            </a:r>
            <a:endParaRPr lang="nl-NL">
              <a:latin typeface="Calibri" charset="0"/>
            </a:endParaRPr>
          </a:p>
        </p:txBody>
      </p:sp>
      <p:sp>
        <p:nvSpPr>
          <p:cNvPr id="11268" name="Rectangle 8"/>
          <p:cNvSpPr>
            <a:spLocks noGrp="1" noChangeArrowheads="1"/>
          </p:cNvSpPr>
          <p:nvPr>
            <p:ph type="body" idx="1"/>
          </p:nvPr>
        </p:nvSpPr>
        <p:spPr>
          <a:xfrm>
            <a:off x="457200" y="836613"/>
            <a:ext cx="8229600" cy="4525962"/>
          </a:xfrm>
        </p:spPr>
        <p:txBody>
          <a:bodyPr>
            <a:normAutofit lnSpcReduction="10000"/>
          </a:bodyPr>
          <a:lstStyle/>
          <a:p>
            <a:pPr eaLnBrk="1" hangingPunct="1"/>
            <a:endParaRPr lang="en-US" sz="2800">
              <a:latin typeface="Calibri" charset="0"/>
            </a:endParaRPr>
          </a:p>
          <a:p>
            <a:pPr eaLnBrk="1" hangingPunct="1">
              <a:buFontTx/>
              <a:buNone/>
            </a:pPr>
            <a:endParaRPr lang="en-US" sz="2800">
              <a:latin typeface="Calibri" charset="0"/>
            </a:endParaRPr>
          </a:p>
          <a:p>
            <a:pPr eaLnBrk="1" hangingPunct="1">
              <a:buFontTx/>
              <a:buNone/>
            </a:pPr>
            <a:endParaRPr lang="en-US" sz="2800">
              <a:latin typeface="Calibri" charset="0"/>
            </a:endParaRPr>
          </a:p>
          <a:p>
            <a:pPr eaLnBrk="1" hangingPunct="1"/>
            <a:r>
              <a:rPr lang="en-US">
                <a:latin typeface="Calibri" charset="0"/>
              </a:rPr>
              <a:t>Some problems with C(x):</a:t>
            </a:r>
          </a:p>
          <a:p>
            <a:pPr lvl="1" eaLnBrk="1" hangingPunct="1"/>
            <a:r>
              <a:rPr lang="en-US" sz="2400">
                <a:latin typeface="Calibri" charset="0"/>
              </a:rPr>
              <a:t>No concatenation of programs: C(xy) &lt; C(x) + C(y)</a:t>
            </a:r>
          </a:p>
          <a:p>
            <a:pPr lvl="1" eaLnBrk="1" hangingPunct="1"/>
            <a:r>
              <a:rPr lang="en-US" sz="2400">
                <a:latin typeface="Calibri" charset="0"/>
              </a:rPr>
              <a:t>No associated probability distribution</a:t>
            </a:r>
          </a:p>
          <a:p>
            <a:pPr eaLnBrk="1" hangingPunct="1"/>
            <a:r>
              <a:rPr lang="en-US">
                <a:latin typeface="Calibri" charset="0"/>
              </a:rPr>
              <a:t>Solution: shift to self-delimiting code or prefix code (Prefix free Kolmogorov complexity): </a:t>
            </a:r>
          </a:p>
          <a:p>
            <a:pPr eaLnBrk="1" hangingPunct="1">
              <a:buFontTx/>
              <a:buNone/>
            </a:pPr>
            <a:r>
              <a:rPr lang="en-US" sz="2800">
                <a:latin typeface="Calibri" charset="0"/>
              </a:rPr>
              <a:t> </a:t>
            </a:r>
            <a:endParaRPr lang="nl-NL" sz="2800">
              <a:latin typeface="Calibri" charset="0"/>
            </a:endParaRPr>
          </a:p>
        </p:txBody>
      </p:sp>
      <p:graphicFrame>
        <p:nvGraphicFramePr>
          <p:cNvPr id="11266" name="Object 4"/>
          <p:cNvGraphicFramePr>
            <a:graphicFrameLocks noChangeAspect="1"/>
          </p:cNvGraphicFramePr>
          <p:nvPr>
            <p:ph idx="4294967295"/>
          </p:nvPr>
        </p:nvGraphicFramePr>
        <p:xfrm>
          <a:off x="874713" y="1412875"/>
          <a:ext cx="6027737" cy="823913"/>
        </p:xfrm>
        <a:graphic>
          <a:graphicData uri="http://schemas.openxmlformats.org/presentationml/2006/ole">
            <mc:AlternateContent xmlns:mc="http://schemas.openxmlformats.org/markup-compatibility/2006">
              <mc:Choice xmlns:v="urn:schemas-microsoft-com:vml" Requires="v">
                <p:oleObj spid="_x0000_s69634" name="Equation" r:id="rId4" imgW="1765080" imgH="241200" progId="Equation.3">
                  <p:embed/>
                </p:oleObj>
              </mc:Choice>
              <mc:Fallback>
                <p:oleObj name="Equation" r:id="rId4" imgW="176508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713" y="1412875"/>
                        <a:ext cx="6027737" cy="823913"/>
                      </a:xfrm>
                      <a:prstGeom prst="rect">
                        <a:avLst/>
                      </a:prstGeom>
                    </p:spPr>
                  </p:pic>
                </p:oleObj>
              </mc:Fallback>
            </mc:AlternateContent>
          </a:graphicData>
        </a:graphic>
      </p:graphicFrame>
    </p:spTree>
    <p:extLst>
      <p:ext uri="{BB962C8B-B14F-4D97-AF65-F5344CB8AC3E}">
        <p14:creationId xmlns:p14="http://schemas.microsoft.com/office/powerpoint/2010/main" val="11698577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Titel 1"/>
          <p:cNvSpPr>
            <a:spLocks noGrp="1"/>
          </p:cNvSpPr>
          <p:nvPr>
            <p:ph type="title"/>
          </p:nvPr>
        </p:nvSpPr>
        <p:spPr>
          <a:xfrm>
            <a:off x="180975" y="100013"/>
            <a:ext cx="8855075" cy="685800"/>
          </a:xfrm>
        </p:spPr>
        <p:txBody>
          <a:bodyPr rtlCol="0">
            <a:normAutofit fontScale="90000"/>
          </a:bodyPr>
          <a:lstStyle/>
          <a:p>
            <a:pPr eaLnBrk="1" fontAlgn="auto" hangingPunct="1">
              <a:spcAft>
                <a:spcPts val="0"/>
              </a:spcAft>
              <a:defRPr/>
            </a:pPr>
            <a:r>
              <a:rPr lang="en-US" smtClean="0">
                <a:ea typeface="+mj-ea"/>
              </a:rPr>
              <a:t>Self delimiting code</a:t>
            </a:r>
            <a:endParaRPr lang="nl-NL" smtClean="0">
              <a:ea typeface="+mj-ea"/>
            </a:endParaRPr>
          </a:p>
        </p:txBody>
      </p:sp>
      <p:graphicFrame>
        <p:nvGraphicFramePr>
          <p:cNvPr id="12290" name="Object 2"/>
          <p:cNvGraphicFramePr>
            <a:graphicFrameLocks noChangeAspect="1"/>
          </p:cNvGraphicFramePr>
          <p:nvPr/>
        </p:nvGraphicFramePr>
        <p:xfrm>
          <a:off x="4356100" y="1673225"/>
          <a:ext cx="4537075" cy="603250"/>
        </p:xfrm>
        <a:graphic>
          <a:graphicData uri="http://schemas.openxmlformats.org/presentationml/2006/ole">
            <mc:AlternateContent xmlns:mc="http://schemas.openxmlformats.org/markup-compatibility/2006">
              <mc:Choice xmlns:v="urn:schemas-microsoft-com:vml" Requires="v">
                <p:oleObj spid="_x0000_s71684" name="Vergelijking" r:id="rId4" imgW="1333440" imgH="177480" progId="Equation.3">
                  <p:embed/>
                </p:oleObj>
              </mc:Choice>
              <mc:Fallback>
                <p:oleObj name="Vergelijking" r:id="rId4" imgW="133344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100" y="1673225"/>
                        <a:ext cx="453707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3"/>
          <p:cNvGraphicFramePr>
            <a:graphicFrameLocks noChangeAspect="1"/>
          </p:cNvGraphicFramePr>
          <p:nvPr/>
        </p:nvGraphicFramePr>
        <p:xfrm>
          <a:off x="611188" y="2413000"/>
          <a:ext cx="8288337" cy="725488"/>
        </p:xfrm>
        <a:graphic>
          <a:graphicData uri="http://schemas.openxmlformats.org/presentationml/2006/ole">
            <mc:AlternateContent xmlns:mc="http://schemas.openxmlformats.org/markup-compatibility/2006">
              <mc:Choice xmlns:v="urn:schemas-microsoft-com:vml" Requires="v">
                <p:oleObj spid="_x0000_s71685" name="Vergelijking" r:id="rId6" imgW="2463480" imgH="215640" progId="Equation.3">
                  <p:embed/>
                </p:oleObj>
              </mc:Choice>
              <mc:Fallback>
                <p:oleObj name="Vergelijking" r:id="rId6" imgW="24634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2413000"/>
                        <a:ext cx="8288337"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4"/>
          <p:cNvGraphicFramePr>
            <a:graphicFrameLocks noChangeAspect="1"/>
          </p:cNvGraphicFramePr>
          <p:nvPr/>
        </p:nvGraphicFramePr>
        <p:xfrm>
          <a:off x="611188" y="3357563"/>
          <a:ext cx="2711450" cy="768350"/>
        </p:xfrm>
        <a:graphic>
          <a:graphicData uri="http://schemas.openxmlformats.org/presentationml/2006/ole">
            <mc:AlternateContent xmlns:mc="http://schemas.openxmlformats.org/markup-compatibility/2006">
              <mc:Choice xmlns:v="urn:schemas-microsoft-com:vml" Requires="v">
                <p:oleObj spid="_x0000_s71686" name="Equation" r:id="rId8" imgW="850680" imgH="241200" progId="Equation.3">
                  <p:embed/>
                </p:oleObj>
              </mc:Choice>
              <mc:Fallback>
                <p:oleObj name="Equation" r:id="rId8" imgW="8506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3357563"/>
                        <a:ext cx="2711450"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294" name="Groep 9"/>
          <p:cNvGrpSpPr>
            <a:grpSpLocks/>
          </p:cNvGrpSpPr>
          <p:nvPr/>
        </p:nvGrpSpPr>
        <p:grpSpPr bwMode="auto">
          <a:xfrm>
            <a:off x="539750" y="4437063"/>
            <a:ext cx="7848600" cy="1223962"/>
            <a:chOff x="2267744" y="4437111"/>
            <a:chExt cx="4032448" cy="864097"/>
          </a:xfrm>
        </p:grpSpPr>
        <p:sp>
          <p:nvSpPr>
            <p:cNvPr id="6" name="Rectangle 12"/>
            <p:cNvSpPr>
              <a:spLocks noChangeArrowheads="1"/>
            </p:cNvSpPr>
            <p:nvPr/>
          </p:nvSpPr>
          <p:spPr bwMode="auto">
            <a:xfrm>
              <a:off x="4500109" y="4437111"/>
              <a:ext cx="1800083" cy="864097"/>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sz="3200" dirty="0">
                  <a:latin typeface="+mn-lt"/>
                  <a:ea typeface="+mn-ea"/>
                </a:rPr>
                <a:t>01110010101001</a:t>
              </a:r>
              <a:endParaRPr lang="nl-NL" sz="3200" dirty="0">
                <a:latin typeface="+mn-lt"/>
                <a:ea typeface="+mn-ea"/>
              </a:endParaRPr>
            </a:p>
          </p:txBody>
        </p:sp>
        <p:sp>
          <p:nvSpPr>
            <p:cNvPr id="12296" name="Rectangle 12"/>
            <p:cNvSpPr>
              <a:spLocks noChangeArrowheads="1"/>
            </p:cNvSpPr>
            <p:nvPr/>
          </p:nvSpPr>
          <p:spPr bwMode="auto">
            <a:xfrm>
              <a:off x="4211960" y="4437111"/>
              <a:ext cx="288032" cy="856679"/>
            </a:xfrm>
            <a:prstGeom prst="rect">
              <a:avLst/>
            </a:prstGeom>
            <a:solidFill>
              <a:srgbClr val="FFFF00"/>
            </a:solidFill>
            <a:ln w="9525">
              <a:solidFill>
                <a:schemeClr val="tx1"/>
              </a:solidFill>
              <a:miter lim="800000"/>
              <a:headEnd/>
              <a:tailEnd/>
            </a:ln>
          </p:spPr>
          <p:txBody>
            <a:bodyPr wrap="none" anchor="ctr"/>
            <a:lstStyle/>
            <a:p>
              <a:pPr algn="ctr"/>
              <a:r>
                <a:rPr lang="en-US" sz="3200">
                  <a:latin typeface="Calibri" charset="0"/>
                </a:rPr>
                <a:t>0</a:t>
              </a:r>
              <a:endParaRPr lang="nl-NL" sz="3200">
                <a:latin typeface="Calibri" charset="0"/>
              </a:endParaRPr>
            </a:p>
          </p:txBody>
        </p:sp>
        <p:sp>
          <p:nvSpPr>
            <p:cNvPr id="12297" name="Rectangle 12"/>
            <p:cNvSpPr>
              <a:spLocks noChangeArrowheads="1"/>
            </p:cNvSpPr>
            <p:nvPr/>
          </p:nvSpPr>
          <p:spPr bwMode="auto">
            <a:xfrm>
              <a:off x="2267744" y="4437111"/>
              <a:ext cx="1944216" cy="864097"/>
            </a:xfrm>
            <a:prstGeom prst="rect">
              <a:avLst/>
            </a:prstGeom>
            <a:solidFill>
              <a:srgbClr val="00B0F0"/>
            </a:solidFill>
            <a:ln w="9525">
              <a:solidFill>
                <a:schemeClr val="tx1"/>
              </a:solidFill>
              <a:miter lim="800000"/>
              <a:headEnd/>
              <a:tailEnd/>
            </a:ln>
          </p:spPr>
          <p:txBody>
            <a:bodyPr wrap="none" anchor="ctr"/>
            <a:lstStyle/>
            <a:p>
              <a:pPr algn="ctr"/>
              <a:r>
                <a:rPr lang="en-US" sz="3200">
                  <a:latin typeface="Calibri" charset="0"/>
                </a:rPr>
                <a:t>11111111111111111</a:t>
              </a:r>
              <a:endParaRPr lang="nl-NL" sz="3200">
                <a:latin typeface="Calibri" charset="0"/>
              </a:endParaRPr>
            </a:p>
          </p:txBody>
        </p:sp>
      </p:grpSp>
    </p:spTree>
    <p:extLst>
      <p:ext uri="{BB962C8B-B14F-4D97-AF65-F5344CB8AC3E}">
        <p14:creationId xmlns:p14="http://schemas.microsoft.com/office/powerpoint/2010/main" val="4267941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el 1"/>
          <p:cNvSpPr>
            <a:spLocks noGrp="1"/>
          </p:cNvSpPr>
          <p:nvPr>
            <p:ph type="title"/>
          </p:nvPr>
        </p:nvSpPr>
        <p:spPr/>
        <p:txBody>
          <a:bodyPr/>
          <a:lstStyle/>
          <a:p>
            <a:pPr eaLnBrk="1" hangingPunct="1"/>
            <a:r>
              <a:rPr lang="en-US">
                <a:latin typeface="Calibri" charset="0"/>
              </a:rPr>
              <a:t>Self delimiting split of a string</a:t>
            </a:r>
            <a:endParaRPr lang="nl-NL">
              <a:latin typeface="Calibri" charset="0"/>
            </a:endParaRPr>
          </a:p>
        </p:txBody>
      </p:sp>
      <p:sp>
        <p:nvSpPr>
          <p:cNvPr id="60419" name="Rectangle 3"/>
          <p:cNvSpPr>
            <a:spLocks noChangeArrowheads="1"/>
          </p:cNvSpPr>
          <p:nvPr/>
        </p:nvSpPr>
        <p:spPr bwMode="auto">
          <a:xfrm>
            <a:off x="3203575" y="1617663"/>
            <a:ext cx="5329238" cy="857250"/>
          </a:xfrm>
          <a:prstGeom prst="rect">
            <a:avLst/>
          </a:prstGeom>
          <a:solidFill>
            <a:srgbClr val="FF0000"/>
          </a:solidFill>
          <a:ln w="9525">
            <a:solidFill>
              <a:schemeClr val="tx1"/>
            </a:solidFill>
            <a:miter lim="800000"/>
            <a:headEnd/>
            <a:tailEnd/>
          </a:ln>
        </p:spPr>
        <p:txBody>
          <a:bodyPr wrap="none" anchor="ctr"/>
          <a:lstStyle/>
          <a:p>
            <a:pPr algn="ctr"/>
            <a:r>
              <a:rPr lang="en-US">
                <a:latin typeface="Calibri" charset="0"/>
              </a:rPr>
              <a:t>Data set AB </a:t>
            </a:r>
            <a:endParaRPr lang="nl-NL">
              <a:latin typeface="Calibri" charset="0"/>
            </a:endParaRPr>
          </a:p>
        </p:txBody>
      </p:sp>
      <p:sp>
        <p:nvSpPr>
          <p:cNvPr id="60420" name="Rectangle 12"/>
          <p:cNvSpPr>
            <a:spLocks noChangeArrowheads="1"/>
          </p:cNvSpPr>
          <p:nvPr/>
        </p:nvSpPr>
        <p:spPr bwMode="auto">
          <a:xfrm>
            <a:off x="3203575" y="2698750"/>
            <a:ext cx="2227263" cy="855663"/>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charset="0"/>
              </a:rPr>
              <a:t>Data set A </a:t>
            </a:r>
            <a:endParaRPr lang="nl-NL">
              <a:latin typeface="Calibri" charset="0"/>
            </a:endParaRPr>
          </a:p>
        </p:txBody>
      </p:sp>
      <p:sp>
        <p:nvSpPr>
          <p:cNvPr id="60421" name="Rectangle 13"/>
          <p:cNvSpPr>
            <a:spLocks noChangeArrowheads="1"/>
          </p:cNvSpPr>
          <p:nvPr/>
        </p:nvSpPr>
        <p:spPr bwMode="auto">
          <a:xfrm>
            <a:off x="5435600" y="2698750"/>
            <a:ext cx="3043238" cy="857250"/>
          </a:xfrm>
          <a:prstGeom prst="rect">
            <a:avLst/>
          </a:prstGeom>
          <a:solidFill>
            <a:srgbClr val="FF9900"/>
          </a:solidFill>
          <a:ln w="9525">
            <a:solidFill>
              <a:schemeClr val="tx1"/>
            </a:solidFill>
            <a:miter lim="800000"/>
            <a:headEnd/>
            <a:tailEnd/>
          </a:ln>
        </p:spPr>
        <p:txBody>
          <a:bodyPr wrap="none" anchor="ctr"/>
          <a:lstStyle/>
          <a:p>
            <a:pPr algn="ctr"/>
            <a:r>
              <a:rPr lang="en-US">
                <a:latin typeface="Calibri" charset="0"/>
              </a:rPr>
              <a:t>Data set B </a:t>
            </a:r>
            <a:endParaRPr lang="nl-NL">
              <a:latin typeface="Calibri" charset="0"/>
            </a:endParaRPr>
          </a:p>
        </p:txBody>
      </p:sp>
      <p:sp>
        <p:nvSpPr>
          <p:cNvPr id="60422" name="PIJL-OMLAAG 5"/>
          <p:cNvSpPr>
            <a:spLocks noChangeArrowheads="1"/>
          </p:cNvSpPr>
          <p:nvPr/>
        </p:nvSpPr>
        <p:spPr bwMode="auto">
          <a:xfrm rot="10800000">
            <a:off x="5219700" y="3562350"/>
            <a:ext cx="485775" cy="977900"/>
          </a:xfrm>
          <a:prstGeom prst="downArrow">
            <a:avLst>
              <a:gd name="adj1" fmla="val 50000"/>
              <a:gd name="adj2" fmla="val 49861"/>
            </a:avLst>
          </a:prstGeom>
          <a:solidFill>
            <a:schemeClr val="accent1"/>
          </a:solidFill>
          <a:ln w="9525">
            <a:solidFill>
              <a:schemeClr val="tx1"/>
            </a:solidFill>
            <a:round/>
            <a:headEnd/>
            <a:tailEnd type="triangle" w="med" len="med"/>
          </a:ln>
        </p:spPr>
        <p:txBody>
          <a:bodyPr wrap="none" anchor="ctr"/>
          <a:lstStyle/>
          <a:p>
            <a:endParaRPr lang="en-US">
              <a:latin typeface="Calibri" charset="0"/>
            </a:endParaRPr>
          </a:p>
        </p:txBody>
      </p:sp>
      <p:sp>
        <p:nvSpPr>
          <p:cNvPr id="60423" name="Rectangle 12"/>
          <p:cNvSpPr>
            <a:spLocks noChangeArrowheads="1"/>
          </p:cNvSpPr>
          <p:nvPr/>
        </p:nvSpPr>
        <p:spPr bwMode="auto">
          <a:xfrm>
            <a:off x="3132138" y="4865688"/>
            <a:ext cx="2225675" cy="85725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charset="0"/>
              </a:rPr>
              <a:t>Data set A </a:t>
            </a:r>
            <a:endParaRPr lang="nl-NL">
              <a:latin typeface="Calibri" charset="0"/>
            </a:endParaRPr>
          </a:p>
        </p:txBody>
      </p:sp>
      <p:sp>
        <p:nvSpPr>
          <p:cNvPr id="60424" name="Rectangle 13"/>
          <p:cNvSpPr>
            <a:spLocks noChangeArrowheads="1"/>
          </p:cNvSpPr>
          <p:nvPr/>
        </p:nvSpPr>
        <p:spPr bwMode="auto">
          <a:xfrm>
            <a:off x="5364163" y="4865688"/>
            <a:ext cx="3043237" cy="857250"/>
          </a:xfrm>
          <a:prstGeom prst="rect">
            <a:avLst/>
          </a:prstGeom>
          <a:solidFill>
            <a:srgbClr val="FF9900"/>
          </a:solidFill>
          <a:ln w="9525">
            <a:solidFill>
              <a:schemeClr val="tx1"/>
            </a:solidFill>
            <a:miter lim="800000"/>
            <a:headEnd/>
            <a:tailEnd/>
          </a:ln>
        </p:spPr>
        <p:txBody>
          <a:bodyPr wrap="none" anchor="ctr"/>
          <a:lstStyle/>
          <a:p>
            <a:pPr algn="ctr"/>
            <a:r>
              <a:rPr lang="en-US">
                <a:latin typeface="Calibri" charset="0"/>
              </a:rPr>
              <a:t>Data set B </a:t>
            </a:r>
            <a:endParaRPr lang="nl-NL">
              <a:latin typeface="Calibri" charset="0"/>
            </a:endParaRPr>
          </a:p>
        </p:txBody>
      </p:sp>
      <p:sp>
        <p:nvSpPr>
          <p:cNvPr id="9" name="Rectangle 12"/>
          <p:cNvSpPr>
            <a:spLocks noChangeArrowheads="1"/>
          </p:cNvSpPr>
          <p:nvPr/>
        </p:nvSpPr>
        <p:spPr bwMode="auto">
          <a:xfrm>
            <a:off x="2555875" y="4859338"/>
            <a:ext cx="576263" cy="86360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dirty="0">
                <a:latin typeface="+mn-lt"/>
                <a:ea typeface="+mn-ea"/>
              </a:rPr>
              <a:t>n</a:t>
            </a:r>
            <a:endParaRPr lang="nl-NL" dirty="0">
              <a:latin typeface="+mn-lt"/>
              <a:ea typeface="+mn-ea"/>
            </a:endParaRPr>
          </a:p>
        </p:txBody>
      </p:sp>
      <p:sp>
        <p:nvSpPr>
          <p:cNvPr id="60426" name="Rectangle 12"/>
          <p:cNvSpPr>
            <a:spLocks noChangeArrowheads="1"/>
          </p:cNvSpPr>
          <p:nvPr/>
        </p:nvSpPr>
        <p:spPr bwMode="auto">
          <a:xfrm>
            <a:off x="2195513" y="4859338"/>
            <a:ext cx="360362" cy="855662"/>
          </a:xfrm>
          <a:prstGeom prst="rect">
            <a:avLst/>
          </a:prstGeom>
          <a:solidFill>
            <a:srgbClr val="FFFF00"/>
          </a:solidFill>
          <a:ln w="9525">
            <a:solidFill>
              <a:schemeClr val="tx1"/>
            </a:solidFill>
            <a:miter lim="800000"/>
            <a:headEnd/>
            <a:tailEnd/>
          </a:ln>
        </p:spPr>
        <p:txBody>
          <a:bodyPr wrap="none" anchor="ctr"/>
          <a:lstStyle/>
          <a:p>
            <a:pPr algn="ctr"/>
            <a:r>
              <a:rPr lang="en-US">
                <a:latin typeface="Calibri" charset="0"/>
              </a:rPr>
              <a:t>0</a:t>
            </a:r>
            <a:endParaRPr lang="nl-NL">
              <a:latin typeface="Calibri" charset="0"/>
            </a:endParaRPr>
          </a:p>
        </p:txBody>
      </p:sp>
      <p:sp>
        <p:nvSpPr>
          <p:cNvPr id="60427" name="Tekstvak 10"/>
          <p:cNvSpPr txBox="1">
            <a:spLocks noChangeArrowheads="1"/>
          </p:cNvSpPr>
          <p:nvPr/>
        </p:nvSpPr>
        <p:spPr bwMode="auto">
          <a:xfrm>
            <a:off x="5867400" y="4138613"/>
            <a:ext cx="12557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alibri" charset="0"/>
              </a:rPr>
              <a:t>log(|A|)=n</a:t>
            </a:r>
            <a:endParaRPr lang="nl-NL">
              <a:latin typeface="Calibri" charset="0"/>
            </a:endParaRPr>
          </a:p>
        </p:txBody>
      </p:sp>
      <p:sp>
        <p:nvSpPr>
          <p:cNvPr id="60428" name="Tekstvak 11"/>
          <p:cNvSpPr txBox="1">
            <a:spLocks noChangeArrowheads="1"/>
          </p:cNvSpPr>
          <p:nvPr/>
        </p:nvSpPr>
        <p:spPr bwMode="auto">
          <a:xfrm>
            <a:off x="2543175" y="5938838"/>
            <a:ext cx="2359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alibri" charset="0"/>
              </a:rPr>
              <a:t>2 log(|A|)+1+|A|+|B| </a:t>
            </a:r>
            <a:endParaRPr lang="nl-NL">
              <a:latin typeface="Calibri" charset="0"/>
            </a:endParaRPr>
          </a:p>
        </p:txBody>
      </p:sp>
      <p:sp>
        <p:nvSpPr>
          <p:cNvPr id="60429" name="Rectangle 12"/>
          <p:cNvSpPr>
            <a:spLocks noChangeArrowheads="1"/>
          </p:cNvSpPr>
          <p:nvPr/>
        </p:nvSpPr>
        <p:spPr bwMode="auto">
          <a:xfrm>
            <a:off x="1619250" y="4859338"/>
            <a:ext cx="576263" cy="863600"/>
          </a:xfrm>
          <a:prstGeom prst="rect">
            <a:avLst/>
          </a:prstGeom>
          <a:solidFill>
            <a:srgbClr val="00B0F0"/>
          </a:solidFill>
          <a:ln w="9525">
            <a:solidFill>
              <a:schemeClr val="tx1"/>
            </a:solidFill>
            <a:miter lim="800000"/>
            <a:headEnd/>
            <a:tailEnd/>
          </a:ln>
        </p:spPr>
        <p:txBody>
          <a:bodyPr wrap="none" anchor="ctr"/>
          <a:lstStyle/>
          <a:p>
            <a:pPr algn="ctr"/>
            <a:r>
              <a:rPr lang="en-US">
                <a:latin typeface="Calibri" charset="0"/>
              </a:rPr>
              <a:t>1111</a:t>
            </a:r>
            <a:endParaRPr lang="nl-NL">
              <a:latin typeface="Calibri" charset="0"/>
            </a:endParaRPr>
          </a:p>
        </p:txBody>
      </p:sp>
    </p:spTree>
    <p:extLst>
      <p:ext uri="{BB962C8B-B14F-4D97-AF65-F5344CB8AC3E}">
        <p14:creationId xmlns:p14="http://schemas.microsoft.com/office/powerpoint/2010/main" val="88249939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itel 1"/>
          <p:cNvSpPr>
            <a:spLocks noGrp="1"/>
          </p:cNvSpPr>
          <p:nvPr>
            <p:ph type="title"/>
          </p:nvPr>
        </p:nvSpPr>
        <p:spPr/>
        <p:txBody>
          <a:bodyPr rtlCol="0">
            <a:normAutofit fontScale="90000"/>
          </a:bodyPr>
          <a:lstStyle/>
          <a:p>
            <a:pPr eaLnBrk="1" fontAlgn="auto" hangingPunct="1">
              <a:spcAft>
                <a:spcPts val="0"/>
              </a:spcAft>
              <a:defRPr/>
            </a:pPr>
            <a:r>
              <a:rPr lang="en-US" smtClean="0">
                <a:ea typeface="+mj-ea"/>
              </a:rPr>
              <a:t>Two part code optimization in Kolmogorov complexity</a:t>
            </a:r>
            <a:endParaRPr lang="nl-NL" smtClean="0">
              <a:ea typeface="+mj-ea"/>
            </a:endParaRPr>
          </a:p>
        </p:txBody>
      </p:sp>
      <p:sp>
        <p:nvSpPr>
          <p:cNvPr id="13316" name="PIJL-LINKS en -RECHTS 2"/>
          <p:cNvSpPr>
            <a:spLocks noChangeArrowheads="1"/>
          </p:cNvSpPr>
          <p:nvPr/>
        </p:nvSpPr>
        <p:spPr bwMode="auto">
          <a:xfrm>
            <a:off x="1411288" y="3476625"/>
            <a:ext cx="1655762" cy="773113"/>
          </a:xfrm>
          <a:prstGeom prst="leftRightArrow">
            <a:avLst>
              <a:gd name="adj1" fmla="val 50000"/>
              <a:gd name="adj2" fmla="val 49963"/>
            </a:avLst>
          </a:prstGeom>
          <a:solidFill>
            <a:schemeClr val="accent1"/>
          </a:solidFill>
          <a:ln w="9525">
            <a:solidFill>
              <a:schemeClr val="tx1"/>
            </a:solidFill>
            <a:round/>
            <a:headEnd/>
            <a:tailEnd type="triangle" w="med" len="med"/>
          </a:ln>
        </p:spPr>
        <p:txBody>
          <a:bodyPr wrap="none" anchor="ctr"/>
          <a:lstStyle/>
          <a:p>
            <a:r>
              <a:rPr lang="en-US">
                <a:latin typeface="Calibri" charset="0"/>
              </a:rPr>
              <a:t>   Index</a:t>
            </a:r>
            <a:endParaRPr lang="nl-NL">
              <a:latin typeface="Calibri" charset="0"/>
            </a:endParaRPr>
          </a:p>
        </p:txBody>
      </p:sp>
      <p:sp>
        <p:nvSpPr>
          <p:cNvPr id="13317" name="Rectangle 12"/>
          <p:cNvSpPr>
            <a:spLocks noChangeArrowheads="1"/>
          </p:cNvSpPr>
          <p:nvPr/>
        </p:nvSpPr>
        <p:spPr bwMode="auto">
          <a:xfrm>
            <a:off x="2203450" y="4341813"/>
            <a:ext cx="936625" cy="85566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charset="0"/>
              </a:rPr>
              <a:t>i</a:t>
            </a:r>
            <a:endParaRPr lang="nl-NL">
              <a:latin typeface="Calibri" charset="0"/>
            </a:endParaRPr>
          </a:p>
        </p:txBody>
      </p:sp>
      <p:sp>
        <p:nvSpPr>
          <p:cNvPr id="13318" name="Rectangle 13"/>
          <p:cNvSpPr>
            <a:spLocks noChangeArrowheads="1"/>
          </p:cNvSpPr>
          <p:nvPr/>
        </p:nvSpPr>
        <p:spPr bwMode="auto">
          <a:xfrm>
            <a:off x="3067050" y="4348163"/>
            <a:ext cx="5348288" cy="857250"/>
          </a:xfrm>
          <a:prstGeom prst="rect">
            <a:avLst/>
          </a:prstGeom>
          <a:solidFill>
            <a:srgbClr val="FF9900"/>
          </a:solidFill>
          <a:ln w="9525">
            <a:solidFill>
              <a:schemeClr val="tx1"/>
            </a:solidFill>
            <a:miter lim="800000"/>
            <a:headEnd/>
            <a:tailEnd/>
          </a:ln>
        </p:spPr>
        <p:txBody>
          <a:bodyPr wrap="none" anchor="ctr"/>
          <a:lstStyle/>
          <a:p>
            <a:pPr algn="ctr"/>
            <a:r>
              <a:rPr lang="en-US">
                <a:latin typeface="Calibri" charset="0"/>
              </a:rPr>
              <a:t>p</a:t>
            </a:r>
            <a:endParaRPr lang="nl-NL">
              <a:latin typeface="Calibri" charset="0"/>
            </a:endParaRPr>
          </a:p>
        </p:txBody>
      </p:sp>
      <p:sp>
        <p:nvSpPr>
          <p:cNvPr id="6" name="Rectangle 12"/>
          <p:cNvSpPr>
            <a:spLocks noChangeArrowheads="1"/>
          </p:cNvSpPr>
          <p:nvPr/>
        </p:nvSpPr>
        <p:spPr bwMode="auto">
          <a:xfrm>
            <a:off x="1916113" y="4341813"/>
            <a:ext cx="287337" cy="86360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dirty="0">
                <a:latin typeface="+mn-lt"/>
                <a:ea typeface="+mn-ea"/>
              </a:rPr>
              <a:t>n</a:t>
            </a:r>
            <a:endParaRPr lang="nl-NL" dirty="0">
              <a:latin typeface="+mn-lt"/>
              <a:ea typeface="+mn-ea"/>
            </a:endParaRPr>
          </a:p>
        </p:txBody>
      </p:sp>
      <p:sp>
        <p:nvSpPr>
          <p:cNvPr id="13320" name="Rectangle 12"/>
          <p:cNvSpPr>
            <a:spLocks noChangeArrowheads="1"/>
          </p:cNvSpPr>
          <p:nvPr/>
        </p:nvSpPr>
        <p:spPr bwMode="auto">
          <a:xfrm>
            <a:off x="1700213" y="4341813"/>
            <a:ext cx="215900" cy="855662"/>
          </a:xfrm>
          <a:prstGeom prst="rect">
            <a:avLst/>
          </a:prstGeom>
          <a:solidFill>
            <a:srgbClr val="FFFF00"/>
          </a:solidFill>
          <a:ln w="9525">
            <a:solidFill>
              <a:schemeClr val="tx1"/>
            </a:solidFill>
            <a:miter lim="800000"/>
            <a:headEnd/>
            <a:tailEnd/>
          </a:ln>
        </p:spPr>
        <p:txBody>
          <a:bodyPr wrap="none" anchor="ctr"/>
          <a:lstStyle/>
          <a:p>
            <a:pPr algn="ctr"/>
            <a:r>
              <a:rPr lang="en-US">
                <a:latin typeface="Calibri" charset="0"/>
              </a:rPr>
              <a:t>0</a:t>
            </a:r>
            <a:endParaRPr lang="nl-NL">
              <a:latin typeface="Calibri" charset="0"/>
            </a:endParaRPr>
          </a:p>
        </p:txBody>
      </p:sp>
      <p:sp>
        <p:nvSpPr>
          <p:cNvPr id="13321" name="Rectangle 12"/>
          <p:cNvSpPr>
            <a:spLocks noChangeArrowheads="1"/>
          </p:cNvSpPr>
          <p:nvPr/>
        </p:nvSpPr>
        <p:spPr bwMode="auto">
          <a:xfrm>
            <a:off x="1484313" y="4341813"/>
            <a:ext cx="215900" cy="863600"/>
          </a:xfrm>
          <a:prstGeom prst="rect">
            <a:avLst/>
          </a:prstGeom>
          <a:solidFill>
            <a:srgbClr val="00B0F0"/>
          </a:solidFill>
          <a:ln w="9525">
            <a:solidFill>
              <a:schemeClr val="tx1"/>
            </a:solidFill>
            <a:miter lim="800000"/>
            <a:headEnd/>
            <a:tailEnd/>
          </a:ln>
        </p:spPr>
        <p:txBody>
          <a:bodyPr wrap="none" anchor="ctr"/>
          <a:lstStyle/>
          <a:p>
            <a:pPr algn="ctr"/>
            <a:r>
              <a:rPr lang="en-US">
                <a:latin typeface="Calibri" charset="0"/>
              </a:rPr>
              <a:t>11</a:t>
            </a:r>
            <a:endParaRPr lang="nl-NL">
              <a:latin typeface="Calibri" charset="0"/>
            </a:endParaRPr>
          </a:p>
        </p:txBody>
      </p:sp>
      <p:sp>
        <p:nvSpPr>
          <p:cNvPr id="13322" name="PIJL-LINKS en -RECHTS 8"/>
          <p:cNvSpPr>
            <a:spLocks noChangeArrowheads="1"/>
          </p:cNvSpPr>
          <p:nvPr/>
        </p:nvSpPr>
        <p:spPr bwMode="auto">
          <a:xfrm>
            <a:off x="3067050" y="3476625"/>
            <a:ext cx="5400675" cy="773113"/>
          </a:xfrm>
          <a:prstGeom prst="leftRightArrow">
            <a:avLst>
              <a:gd name="adj1" fmla="val 50000"/>
              <a:gd name="adj2" fmla="val 49967"/>
            </a:avLst>
          </a:prstGeom>
          <a:solidFill>
            <a:srgbClr val="FFC000"/>
          </a:solidFill>
          <a:ln w="9525">
            <a:solidFill>
              <a:schemeClr val="tx1"/>
            </a:solidFill>
            <a:round/>
            <a:headEnd/>
            <a:tailEnd type="triangle" w="med" len="med"/>
          </a:ln>
        </p:spPr>
        <p:txBody>
          <a:bodyPr wrap="none" anchor="ctr"/>
          <a:lstStyle/>
          <a:p>
            <a:r>
              <a:rPr lang="en-US">
                <a:latin typeface="Calibri" charset="0"/>
              </a:rPr>
              <a:t>                                     Program</a:t>
            </a:r>
            <a:endParaRPr lang="nl-NL">
              <a:latin typeface="Calibri" charset="0"/>
            </a:endParaRPr>
          </a:p>
        </p:txBody>
      </p:sp>
      <p:pic>
        <p:nvPicPr>
          <p:cNvPr id="133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5300663"/>
            <a:ext cx="5826125"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Tekstvak 13"/>
          <p:cNvSpPr txBox="1">
            <a:spLocks noChangeArrowheads="1"/>
          </p:cNvSpPr>
          <p:nvPr/>
        </p:nvSpPr>
        <p:spPr bwMode="auto">
          <a:xfrm>
            <a:off x="5435600" y="6092825"/>
            <a:ext cx="352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nl-NL">
                <a:latin typeface="Calibri" charset="0"/>
              </a:rPr>
              <a:t>(Vereshchagin &amp; Vitanyi, 2004)</a:t>
            </a:r>
          </a:p>
        </p:txBody>
      </p:sp>
      <p:graphicFrame>
        <p:nvGraphicFramePr>
          <p:cNvPr id="13314" name="Object 2"/>
          <p:cNvGraphicFramePr>
            <a:graphicFrameLocks noChangeAspect="1"/>
          </p:cNvGraphicFramePr>
          <p:nvPr/>
        </p:nvGraphicFramePr>
        <p:xfrm>
          <a:off x="1254125" y="1589088"/>
          <a:ext cx="6034088" cy="1735137"/>
        </p:xfrm>
        <a:graphic>
          <a:graphicData uri="http://schemas.openxmlformats.org/presentationml/2006/ole">
            <mc:AlternateContent xmlns:mc="http://schemas.openxmlformats.org/markup-compatibility/2006">
              <mc:Choice xmlns:v="urn:schemas-microsoft-com:vml" Requires="v">
                <p:oleObj spid="_x0000_s75778" name="Equation" r:id="rId5" imgW="1942920" imgH="558720" progId="Equation.3">
                  <p:embed/>
                </p:oleObj>
              </mc:Choice>
              <mc:Fallback>
                <p:oleObj name="Equation" r:id="rId5" imgW="1942920" imgH="558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4125" y="1589088"/>
                        <a:ext cx="6034088" cy="173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1607745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el 2"/>
          <p:cNvSpPr>
            <a:spLocks noGrp="1"/>
          </p:cNvSpPr>
          <p:nvPr>
            <p:ph type="title"/>
          </p:nvPr>
        </p:nvSpPr>
        <p:spPr/>
        <p:txBody>
          <a:bodyPr>
            <a:normAutofit fontScale="90000"/>
          </a:bodyPr>
          <a:lstStyle/>
          <a:p>
            <a:r>
              <a:rPr lang="en-US">
                <a:latin typeface="Calibri" charset="0"/>
              </a:rPr>
              <a:t>Need for new measure(s) of information </a:t>
            </a:r>
            <a:endParaRPr lang="nl-NL">
              <a:latin typeface="Calibri" charset="0"/>
            </a:endParaRPr>
          </a:p>
        </p:txBody>
      </p:sp>
      <p:sp>
        <p:nvSpPr>
          <p:cNvPr id="61443" name="Tijdelijke aanduiding voor inhoud 3"/>
          <p:cNvSpPr>
            <a:spLocks noGrp="1"/>
          </p:cNvSpPr>
          <p:nvPr>
            <p:ph idx="1"/>
          </p:nvPr>
        </p:nvSpPr>
        <p:spPr/>
        <p:txBody>
          <a:bodyPr>
            <a:normAutofit lnSpcReduction="10000"/>
          </a:bodyPr>
          <a:lstStyle/>
          <a:p>
            <a:r>
              <a:rPr lang="nl-NL">
                <a:latin typeface="Calibri" charset="0"/>
              </a:rPr>
              <a:t>Esthetic Measure (Birkhoff, Bense)</a:t>
            </a:r>
          </a:p>
          <a:p>
            <a:r>
              <a:rPr lang="nl-NL">
                <a:latin typeface="Calibri" charset="0"/>
              </a:rPr>
              <a:t>Sophistication (Koppel)</a:t>
            </a:r>
          </a:p>
          <a:p>
            <a:r>
              <a:rPr lang="nl-NL">
                <a:latin typeface="Calibri" charset="0"/>
              </a:rPr>
              <a:t>Logical Depth (Bennet)</a:t>
            </a:r>
          </a:p>
          <a:p>
            <a:r>
              <a:rPr lang="nl-NL">
                <a:latin typeface="Calibri" charset="0"/>
              </a:rPr>
              <a:t>Statistical complexity (Crutchfield, Young)</a:t>
            </a:r>
          </a:p>
          <a:p>
            <a:r>
              <a:rPr lang="nl-NL">
                <a:latin typeface="Calibri" charset="0"/>
              </a:rPr>
              <a:t>Effective complexity (Gell-Mann and Lloyd)</a:t>
            </a:r>
          </a:p>
          <a:p>
            <a:r>
              <a:rPr lang="nl-NL">
                <a:latin typeface="Calibri" charset="0"/>
              </a:rPr>
              <a:t>Meaningful Information (Vitanyi)</a:t>
            </a:r>
          </a:p>
          <a:p>
            <a:r>
              <a:rPr lang="nl-NL">
                <a:latin typeface="Calibri" charset="0"/>
              </a:rPr>
              <a:t>Self-dissimilarity (Wolpert and McReady)</a:t>
            </a:r>
          </a:p>
          <a:p>
            <a:r>
              <a:rPr lang="nl-NL">
                <a:latin typeface="Calibri" charset="0"/>
              </a:rPr>
              <a:t>Computational Depth (Antunes et al.)</a:t>
            </a:r>
          </a:p>
        </p:txBody>
      </p:sp>
    </p:spTree>
    <p:extLst>
      <p:ext uri="{BB962C8B-B14F-4D97-AF65-F5344CB8AC3E}">
        <p14:creationId xmlns:p14="http://schemas.microsoft.com/office/powerpoint/2010/main" val="349650430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el 1"/>
          <p:cNvSpPr>
            <a:spLocks noGrp="1"/>
          </p:cNvSpPr>
          <p:nvPr>
            <p:ph type="title"/>
          </p:nvPr>
        </p:nvSpPr>
        <p:spPr/>
        <p:txBody>
          <a:bodyPr>
            <a:normAutofit fontScale="90000"/>
          </a:bodyPr>
          <a:lstStyle/>
          <a:p>
            <a:pPr eaLnBrk="1" hangingPunct="1"/>
            <a:r>
              <a:rPr lang="en-US" sz="4000">
                <a:latin typeface="Calibri" charset="0"/>
              </a:rPr>
              <a:t>Definition of facticity: the amount of self-descriptive information in a dataset </a:t>
            </a:r>
            <a:endParaRPr lang="nl-NL" sz="4000">
              <a:latin typeface="Calibri" charset="0"/>
            </a:endParaRPr>
          </a:p>
        </p:txBody>
      </p:sp>
      <p:sp>
        <p:nvSpPr>
          <p:cNvPr id="14340" name="Tijdelijke aanduiding voor inhoud 11"/>
          <p:cNvSpPr>
            <a:spLocks noGrp="1"/>
          </p:cNvSpPr>
          <p:nvPr>
            <p:ph idx="1"/>
          </p:nvPr>
        </p:nvSpPr>
        <p:spPr/>
        <p:txBody>
          <a:bodyPr>
            <a:normAutofit fontScale="92500" lnSpcReduction="10000"/>
          </a:bodyPr>
          <a:lstStyle/>
          <a:p>
            <a:endParaRPr lang="en-US">
              <a:latin typeface="Calibri" charset="0"/>
            </a:endParaRPr>
          </a:p>
          <a:p>
            <a:endParaRPr lang="en-US">
              <a:latin typeface="Calibri" charset="0"/>
            </a:endParaRPr>
          </a:p>
          <a:p>
            <a:endParaRPr lang="en-US">
              <a:latin typeface="Calibri" charset="0"/>
            </a:endParaRPr>
          </a:p>
          <a:p>
            <a:endParaRPr lang="en-US">
              <a:latin typeface="Calibri" charset="0"/>
            </a:endParaRPr>
          </a:p>
          <a:p>
            <a:endParaRPr lang="en-US">
              <a:latin typeface="Calibri" charset="0"/>
            </a:endParaRPr>
          </a:p>
          <a:p>
            <a:endParaRPr lang="en-US">
              <a:latin typeface="Calibri" charset="0"/>
            </a:endParaRPr>
          </a:p>
          <a:p>
            <a:r>
              <a:rPr lang="en-US">
                <a:latin typeface="Calibri" charset="0"/>
              </a:rPr>
              <a:t>The facticity </a:t>
            </a:r>
            <a:r>
              <a:rPr lang="el-GR">
                <a:latin typeface="Calibri" charset="0"/>
              </a:rPr>
              <a:t>φ</a:t>
            </a:r>
            <a:r>
              <a:rPr lang="en-US">
                <a:latin typeface="Calibri" charset="0"/>
              </a:rPr>
              <a:t>(x) of a string x is the amount of self descriptive information in x. </a:t>
            </a:r>
          </a:p>
          <a:p>
            <a:r>
              <a:rPr lang="en-US">
                <a:latin typeface="Calibri" charset="0"/>
              </a:rPr>
              <a:t>Facticity is definite! </a:t>
            </a:r>
            <a:endParaRPr lang="nl-NL">
              <a:latin typeface="Calibri" charset="0"/>
            </a:endParaRPr>
          </a:p>
          <a:p>
            <a:endParaRPr lang="nl-NL">
              <a:latin typeface="Calibri" charset="0"/>
            </a:endParaRPr>
          </a:p>
          <a:p>
            <a:endParaRPr lang="nl-NL">
              <a:latin typeface="Calibri" charset="0"/>
            </a:endParaRPr>
          </a:p>
        </p:txBody>
      </p:sp>
      <p:graphicFrame>
        <p:nvGraphicFramePr>
          <p:cNvPr id="14338" name="Object 2"/>
          <p:cNvGraphicFramePr>
            <a:graphicFrameLocks noChangeAspect="1"/>
          </p:cNvGraphicFramePr>
          <p:nvPr/>
        </p:nvGraphicFramePr>
        <p:xfrm>
          <a:off x="900113" y="1812925"/>
          <a:ext cx="7524750" cy="992188"/>
        </p:xfrm>
        <a:graphic>
          <a:graphicData uri="http://schemas.openxmlformats.org/presentationml/2006/ole">
            <mc:AlternateContent xmlns:mc="http://schemas.openxmlformats.org/markup-compatibility/2006">
              <mc:Choice xmlns:v="urn:schemas-microsoft-com:vml" Requires="v">
                <p:oleObj spid="_x0000_s79874" name="Equation" r:id="rId4" imgW="2984400" imgH="393480" progId="Equation.3">
                  <p:embed/>
                </p:oleObj>
              </mc:Choice>
              <mc:Fallback>
                <p:oleObj name="Equation" r:id="rId4" imgW="29844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1812925"/>
                        <a:ext cx="7524750"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1" name="PIJL-LINKS en -RECHTS 3"/>
          <p:cNvSpPr>
            <a:spLocks noChangeArrowheads="1"/>
          </p:cNvSpPr>
          <p:nvPr/>
        </p:nvSpPr>
        <p:spPr bwMode="auto">
          <a:xfrm>
            <a:off x="2195513" y="4076700"/>
            <a:ext cx="1728787" cy="936625"/>
          </a:xfrm>
          <a:prstGeom prst="leftRightArrow">
            <a:avLst>
              <a:gd name="adj1" fmla="val 50000"/>
              <a:gd name="adj2" fmla="val 49989"/>
            </a:avLst>
          </a:prstGeom>
          <a:solidFill>
            <a:schemeClr val="accent1"/>
          </a:solidFill>
          <a:ln w="9525">
            <a:solidFill>
              <a:schemeClr val="tx1"/>
            </a:solidFill>
            <a:round/>
            <a:headEnd/>
            <a:tailEnd type="triangle" w="med" len="med"/>
          </a:ln>
        </p:spPr>
        <p:txBody>
          <a:bodyPr wrap="none" anchor="ctr"/>
          <a:lstStyle/>
          <a:p>
            <a:r>
              <a:rPr lang="en-US">
                <a:latin typeface="Calibri" charset="0"/>
              </a:rPr>
              <a:t>facticity</a:t>
            </a:r>
            <a:endParaRPr lang="nl-NL">
              <a:latin typeface="Calibri" charset="0"/>
            </a:endParaRPr>
          </a:p>
        </p:txBody>
      </p:sp>
      <p:sp>
        <p:nvSpPr>
          <p:cNvPr id="14342" name="Rectangle 12"/>
          <p:cNvSpPr>
            <a:spLocks noChangeArrowheads="1"/>
          </p:cNvSpPr>
          <p:nvPr/>
        </p:nvSpPr>
        <p:spPr bwMode="auto">
          <a:xfrm>
            <a:off x="2195513" y="3068638"/>
            <a:ext cx="1800225" cy="85725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charset="0"/>
              </a:rPr>
              <a:t>i</a:t>
            </a:r>
            <a:endParaRPr lang="nl-NL">
              <a:latin typeface="Calibri" charset="0"/>
            </a:endParaRPr>
          </a:p>
        </p:txBody>
      </p:sp>
      <p:sp>
        <p:nvSpPr>
          <p:cNvPr id="14343" name="Rectangle 13"/>
          <p:cNvSpPr>
            <a:spLocks noChangeArrowheads="1"/>
          </p:cNvSpPr>
          <p:nvPr/>
        </p:nvSpPr>
        <p:spPr bwMode="auto">
          <a:xfrm>
            <a:off x="3924300" y="3068638"/>
            <a:ext cx="4483100" cy="865187"/>
          </a:xfrm>
          <a:prstGeom prst="rect">
            <a:avLst/>
          </a:prstGeom>
          <a:solidFill>
            <a:srgbClr val="FF9900"/>
          </a:solidFill>
          <a:ln w="9525">
            <a:solidFill>
              <a:schemeClr val="tx1"/>
            </a:solidFill>
            <a:miter lim="800000"/>
            <a:headEnd/>
            <a:tailEnd/>
          </a:ln>
        </p:spPr>
        <p:txBody>
          <a:bodyPr wrap="none" anchor="ctr"/>
          <a:lstStyle/>
          <a:p>
            <a:pPr algn="ctr"/>
            <a:r>
              <a:rPr lang="en-US">
                <a:latin typeface="Calibri" charset="0"/>
              </a:rPr>
              <a:t>p</a:t>
            </a:r>
            <a:endParaRPr lang="nl-NL">
              <a:latin typeface="Calibri" charset="0"/>
            </a:endParaRPr>
          </a:p>
        </p:txBody>
      </p:sp>
      <p:sp>
        <p:nvSpPr>
          <p:cNvPr id="7" name="Rectangle 12"/>
          <p:cNvSpPr>
            <a:spLocks noChangeArrowheads="1"/>
          </p:cNvSpPr>
          <p:nvPr/>
        </p:nvSpPr>
        <p:spPr bwMode="auto">
          <a:xfrm>
            <a:off x="1908175" y="3068638"/>
            <a:ext cx="287338" cy="865187"/>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dirty="0">
                <a:latin typeface="+mn-lt"/>
                <a:ea typeface="+mn-ea"/>
                <a:cs typeface="+mn-cs"/>
              </a:rPr>
              <a:t>n</a:t>
            </a:r>
            <a:endParaRPr lang="nl-NL" dirty="0">
              <a:latin typeface="+mn-lt"/>
              <a:ea typeface="+mn-ea"/>
              <a:cs typeface="+mn-cs"/>
            </a:endParaRPr>
          </a:p>
        </p:txBody>
      </p:sp>
      <p:sp>
        <p:nvSpPr>
          <p:cNvPr id="14345" name="Rectangle 12"/>
          <p:cNvSpPr>
            <a:spLocks noChangeArrowheads="1"/>
          </p:cNvSpPr>
          <p:nvPr/>
        </p:nvSpPr>
        <p:spPr bwMode="auto">
          <a:xfrm>
            <a:off x="1692275" y="3068638"/>
            <a:ext cx="215900" cy="857250"/>
          </a:xfrm>
          <a:prstGeom prst="rect">
            <a:avLst/>
          </a:prstGeom>
          <a:solidFill>
            <a:srgbClr val="FFFF00"/>
          </a:solidFill>
          <a:ln w="9525">
            <a:solidFill>
              <a:schemeClr val="tx1"/>
            </a:solidFill>
            <a:miter lim="800000"/>
            <a:headEnd/>
            <a:tailEnd/>
          </a:ln>
        </p:spPr>
        <p:txBody>
          <a:bodyPr wrap="none" anchor="ctr"/>
          <a:lstStyle/>
          <a:p>
            <a:pPr algn="ctr"/>
            <a:r>
              <a:rPr lang="en-US">
                <a:latin typeface="Calibri" charset="0"/>
              </a:rPr>
              <a:t>0</a:t>
            </a:r>
            <a:endParaRPr lang="nl-NL">
              <a:latin typeface="Calibri" charset="0"/>
            </a:endParaRPr>
          </a:p>
        </p:txBody>
      </p:sp>
      <p:sp>
        <p:nvSpPr>
          <p:cNvPr id="14346" name="Rectangle 12"/>
          <p:cNvSpPr>
            <a:spLocks noChangeArrowheads="1"/>
          </p:cNvSpPr>
          <p:nvPr/>
        </p:nvSpPr>
        <p:spPr bwMode="auto">
          <a:xfrm>
            <a:off x="1476375" y="3068638"/>
            <a:ext cx="215900" cy="865187"/>
          </a:xfrm>
          <a:prstGeom prst="rect">
            <a:avLst/>
          </a:prstGeom>
          <a:solidFill>
            <a:srgbClr val="00B0F0"/>
          </a:solidFill>
          <a:ln w="9525">
            <a:solidFill>
              <a:schemeClr val="tx1"/>
            </a:solidFill>
            <a:miter lim="800000"/>
            <a:headEnd/>
            <a:tailEnd/>
          </a:ln>
        </p:spPr>
        <p:txBody>
          <a:bodyPr wrap="none" anchor="ctr"/>
          <a:lstStyle/>
          <a:p>
            <a:pPr algn="ctr"/>
            <a:r>
              <a:rPr lang="en-US">
                <a:latin typeface="Calibri" charset="0"/>
              </a:rPr>
              <a:t>11</a:t>
            </a:r>
            <a:endParaRPr lang="nl-NL">
              <a:latin typeface="Calibri" charset="0"/>
            </a:endParaRPr>
          </a:p>
        </p:txBody>
      </p:sp>
      <p:sp>
        <p:nvSpPr>
          <p:cNvPr id="14347" name="PIJL-LINKS en -RECHTS 3"/>
          <p:cNvSpPr>
            <a:spLocks noChangeArrowheads="1"/>
          </p:cNvSpPr>
          <p:nvPr/>
        </p:nvSpPr>
        <p:spPr bwMode="auto">
          <a:xfrm>
            <a:off x="4067175" y="4076700"/>
            <a:ext cx="4392613" cy="936625"/>
          </a:xfrm>
          <a:prstGeom prst="leftRightArrow">
            <a:avLst>
              <a:gd name="adj1" fmla="val 50000"/>
              <a:gd name="adj2" fmla="val 49981"/>
            </a:avLst>
          </a:prstGeom>
          <a:solidFill>
            <a:srgbClr val="FFC000"/>
          </a:solidFill>
          <a:ln w="9525">
            <a:solidFill>
              <a:schemeClr val="tx1"/>
            </a:solidFill>
            <a:round/>
            <a:headEnd/>
            <a:tailEnd type="triangle" w="med" len="med"/>
          </a:ln>
        </p:spPr>
        <p:txBody>
          <a:bodyPr wrap="none" anchor="ctr"/>
          <a:lstStyle/>
          <a:p>
            <a:r>
              <a:rPr lang="en-US">
                <a:latin typeface="Calibri" charset="0"/>
              </a:rPr>
              <a:t>Residual entropy </a:t>
            </a:r>
            <a:endParaRPr lang="nl-NL">
              <a:latin typeface="Calibri" charset="0"/>
            </a:endParaRPr>
          </a:p>
        </p:txBody>
      </p:sp>
    </p:spTree>
    <p:extLst>
      <p:ext uri="{BB962C8B-B14F-4D97-AF65-F5344CB8AC3E}">
        <p14:creationId xmlns:p14="http://schemas.microsoft.com/office/powerpoint/2010/main" val="19069029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itel 6"/>
          <p:cNvSpPr>
            <a:spLocks noGrp="1"/>
          </p:cNvSpPr>
          <p:nvPr>
            <p:ph type="title"/>
          </p:nvPr>
        </p:nvSpPr>
        <p:spPr>
          <a:xfrm>
            <a:off x="0" y="366713"/>
            <a:ext cx="8855075" cy="685800"/>
          </a:xfrm>
        </p:spPr>
        <p:txBody>
          <a:bodyPr>
            <a:normAutofit fontScale="90000"/>
          </a:bodyPr>
          <a:lstStyle/>
          <a:p>
            <a:r>
              <a:rPr lang="en-US">
                <a:latin typeface="Calibri" charset="0"/>
              </a:rPr>
              <a:t>A system of messages A with a probability distribution P</a:t>
            </a:r>
            <a:endParaRPr lang="nl-NL">
              <a:latin typeface="Calibri" charset="0"/>
            </a:endParaRPr>
          </a:p>
        </p:txBody>
      </p:sp>
      <p:sp>
        <p:nvSpPr>
          <p:cNvPr id="3078" name="Rechthoek 7"/>
          <p:cNvSpPr>
            <a:spLocks noChangeArrowheads="1"/>
          </p:cNvSpPr>
          <p:nvPr/>
        </p:nvSpPr>
        <p:spPr bwMode="auto">
          <a:xfrm>
            <a:off x="428625" y="1576388"/>
            <a:ext cx="3429000" cy="2500312"/>
          </a:xfrm>
          <a:prstGeom prst="rect">
            <a:avLst/>
          </a:prstGeom>
          <a:solidFill>
            <a:schemeClr val="accent1"/>
          </a:solidFill>
          <a:ln w="76200">
            <a:solidFill>
              <a:schemeClr val="tx2"/>
            </a:solidFill>
            <a:round/>
            <a:headEnd/>
            <a:tailEnd type="triangle" w="med" len="med"/>
          </a:ln>
        </p:spPr>
        <p:txBody>
          <a:bodyPr wrap="none" anchor="ctr"/>
          <a:lstStyle/>
          <a:p>
            <a:endParaRPr lang="en-US"/>
          </a:p>
        </p:txBody>
      </p:sp>
      <p:sp>
        <p:nvSpPr>
          <p:cNvPr id="3079" name="Ovaal 8"/>
          <p:cNvSpPr>
            <a:spLocks noChangeArrowheads="1"/>
          </p:cNvSpPr>
          <p:nvPr/>
        </p:nvSpPr>
        <p:spPr bwMode="auto">
          <a:xfrm>
            <a:off x="1452563" y="3516313"/>
            <a:ext cx="168275" cy="163512"/>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080" name="Ovaal 20"/>
          <p:cNvSpPr>
            <a:spLocks noChangeArrowheads="1"/>
          </p:cNvSpPr>
          <p:nvPr/>
        </p:nvSpPr>
        <p:spPr bwMode="auto">
          <a:xfrm>
            <a:off x="1809750" y="2008188"/>
            <a:ext cx="166688" cy="163512"/>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081" name="Ovaal 25"/>
          <p:cNvSpPr>
            <a:spLocks noChangeArrowheads="1"/>
          </p:cNvSpPr>
          <p:nvPr/>
        </p:nvSpPr>
        <p:spPr bwMode="auto">
          <a:xfrm>
            <a:off x="1230313" y="2782888"/>
            <a:ext cx="166687" cy="165100"/>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082" name="Ovaal 27"/>
          <p:cNvSpPr>
            <a:spLocks noChangeArrowheads="1"/>
          </p:cNvSpPr>
          <p:nvPr/>
        </p:nvSpPr>
        <p:spPr bwMode="auto">
          <a:xfrm>
            <a:off x="2209800" y="3430588"/>
            <a:ext cx="166688" cy="163512"/>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083" name="Ovaal 29"/>
          <p:cNvSpPr>
            <a:spLocks noChangeArrowheads="1"/>
          </p:cNvSpPr>
          <p:nvPr/>
        </p:nvSpPr>
        <p:spPr bwMode="auto">
          <a:xfrm>
            <a:off x="3457575" y="2654300"/>
            <a:ext cx="166688" cy="163513"/>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084" name="Ovaal 31"/>
          <p:cNvSpPr>
            <a:spLocks noChangeArrowheads="1"/>
          </p:cNvSpPr>
          <p:nvPr/>
        </p:nvSpPr>
        <p:spPr bwMode="auto">
          <a:xfrm>
            <a:off x="3233738" y="3732213"/>
            <a:ext cx="168275" cy="163512"/>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085" name="Ovaal 35"/>
          <p:cNvSpPr>
            <a:spLocks noChangeArrowheads="1"/>
          </p:cNvSpPr>
          <p:nvPr/>
        </p:nvSpPr>
        <p:spPr bwMode="auto">
          <a:xfrm>
            <a:off x="2922588" y="2697163"/>
            <a:ext cx="166687" cy="163512"/>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086" name="Ovaal 37"/>
          <p:cNvSpPr>
            <a:spLocks noChangeArrowheads="1"/>
          </p:cNvSpPr>
          <p:nvPr/>
        </p:nvSpPr>
        <p:spPr bwMode="auto">
          <a:xfrm>
            <a:off x="2076450" y="2789238"/>
            <a:ext cx="166688" cy="163512"/>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087" name="Ovaal 39"/>
          <p:cNvSpPr>
            <a:spLocks noChangeArrowheads="1"/>
          </p:cNvSpPr>
          <p:nvPr/>
        </p:nvSpPr>
        <p:spPr bwMode="auto">
          <a:xfrm>
            <a:off x="1719263" y="3732213"/>
            <a:ext cx="168275" cy="163512"/>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088" name="Ovaal 41"/>
          <p:cNvSpPr>
            <a:spLocks noChangeArrowheads="1"/>
          </p:cNvSpPr>
          <p:nvPr/>
        </p:nvSpPr>
        <p:spPr bwMode="auto">
          <a:xfrm>
            <a:off x="828675" y="3644900"/>
            <a:ext cx="168275" cy="165100"/>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089" name="Ovaal 43"/>
          <p:cNvSpPr>
            <a:spLocks noChangeArrowheads="1"/>
          </p:cNvSpPr>
          <p:nvPr/>
        </p:nvSpPr>
        <p:spPr bwMode="auto">
          <a:xfrm>
            <a:off x="828675" y="2611438"/>
            <a:ext cx="168275" cy="163512"/>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090" name="Ovaal 57"/>
          <p:cNvSpPr>
            <a:spLocks noChangeArrowheads="1"/>
          </p:cNvSpPr>
          <p:nvPr/>
        </p:nvSpPr>
        <p:spPr bwMode="auto">
          <a:xfrm>
            <a:off x="1408113" y="2265363"/>
            <a:ext cx="166687" cy="165100"/>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091" name="Ovaal 59"/>
          <p:cNvSpPr>
            <a:spLocks noChangeArrowheads="1"/>
          </p:cNvSpPr>
          <p:nvPr/>
        </p:nvSpPr>
        <p:spPr bwMode="auto">
          <a:xfrm>
            <a:off x="3189288" y="1835150"/>
            <a:ext cx="168275" cy="163513"/>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3092" name="Ovaal 61"/>
          <p:cNvSpPr>
            <a:spLocks noChangeArrowheads="1"/>
          </p:cNvSpPr>
          <p:nvPr/>
        </p:nvSpPr>
        <p:spPr bwMode="auto">
          <a:xfrm>
            <a:off x="2611438" y="2955925"/>
            <a:ext cx="166687" cy="163513"/>
          </a:xfrm>
          <a:prstGeom prst="ellipse">
            <a:avLst/>
          </a:prstGeom>
          <a:solidFill>
            <a:srgbClr val="FF0000"/>
          </a:solidFill>
          <a:ln w="9525">
            <a:solidFill>
              <a:schemeClr val="tx1"/>
            </a:solidFill>
            <a:round/>
            <a:headEnd/>
            <a:tailEnd type="triangle" w="med" len="med"/>
          </a:ln>
        </p:spPr>
        <p:txBody>
          <a:bodyPr wrap="none" anchor="ctr"/>
          <a:lstStyle/>
          <a:p>
            <a:endParaRPr lang="en-US"/>
          </a:p>
        </p:txBody>
      </p:sp>
      <p:sp>
        <p:nvSpPr>
          <p:cNvPr id="18" name="Rectangle 3"/>
          <p:cNvSpPr txBox="1">
            <a:spLocks noChangeArrowheads="1"/>
          </p:cNvSpPr>
          <p:nvPr/>
        </p:nvSpPr>
        <p:spPr>
          <a:xfrm>
            <a:off x="4214813" y="1071563"/>
            <a:ext cx="4283075" cy="5143500"/>
          </a:xfrm>
          <a:prstGeom prst="rect">
            <a:avLst/>
          </a:prstGeom>
        </p:spPr>
        <p:txBody>
          <a:bodyPr/>
          <a:lstStyle/>
          <a:p>
            <a:pPr marL="342900" indent="-342900">
              <a:spcBef>
                <a:spcPct val="40000"/>
              </a:spcBef>
              <a:buClr>
                <a:srgbClr val="8C1022"/>
              </a:buClr>
              <a:buFont typeface="Wingdings" pitchFamily="2" charset="2"/>
              <a:buChar char="§"/>
              <a:defRPr/>
            </a:pPr>
            <a:endParaRPr lang="en-US" sz="2000" kern="0" dirty="0">
              <a:latin typeface="+mn-lt"/>
              <a:ea typeface="+mn-ea"/>
            </a:endParaRPr>
          </a:p>
        </p:txBody>
      </p:sp>
      <p:sp>
        <p:nvSpPr>
          <p:cNvPr id="3094" name="Rechthoek 21"/>
          <p:cNvSpPr>
            <a:spLocks noChangeArrowheads="1"/>
          </p:cNvSpPr>
          <p:nvPr/>
        </p:nvSpPr>
        <p:spPr bwMode="auto">
          <a:xfrm>
            <a:off x="4572000" y="5715000"/>
            <a:ext cx="2857500" cy="714375"/>
          </a:xfrm>
          <a:prstGeom prst="rect">
            <a:avLst/>
          </a:prstGeom>
          <a:noFill/>
          <a:ln w="571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Rectangle 3"/>
          <p:cNvSpPr txBox="1">
            <a:spLocks noChangeArrowheads="1"/>
          </p:cNvSpPr>
          <p:nvPr/>
        </p:nvSpPr>
        <p:spPr>
          <a:xfrm>
            <a:off x="3929063" y="1303338"/>
            <a:ext cx="4997450" cy="4429125"/>
          </a:xfrm>
          <a:prstGeom prst="rect">
            <a:avLst/>
          </a:prstGeom>
        </p:spPr>
        <p:txBody>
          <a:bodyPr/>
          <a:lstStyle/>
          <a:p>
            <a:pPr marL="342900" indent="-342900">
              <a:lnSpc>
                <a:spcPct val="130000"/>
              </a:lnSpc>
              <a:spcBef>
                <a:spcPct val="40000"/>
              </a:spcBef>
              <a:buClr>
                <a:srgbClr val="8C1022"/>
              </a:buClr>
              <a:buFont typeface="Wingdings" pitchFamily="2" charset="2"/>
              <a:buChar char="§"/>
              <a:defRPr/>
            </a:pPr>
            <a:r>
              <a:rPr lang="en-US" sz="2400" kern="0" dirty="0">
                <a:latin typeface="+mn-lt"/>
                <a:ea typeface="+mn-ea"/>
              </a:rPr>
              <a:t>The average entropy per message is the rate:</a:t>
            </a:r>
          </a:p>
          <a:p>
            <a:pPr marL="342900" indent="-342900">
              <a:lnSpc>
                <a:spcPct val="130000"/>
              </a:lnSpc>
              <a:spcBef>
                <a:spcPct val="40000"/>
              </a:spcBef>
              <a:buClr>
                <a:srgbClr val="8C1022"/>
              </a:buClr>
              <a:buFont typeface="Wingdings" pitchFamily="2" charset="2"/>
              <a:buChar char="§"/>
              <a:defRPr/>
            </a:pPr>
            <a:endParaRPr lang="en-US" sz="2400" kern="0" dirty="0">
              <a:latin typeface="+mn-lt"/>
              <a:ea typeface="+mn-ea"/>
            </a:endParaRPr>
          </a:p>
          <a:p>
            <a:pPr marL="342900" indent="-342900">
              <a:lnSpc>
                <a:spcPct val="130000"/>
              </a:lnSpc>
              <a:spcBef>
                <a:spcPct val="40000"/>
              </a:spcBef>
              <a:buClr>
                <a:srgbClr val="8C1022"/>
              </a:buClr>
              <a:defRPr/>
            </a:pPr>
            <a:r>
              <a:rPr lang="en-US" sz="2400" kern="0" dirty="0">
                <a:latin typeface="+mn-lt"/>
                <a:ea typeface="+mn-ea"/>
              </a:rPr>
              <a:t>	</a:t>
            </a:r>
          </a:p>
          <a:p>
            <a:pPr marL="342900" indent="-342900">
              <a:lnSpc>
                <a:spcPct val="130000"/>
              </a:lnSpc>
              <a:spcBef>
                <a:spcPct val="40000"/>
              </a:spcBef>
              <a:buClr>
                <a:srgbClr val="8C1022"/>
              </a:buClr>
              <a:defRPr/>
            </a:pPr>
            <a:r>
              <a:rPr lang="en-US" sz="2400" kern="0" dirty="0">
                <a:latin typeface="+mn-lt"/>
                <a:ea typeface="+mn-ea"/>
              </a:rPr>
              <a:t>	The absolute rate is: </a:t>
            </a:r>
          </a:p>
          <a:p>
            <a:pPr marL="342900" indent="-342900">
              <a:lnSpc>
                <a:spcPct val="130000"/>
              </a:lnSpc>
              <a:spcBef>
                <a:spcPct val="40000"/>
              </a:spcBef>
              <a:buClr>
                <a:srgbClr val="8C1022"/>
              </a:buClr>
              <a:defRPr/>
            </a:pPr>
            <a:endParaRPr lang="en-US" sz="2400" kern="0" dirty="0">
              <a:latin typeface="+mn-lt"/>
              <a:ea typeface="+mn-ea"/>
            </a:endParaRPr>
          </a:p>
          <a:p>
            <a:pPr marL="342900" indent="-342900">
              <a:lnSpc>
                <a:spcPct val="130000"/>
              </a:lnSpc>
              <a:spcBef>
                <a:spcPct val="40000"/>
              </a:spcBef>
              <a:buClr>
                <a:srgbClr val="8C1022"/>
              </a:buClr>
              <a:buFont typeface="Wingdings" pitchFamily="2" charset="2"/>
              <a:buChar char="§"/>
              <a:defRPr/>
            </a:pPr>
            <a:r>
              <a:rPr lang="en-US" sz="2400" kern="0" dirty="0">
                <a:latin typeface="+mn-lt"/>
                <a:ea typeface="+mn-ea"/>
              </a:rPr>
              <a:t>The absolute redundancy is:</a:t>
            </a:r>
            <a:br>
              <a:rPr lang="en-US" sz="2400" kern="0" dirty="0">
                <a:latin typeface="+mn-lt"/>
                <a:ea typeface="+mn-ea"/>
              </a:rPr>
            </a:br>
            <a:r>
              <a:rPr lang="en-US" sz="2400" kern="0" dirty="0">
                <a:latin typeface="+mn-lt"/>
                <a:ea typeface="+mn-ea"/>
              </a:rPr>
              <a:t/>
            </a:r>
            <a:br>
              <a:rPr lang="en-US" sz="2400" kern="0" dirty="0">
                <a:latin typeface="+mn-lt"/>
                <a:ea typeface="+mn-ea"/>
              </a:rPr>
            </a:br>
            <a:r>
              <a:rPr lang="en-US" sz="2400" kern="0" dirty="0">
                <a:latin typeface="+mn-lt"/>
                <a:ea typeface="+mn-ea"/>
              </a:rPr>
              <a:t/>
            </a:r>
            <a:br>
              <a:rPr lang="en-US" sz="2400" kern="0" dirty="0">
                <a:latin typeface="+mn-lt"/>
                <a:ea typeface="+mn-ea"/>
              </a:rPr>
            </a:br>
            <a:endParaRPr lang="en-US" sz="2400" kern="0" dirty="0">
              <a:latin typeface="+mn-lt"/>
              <a:ea typeface="+mn-ea"/>
            </a:endParaRPr>
          </a:p>
        </p:txBody>
      </p:sp>
      <p:graphicFrame>
        <p:nvGraphicFramePr>
          <p:cNvPr id="3074" name="Tijdelijke aanduiding voor inhoud 3"/>
          <p:cNvGraphicFramePr>
            <a:graphicFrameLocks noChangeAspect="1"/>
          </p:cNvGraphicFramePr>
          <p:nvPr/>
        </p:nvGraphicFramePr>
        <p:xfrm>
          <a:off x="4286250" y="2090738"/>
          <a:ext cx="4276725" cy="1143000"/>
        </p:xfrm>
        <a:graphic>
          <a:graphicData uri="http://schemas.openxmlformats.org/presentationml/2006/ole">
            <mc:AlternateContent xmlns:mc="http://schemas.openxmlformats.org/markup-compatibility/2006">
              <mc:Choice xmlns:v="urn:schemas-microsoft-com:vml" Requires="v">
                <p:oleObj spid="_x0000_s9220" name="Vergelijking" r:id="rId4" imgW="1473120" imgH="393480" progId="Equation.3">
                  <p:embed/>
                </p:oleObj>
              </mc:Choice>
              <mc:Fallback>
                <p:oleObj name="Vergelijking" r:id="rId4" imgW="147312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0" y="2090738"/>
                        <a:ext cx="427672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075" name="Object 4"/>
          <p:cNvGraphicFramePr>
            <a:graphicFrameLocks noChangeAspect="1"/>
          </p:cNvGraphicFramePr>
          <p:nvPr/>
        </p:nvGraphicFramePr>
        <p:xfrm>
          <a:off x="4929188" y="4205288"/>
          <a:ext cx="2079625" cy="812800"/>
        </p:xfrm>
        <a:graphic>
          <a:graphicData uri="http://schemas.openxmlformats.org/presentationml/2006/ole">
            <mc:AlternateContent xmlns:mc="http://schemas.openxmlformats.org/markup-compatibility/2006">
              <mc:Choice xmlns:v="urn:schemas-microsoft-com:vml" Requires="v">
                <p:oleObj spid="_x0000_s9221" name="Vergelijking" r:id="rId6" imgW="647640" imgH="253800" progId="Equation.3">
                  <p:embed/>
                </p:oleObj>
              </mc:Choice>
              <mc:Fallback>
                <p:oleObj name="Vergelijking" r:id="rId6" imgW="64764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9188" y="4205288"/>
                        <a:ext cx="2079625"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076" name="Object 5"/>
          <p:cNvGraphicFramePr>
            <a:graphicFrameLocks noChangeAspect="1"/>
          </p:cNvGraphicFramePr>
          <p:nvPr/>
        </p:nvGraphicFramePr>
        <p:xfrm>
          <a:off x="4929188" y="5715000"/>
          <a:ext cx="2195512" cy="582613"/>
        </p:xfrm>
        <a:graphic>
          <a:graphicData uri="http://schemas.openxmlformats.org/presentationml/2006/ole">
            <mc:AlternateContent xmlns:mc="http://schemas.openxmlformats.org/markup-compatibility/2006">
              <mc:Choice xmlns:v="urn:schemas-microsoft-com:vml" Requires="v">
                <p:oleObj spid="_x0000_s9222" name="Equation" r:id="rId8" imgW="622080" imgH="164880" progId="Equation.3">
                  <p:embed/>
                </p:oleObj>
              </mc:Choice>
              <mc:Fallback>
                <p:oleObj name="Equation" r:id="rId8" imgW="622080" imgH="1648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9188" y="5715000"/>
                        <a:ext cx="2195512"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2067290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Rechte verbindingslijn 5"/>
          <p:cNvCxnSpPr/>
          <p:nvPr/>
        </p:nvCxnSpPr>
        <p:spPr>
          <a:xfrm>
            <a:off x="2339975" y="5508625"/>
            <a:ext cx="4464050" cy="0"/>
          </a:xfrm>
          <a:prstGeom prst="line">
            <a:avLst/>
          </a:prstGeom>
          <a:ln w="1079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Rechte verbindingslijn 7"/>
          <p:cNvCxnSpPr/>
          <p:nvPr/>
        </p:nvCxnSpPr>
        <p:spPr>
          <a:xfrm rot="5400000" flipH="1" flipV="1">
            <a:off x="107156" y="3275807"/>
            <a:ext cx="4465637" cy="0"/>
          </a:xfrm>
          <a:prstGeom prst="line">
            <a:avLst/>
          </a:prstGeom>
          <a:ln w="920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9"/>
          <p:cNvCxnSpPr/>
          <p:nvPr/>
        </p:nvCxnSpPr>
        <p:spPr>
          <a:xfrm rot="5400000" flipH="1" flipV="1">
            <a:off x="2339181" y="1043782"/>
            <a:ext cx="4465637" cy="446405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2469" name="Tekstvak 15"/>
          <p:cNvSpPr txBox="1">
            <a:spLocks noChangeArrowheads="1"/>
          </p:cNvSpPr>
          <p:nvPr/>
        </p:nvSpPr>
        <p:spPr bwMode="auto">
          <a:xfrm>
            <a:off x="2409825" y="5724525"/>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l(x) Length </a:t>
            </a:r>
            <a:endParaRPr lang="nl-NL"/>
          </a:p>
        </p:txBody>
      </p:sp>
      <p:sp>
        <p:nvSpPr>
          <p:cNvPr id="62470" name="Tekstvak 16"/>
          <p:cNvSpPr txBox="1">
            <a:spLocks noChangeArrowheads="1"/>
          </p:cNvSpPr>
          <p:nvPr/>
        </p:nvSpPr>
        <p:spPr bwMode="auto">
          <a:xfrm>
            <a:off x="6270625" y="5724525"/>
            <a:ext cx="514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nl-NL" sz="3600"/>
              <a:t>∞</a:t>
            </a:r>
          </a:p>
        </p:txBody>
      </p:sp>
      <p:sp>
        <p:nvSpPr>
          <p:cNvPr id="62471" name="Tekstvak 17"/>
          <p:cNvSpPr txBox="1">
            <a:spLocks noChangeArrowheads="1"/>
          </p:cNvSpPr>
          <p:nvPr/>
        </p:nvSpPr>
        <p:spPr bwMode="auto">
          <a:xfrm rot="-5400000">
            <a:off x="1000125" y="4183063"/>
            <a:ext cx="1878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K(x) Complexity </a:t>
            </a:r>
            <a:endParaRPr lang="nl-NL"/>
          </a:p>
        </p:txBody>
      </p:sp>
      <p:sp>
        <p:nvSpPr>
          <p:cNvPr id="62472" name="Tekstvak 19"/>
          <p:cNvSpPr txBox="1">
            <a:spLocks noChangeArrowheads="1"/>
          </p:cNvSpPr>
          <p:nvPr/>
        </p:nvSpPr>
        <p:spPr bwMode="auto">
          <a:xfrm>
            <a:off x="1692275" y="836613"/>
            <a:ext cx="512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nl-NL" sz="3600"/>
              <a:t>∞</a:t>
            </a:r>
          </a:p>
        </p:txBody>
      </p:sp>
      <p:sp>
        <p:nvSpPr>
          <p:cNvPr id="30" name="5-puntige ster 29"/>
          <p:cNvSpPr/>
          <p:nvPr/>
        </p:nvSpPr>
        <p:spPr>
          <a:xfrm>
            <a:off x="5724525" y="3573463"/>
            <a:ext cx="287338" cy="28733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31" name="Rechte verbindingslijn 30"/>
          <p:cNvCxnSpPr/>
          <p:nvPr/>
        </p:nvCxnSpPr>
        <p:spPr>
          <a:xfrm>
            <a:off x="4211638" y="3716338"/>
            <a:ext cx="1439862" cy="0"/>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p:cNvCxnSpPr/>
          <p:nvPr/>
        </p:nvCxnSpPr>
        <p:spPr>
          <a:xfrm rot="5400000">
            <a:off x="3788569" y="5156994"/>
            <a:ext cx="711200" cy="7938"/>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2476" name="Tekstvak 45"/>
          <p:cNvSpPr txBox="1">
            <a:spLocks noChangeArrowheads="1"/>
          </p:cNvSpPr>
          <p:nvPr/>
        </p:nvSpPr>
        <p:spPr bwMode="auto">
          <a:xfrm>
            <a:off x="4284663" y="5013325"/>
            <a:ext cx="112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solidFill>
                  <a:srgbClr val="00B0F0"/>
                </a:solidFill>
              </a:rPr>
              <a:t>Facticity</a:t>
            </a:r>
            <a:endParaRPr lang="nl-NL" b="1">
              <a:solidFill>
                <a:srgbClr val="00B0F0"/>
              </a:solidFill>
            </a:endParaRPr>
          </a:p>
        </p:txBody>
      </p:sp>
      <p:sp>
        <p:nvSpPr>
          <p:cNvPr id="62477" name="Tekstvak 46"/>
          <p:cNvSpPr txBox="1">
            <a:spLocks noChangeArrowheads="1"/>
          </p:cNvSpPr>
          <p:nvPr/>
        </p:nvSpPr>
        <p:spPr bwMode="auto">
          <a:xfrm>
            <a:off x="4179888" y="4292600"/>
            <a:ext cx="2120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solidFill>
                  <a:srgbClr val="FFC000"/>
                </a:solidFill>
              </a:rPr>
              <a:t>Residual entropy </a:t>
            </a:r>
            <a:endParaRPr lang="nl-NL" b="1">
              <a:solidFill>
                <a:srgbClr val="FFC000"/>
              </a:solidFill>
            </a:endParaRPr>
          </a:p>
        </p:txBody>
      </p:sp>
      <p:sp>
        <p:nvSpPr>
          <p:cNvPr id="62478" name="Tekstvak 47"/>
          <p:cNvSpPr txBox="1">
            <a:spLocks noChangeArrowheads="1"/>
          </p:cNvSpPr>
          <p:nvPr/>
        </p:nvSpPr>
        <p:spPr bwMode="auto">
          <a:xfrm>
            <a:off x="3059113" y="2852738"/>
            <a:ext cx="1698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solidFill>
                  <a:srgbClr val="FF0000"/>
                </a:solidFill>
              </a:rPr>
              <a:t>Randomness </a:t>
            </a:r>
          </a:p>
          <a:p>
            <a:pPr eaLnBrk="1" hangingPunct="1"/>
            <a:r>
              <a:rPr lang="en-US" b="1">
                <a:solidFill>
                  <a:srgbClr val="FF0000"/>
                </a:solidFill>
              </a:rPr>
              <a:t>deficiency</a:t>
            </a:r>
            <a:endParaRPr lang="nl-NL" b="1">
              <a:solidFill>
                <a:srgbClr val="FF0000"/>
              </a:solidFill>
            </a:endParaRPr>
          </a:p>
        </p:txBody>
      </p:sp>
      <p:sp>
        <p:nvSpPr>
          <p:cNvPr id="62479" name="Tekstvak 48"/>
          <p:cNvSpPr txBox="1">
            <a:spLocks noChangeArrowheads="1"/>
          </p:cNvSpPr>
          <p:nvPr/>
        </p:nvSpPr>
        <p:spPr bwMode="auto">
          <a:xfrm rot="-2668132">
            <a:off x="4529138" y="1690688"/>
            <a:ext cx="2209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a:t>Random numbers </a:t>
            </a:r>
            <a:endParaRPr lang="nl-NL" b="1"/>
          </a:p>
        </p:txBody>
      </p:sp>
      <p:cxnSp>
        <p:nvCxnSpPr>
          <p:cNvPr id="20" name="Rechte verbindingslijn 19"/>
          <p:cNvCxnSpPr/>
          <p:nvPr/>
        </p:nvCxnSpPr>
        <p:spPr>
          <a:xfrm rot="5400000">
            <a:off x="3603625" y="4252913"/>
            <a:ext cx="1081087" cy="7938"/>
          </a:xfrm>
          <a:prstGeom prst="line">
            <a:avLst/>
          </a:prstGeom>
          <a:ln w="127000">
            <a:solidFill>
              <a:srgbClr val="FFC000"/>
            </a:solidFill>
          </a:ln>
        </p:spPr>
        <p:style>
          <a:lnRef idx="1">
            <a:schemeClr val="accent1"/>
          </a:lnRef>
          <a:fillRef idx="0">
            <a:schemeClr val="accent1"/>
          </a:fillRef>
          <a:effectRef idx="0">
            <a:schemeClr val="accent1"/>
          </a:effectRef>
          <a:fontRef idx="minor">
            <a:schemeClr val="tx1"/>
          </a:fontRef>
        </p:style>
      </p:cxnSp>
      <p:sp>
        <p:nvSpPr>
          <p:cNvPr id="62481" name="Tekstvak 24"/>
          <p:cNvSpPr txBox="1">
            <a:spLocks noChangeArrowheads="1"/>
          </p:cNvSpPr>
          <p:nvPr/>
        </p:nvSpPr>
        <p:spPr bwMode="auto">
          <a:xfrm>
            <a:off x="2411413" y="476250"/>
            <a:ext cx="6315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Complexity versus length for the class of finite binary strings</a:t>
            </a:r>
            <a:endParaRPr lang="nl-NL"/>
          </a:p>
        </p:txBody>
      </p:sp>
    </p:spTree>
    <p:extLst>
      <p:ext uri="{BB962C8B-B14F-4D97-AF65-F5344CB8AC3E}">
        <p14:creationId xmlns:p14="http://schemas.microsoft.com/office/powerpoint/2010/main" val="2003363788"/>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el 1"/>
          <p:cNvSpPr>
            <a:spLocks noGrp="1"/>
          </p:cNvSpPr>
          <p:nvPr>
            <p:ph type="title"/>
          </p:nvPr>
        </p:nvSpPr>
        <p:spPr/>
        <p:txBody>
          <a:bodyPr/>
          <a:lstStyle/>
          <a:p>
            <a:r>
              <a:rPr lang="en-US">
                <a:latin typeface="Calibri" charset="0"/>
              </a:rPr>
              <a:t>Shannon versus Kolmogorov</a:t>
            </a:r>
            <a:endParaRPr lang="nl-NL">
              <a:latin typeface="Calibri" charset="0"/>
            </a:endParaRPr>
          </a:p>
        </p:txBody>
      </p:sp>
      <p:grpSp>
        <p:nvGrpSpPr>
          <p:cNvPr id="63491" name="Groep 29"/>
          <p:cNvGrpSpPr>
            <a:grpSpLocks/>
          </p:cNvGrpSpPr>
          <p:nvPr/>
        </p:nvGrpSpPr>
        <p:grpSpPr bwMode="auto">
          <a:xfrm>
            <a:off x="684213" y="1268413"/>
            <a:ext cx="7200900" cy="5113337"/>
            <a:chOff x="323528" y="1772816"/>
            <a:chExt cx="7056784" cy="5256584"/>
          </a:xfrm>
        </p:grpSpPr>
        <p:pic>
          <p:nvPicPr>
            <p:cNvPr id="63493" name="Afbeelding 3" descr="MC90043260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636912"/>
              <a:ext cx="1440160"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3494" name="Groep 28"/>
            <p:cNvGrpSpPr>
              <a:grpSpLocks/>
            </p:cNvGrpSpPr>
            <p:nvPr/>
          </p:nvGrpSpPr>
          <p:grpSpPr bwMode="auto">
            <a:xfrm>
              <a:off x="323528" y="1772816"/>
              <a:ext cx="7056784" cy="5256584"/>
              <a:chOff x="35496" y="699748"/>
              <a:chExt cx="8856984" cy="6329652"/>
            </a:xfrm>
          </p:grpSpPr>
          <p:sp>
            <p:nvSpPr>
              <p:cNvPr id="17" name="PIJL-RECHTS 16"/>
              <p:cNvSpPr/>
              <p:nvPr/>
            </p:nvSpPr>
            <p:spPr>
              <a:xfrm>
                <a:off x="2843332" y="2537135"/>
                <a:ext cx="3456098" cy="483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pic>
            <p:nvPicPr>
              <p:cNvPr id="63496" name="Afbeelding 2" descr="MC90043160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1816452"/>
                <a:ext cx="1828572" cy="182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Wolkvormige toelichting 9"/>
              <p:cNvSpPr/>
              <p:nvPr/>
            </p:nvSpPr>
            <p:spPr>
              <a:xfrm>
                <a:off x="107742" y="699748"/>
                <a:ext cx="1583557" cy="972734"/>
              </a:xfrm>
              <a:prstGeom prst="cloudCallout">
                <a:avLst>
                  <a:gd name="adj1" fmla="val 51064"/>
                  <a:gd name="adj2" fmla="val 12022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Code table </a:t>
                </a:r>
                <a:endParaRPr lang="nl-NL" dirty="0"/>
              </a:p>
            </p:txBody>
          </p:sp>
          <p:sp>
            <p:nvSpPr>
              <p:cNvPr id="11" name="Wolkvormige toelichting 10"/>
              <p:cNvSpPr/>
              <p:nvPr/>
            </p:nvSpPr>
            <p:spPr>
              <a:xfrm>
                <a:off x="7308923" y="737085"/>
                <a:ext cx="1583557" cy="972735"/>
              </a:xfrm>
              <a:prstGeom prst="cloudCallout">
                <a:avLst>
                  <a:gd name="adj1" fmla="val -27922"/>
                  <a:gd name="adj2" fmla="val 11197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Code table </a:t>
                </a:r>
                <a:endParaRPr lang="nl-NL" dirty="0"/>
              </a:p>
            </p:txBody>
          </p:sp>
          <p:sp>
            <p:nvSpPr>
              <p:cNvPr id="63499" name="Rectangle 13"/>
              <p:cNvSpPr>
                <a:spLocks noChangeArrowheads="1"/>
              </p:cNvSpPr>
              <p:nvPr/>
            </p:nvSpPr>
            <p:spPr bwMode="auto">
              <a:xfrm>
                <a:off x="3707904" y="2471370"/>
                <a:ext cx="1440160" cy="641226"/>
              </a:xfrm>
              <a:prstGeom prst="rect">
                <a:avLst/>
              </a:prstGeom>
              <a:solidFill>
                <a:srgbClr val="FF9900"/>
              </a:solidFill>
              <a:ln w="9525">
                <a:solidFill>
                  <a:schemeClr val="tx1"/>
                </a:solidFill>
                <a:miter lim="800000"/>
                <a:headEnd/>
                <a:tailEnd/>
              </a:ln>
            </p:spPr>
            <p:txBody>
              <a:bodyPr wrap="none" anchor="ctr"/>
              <a:lstStyle/>
              <a:p>
                <a:pPr algn="ctr"/>
                <a:r>
                  <a:rPr lang="en-US">
                    <a:latin typeface="Calibri" charset="0"/>
                  </a:rPr>
                  <a:t>Optimal code </a:t>
                </a:r>
              </a:p>
              <a:p>
                <a:pPr algn="ctr"/>
                <a:r>
                  <a:rPr lang="en-US">
                    <a:latin typeface="Calibri" charset="0"/>
                  </a:rPr>
                  <a:t>for A</a:t>
                </a:r>
                <a:endParaRPr lang="nl-NL">
                  <a:latin typeface="Calibri" charset="0"/>
                </a:endParaRPr>
              </a:p>
            </p:txBody>
          </p:sp>
          <p:sp>
            <p:nvSpPr>
              <p:cNvPr id="12" name="Wolkvormige toelichting 11"/>
              <p:cNvSpPr/>
              <p:nvPr/>
            </p:nvSpPr>
            <p:spPr>
              <a:xfrm>
                <a:off x="7092185" y="4264476"/>
                <a:ext cx="1441017" cy="829281"/>
              </a:xfrm>
              <a:prstGeom prst="cloudCallout">
                <a:avLst>
                  <a:gd name="adj1" fmla="val -21847"/>
                  <a:gd name="adj2" fmla="val 11197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Code table </a:t>
                </a:r>
                <a:endParaRPr lang="nl-NL" dirty="0"/>
              </a:p>
            </p:txBody>
          </p:sp>
          <p:pic>
            <p:nvPicPr>
              <p:cNvPr id="63501" name="Afbeelding 12" descr="MC90043160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5200828"/>
                <a:ext cx="1828572" cy="182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2" name="Afbeelding 13" descr="MC90043260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128820"/>
                <a:ext cx="1828572" cy="182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PIJL-RECHTS 15"/>
              <p:cNvSpPr/>
              <p:nvPr/>
            </p:nvSpPr>
            <p:spPr>
              <a:xfrm>
                <a:off x="2843332" y="5921072"/>
                <a:ext cx="3456098" cy="48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18" name="Wolkvormige toelichting 17"/>
              <p:cNvSpPr/>
              <p:nvPr/>
            </p:nvSpPr>
            <p:spPr>
              <a:xfrm>
                <a:off x="107742" y="4083685"/>
                <a:ext cx="1583557" cy="972734"/>
              </a:xfrm>
              <a:prstGeom prst="cloudCallout">
                <a:avLst>
                  <a:gd name="adj1" fmla="val 51064"/>
                  <a:gd name="adj2" fmla="val 12022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Code table </a:t>
                </a:r>
                <a:endParaRPr lang="nl-NL" dirty="0"/>
              </a:p>
            </p:txBody>
          </p:sp>
          <p:grpSp>
            <p:nvGrpSpPr>
              <p:cNvPr id="63505" name="Groep 24"/>
              <p:cNvGrpSpPr>
                <a:grpSpLocks/>
              </p:cNvGrpSpPr>
              <p:nvPr/>
            </p:nvGrpSpPr>
            <p:grpSpPr bwMode="auto">
              <a:xfrm>
                <a:off x="3347864" y="5272836"/>
                <a:ext cx="2367607" cy="527347"/>
                <a:chOff x="1484313" y="4341813"/>
                <a:chExt cx="6931025" cy="527347"/>
              </a:xfrm>
            </p:grpSpPr>
            <p:sp>
              <p:nvSpPr>
                <p:cNvPr id="63510" name="Rectangle 12"/>
                <p:cNvSpPr>
                  <a:spLocks noChangeArrowheads="1"/>
                </p:cNvSpPr>
                <p:nvPr/>
              </p:nvSpPr>
              <p:spPr bwMode="auto">
                <a:xfrm>
                  <a:off x="2203450" y="4341813"/>
                  <a:ext cx="936625" cy="5200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charset="0"/>
                    </a:rPr>
                    <a:t>i</a:t>
                  </a:r>
                  <a:endParaRPr lang="nl-NL">
                    <a:latin typeface="Calibri" charset="0"/>
                  </a:endParaRPr>
                </a:p>
              </p:txBody>
            </p:sp>
            <p:sp>
              <p:nvSpPr>
                <p:cNvPr id="63511" name="Rectangle 13"/>
                <p:cNvSpPr>
                  <a:spLocks noChangeArrowheads="1"/>
                </p:cNvSpPr>
                <p:nvPr/>
              </p:nvSpPr>
              <p:spPr bwMode="auto">
                <a:xfrm>
                  <a:off x="3067050" y="4348163"/>
                  <a:ext cx="5348288" cy="520997"/>
                </a:xfrm>
                <a:prstGeom prst="rect">
                  <a:avLst/>
                </a:prstGeom>
                <a:solidFill>
                  <a:srgbClr val="FF9900"/>
                </a:solidFill>
                <a:ln w="9525">
                  <a:solidFill>
                    <a:schemeClr val="tx1"/>
                  </a:solidFill>
                  <a:miter lim="800000"/>
                  <a:headEnd/>
                  <a:tailEnd/>
                </a:ln>
              </p:spPr>
              <p:txBody>
                <a:bodyPr wrap="none" anchor="ctr"/>
                <a:lstStyle/>
                <a:p>
                  <a:pPr algn="ctr"/>
                  <a:r>
                    <a:rPr lang="en-US">
                      <a:latin typeface="Calibri" charset="0"/>
                    </a:rPr>
                    <a:t>Program  for A</a:t>
                  </a:r>
                  <a:endParaRPr lang="nl-NL">
                    <a:latin typeface="Calibri" charset="0"/>
                  </a:endParaRPr>
                </a:p>
              </p:txBody>
            </p:sp>
            <p:sp>
              <p:nvSpPr>
                <p:cNvPr id="22" name="Rectangle 12"/>
                <p:cNvSpPr>
                  <a:spLocks noChangeArrowheads="1"/>
                </p:cNvSpPr>
                <p:nvPr/>
              </p:nvSpPr>
              <p:spPr bwMode="auto">
                <a:xfrm>
                  <a:off x="1916505" y="4341559"/>
                  <a:ext cx="285806" cy="524688"/>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dirty="0">
                      <a:latin typeface="+mn-lt"/>
                      <a:ea typeface="+mn-ea"/>
                    </a:rPr>
                    <a:t>n</a:t>
                  </a:r>
                  <a:endParaRPr lang="nl-NL" dirty="0">
                    <a:latin typeface="+mn-lt"/>
                    <a:ea typeface="+mn-ea"/>
                  </a:endParaRPr>
                </a:p>
              </p:txBody>
            </p:sp>
            <p:sp>
              <p:nvSpPr>
                <p:cNvPr id="63513" name="Rectangle 12"/>
                <p:cNvSpPr>
                  <a:spLocks noChangeArrowheads="1"/>
                </p:cNvSpPr>
                <p:nvPr/>
              </p:nvSpPr>
              <p:spPr bwMode="auto">
                <a:xfrm>
                  <a:off x="1700213" y="4341813"/>
                  <a:ext cx="215900" cy="520032"/>
                </a:xfrm>
                <a:prstGeom prst="rect">
                  <a:avLst/>
                </a:prstGeom>
                <a:solidFill>
                  <a:srgbClr val="FFFF00"/>
                </a:solidFill>
                <a:ln w="9525">
                  <a:solidFill>
                    <a:schemeClr val="tx1"/>
                  </a:solidFill>
                  <a:miter lim="800000"/>
                  <a:headEnd/>
                  <a:tailEnd/>
                </a:ln>
              </p:spPr>
              <p:txBody>
                <a:bodyPr wrap="none" anchor="ctr"/>
                <a:lstStyle/>
                <a:p>
                  <a:pPr algn="ctr"/>
                  <a:r>
                    <a:rPr lang="en-US">
                      <a:latin typeface="Calibri" charset="0"/>
                    </a:rPr>
                    <a:t>0</a:t>
                  </a:r>
                  <a:endParaRPr lang="nl-NL">
                    <a:latin typeface="Calibri" charset="0"/>
                  </a:endParaRPr>
                </a:p>
              </p:txBody>
            </p:sp>
            <p:sp>
              <p:nvSpPr>
                <p:cNvPr id="63514" name="Rectangle 12"/>
                <p:cNvSpPr>
                  <a:spLocks noChangeArrowheads="1"/>
                </p:cNvSpPr>
                <p:nvPr/>
              </p:nvSpPr>
              <p:spPr bwMode="auto">
                <a:xfrm>
                  <a:off x="1484313" y="4341813"/>
                  <a:ext cx="215900" cy="524856"/>
                </a:xfrm>
                <a:prstGeom prst="rect">
                  <a:avLst/>
                </a:prstGeom>
                <a:solidFill>
                  <a:srgbClr val="00B0F0"/>
                </a:solidFill>
                <a:ln w="9525">
                  <a:solidFill>
                    <a:schemeClr val="tx1"/>
                  </a:solidFill>
                  <a:miter lim="800000"/>
                  <a:headEnd/>
                  <a:tailEnd/>
                </a:ln>
              </p:spPr>
              <p:txBody>
                <a:bodyPr wrap="none" anchor="ctr"/>
                <a:lstStyle/>
                <a:p>
                  <a:pPr algn="ctr"/>
                  <a:r>
                    <a:rPr lang="en-US">
                      <a:latin typeface="Calibri" charset="0"/>
                    </a:rPr>
                    <a:t>11</a:t>
                  </a:r>
                  <a:endParaRPr lang="nl-NL">
                    <a:latin typeface="Calibri" charset="0"/>
                  </a:endParaRPr>
                </a:p>
              </p:txBody>
            </p:sp>
          </p:grpSp>
          <p:pic>
            <p:nvPicPr>
              <p:cNvPr id="63506" name="Afbeelding 24" descr="Processor.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3616652"/>
                <a:ext cx="1985707"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7" name="Afbeelding 25" descr="Processor.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496" y="3616652"/>
                <a:ext cx="1985707"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8" name="Tekstvak 26"/>
              <p:cNvSpPr txBox="1">
                <a:spLocks noChangeArrowheads="1"/>
              </p:cNvSpPr>
              <p:nvPr/>
            </p:nvSpPr>
            <p:spPr bwMode="auto">
              <a:xfrm>
                <a:off x="539552" y="3832676"/>
                <a:ext cx="12105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chemeClr val="bg1"/>
                    </a:solidFill>
                  </a:rPr>
                  <a:t>Universal </a:t>
                </a:r>
              </a:p>
              <a:p>
                <a:pPr eaLnBrk="1" hangingPunct="1"/>
                <a:r>
                  <a:rPr lang="en-US">
                    <a:solidFill>
                      <a:schemeClr val="bg1"/>
                    </a:solidFill>
                  </a:rPr>
                  <a:t>Turing </a:t>
                </a:r>
              </a:p>
              <a:p>
                <a:pPr eaLnBrk="1" hangingPunct="1"/>
                <a:r>
                  <a:rPr lang="en-US">
                    <a:solidFill>
                      <a:schemeClr val="bg1"/>
                    </a:solidFill>
                  </a:rPr>
                  <a:t>Machine </a:t>
                </a:r>
                <a:endParaRPr lang="nl-NL">
                  <a:solidFill>
                    <a:schemeClr val="bg1"/>
                  </a:solidFill>
                </a:endParaRPr>
              </a:p>
            </p:txBody>
          </p:sp>
          <p:sp>
            <p:nvSpPr>
              <p:cNvPr id="63509" name="Tekstvak 27"/>
              <p:cNvSpPr txBox="1">
                <a:spLocks noChangeArrowheads="1"/>
              </p:cNvSpPr>
              <p:nvPr/>
            </p:nvSpPr>
            <p:spPr bwMode="auto">
              <a:xfrm>
                <a:off x="7249844" y="3832676"/>
                <a:ext cx="12105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chemeClr val="bg1"/>
                    </a:solidFill>
                  </a:rPr>
                  <a:t>Universal </a:t>
                </a:r>
              </a:p>
              <a:p>
                <a:pPr eaLnBrk="1" hangingPunct="1"/>
                <a:r>
                  <a:rPr lang="en-US">
                    <a:solidFill>
                      <a:schemeClr val="bg1"/>
                    </a:solidFill>
                  </a:rPr>
                  <a:t>Turing </a:t>
                </a:r>
              </a:p>
              <a:p>
                <a:pPr eaLnBrk="1" hangingPunct="1"/>
                <a:r>
                  <a:rPr lang="en-US">
                    <a:solidFill>
                      <a:schemeClr val="bg1"/>
                    </a:solidFill>
                  </a:rPr>
                  <a:t>Machine </a:t>
                </a:r>
                <a:endParaRPr lang="nl-NL">
                  <a:solidFill>
                    <a:schemeClr val="bg1"/>
                  </a:solidFill>
                </a:endParaRPr>
              </a:p>
            </p:txBody>
          </p:sp>
        </p:grpSp>
      </p:grpSp>
      <p:sp>
        <p:nvSpPr>
          <p:cNvPr id="29" name="Tekstvak 28"/>
          <p:cNvSpPr txBox="1">
            <a:spLocks noChangeArrowheads="1"/>
          </p:cNvSpPr>
          <p:nvPr/>
        </p:nvSpPr>
        <p:spPr bwMode="auto">
          <a:xfrm>
            <a:off x="2476500" y="3644900"/>
            <a:ext cx="3608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a:t>X is entropic iff H(x)=K(x)</a:t>
            </a:r>
            <a:endParaRPr lang="nl-NL" sz="2400"/>
          </a:p>
        </p:txBody>
      </p:sp>
    </p:spTree>
    <p:extLst>
      <p:ext uri="{BB962C8B-B14F-4D97-AF65-F5344CB8AC3E}">
        <p14:creationId xmlns:p14="http://schemas.microsoft.com/office/powerpoint/2010/main" val="6527658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allAtOnce"/>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atin typeface="Calibri" charset="0"/>
              </a:rPr>
              <a:t>A thought experiment</a:t>
            </a:r>
          </a:p>
        </p:txBody>
      </p:sp>
      <p:sp>
        <p:nvSpPr>
          <p:cNvPr id="64515" name="Rectangle 3"/>
          <p:cNvSpPr>
            <a:spLocks noGrp="1" noChangeArrowheads="1"/>
          </p:cNvSpPr>
          <p:nvPr>
            <p:ph type="body" idx="1"/>
          </p:nvPr>
        </p:nvSpPr>
        <p:spPr>
          <a:xfrm>
            <a:off x="395288" y="1557338"/>
            <a:ext cx="8229600" cy="4525962"/>
          </a:xfrm>
        </p:spPr>
        <p:txBody>
          <a:bodyPr/>
          <a:lstStyle/>
          <a:p>
            <a:pPr>
              <a:buFont typeface="Arial" charset="0"/>
              <a:buNone/>
            </a:pPr>
            <a:r>
              <a:rPr lang="en-US" sz="2200">
                <a:latin typeface="Calibri" charset="0"/>
              </a:rPr>
              <a:t>Suppose a system of 2</a:t>
            </a:r>
            <a:r>
              <a:rPr lang="en-US" sz="2200" baseline="30000">
                <a:latin typeface="Calibri" charset="0"/>
              </a:rPr>
              <a:t>k </a:t>
            </a:r>
            <a:r>
              <a:rPr lang="en-US" sz="2200">
                <a:latin typeface="Calibri" charset="0"/>
              </a:rPr>
              <a:t>binary messages of length k with maximal entropy:</a:t>
            </a:r>
            <a:br>
              <a:rPr lang="en-US" sz="2200">
                <a:latin typeface="Calibri" charset="0"/>
              </a:rPr>
            </a:br>
            <a:r>
              <a:rPr lang="en-US" sz="2200">
                <a:latin typeface="Calibri" charset="0"/>
              </a:rPr>
              <a:t>	0  0  0</a:t>
            </a:r>
            <a:br>
              <a:rPr lang="en-US" sz="2200">
                <a:latin typeface="Calibri" charset="0"/>
              </a:rPr>
            </a:br>
            <a:r>
              <a:rPr lang="en-US" sz="2200">
                <a:latin typeface="Calibri" charset="0"/>
              </a:rPr>
              <a:t>	0  1  0 			</a:t>
            </a:r>
            <a:br>
              <a:rPr lang="en-US" sz="2200">
                <a:latin typeface="Calibri" charset="0"/>
              </a:rPr>
            </a:br>
            <a:r>
              <a:rPr lang="en-US" sz="2200">
                <a:latin typeface="Calibri" charset="0"/>
              </a:rPr>
              <a:t>	0  1  1 			</a:t>
            </a:r>
            <a:br>
              <a:rPr lang="en-US" sz="2200">
                <a:latin typeface="Calibri" charset="0"/>
              </a:rPr>
            </a:br>
            <a:r>
              <a:rPr lang="en-US" sz="2200">
                <a:latin typeface="Calibri" charset="0"/>
              </a:rPr>
              <a:t>	1  0  0 			</a:t>
            </a:r>
            <a:br>
              <a:rPr lang="en-US" sz="2200">
                <a:latin typeface="Calibri" charset="0"/>
              </a:rPr>
            </a:br>
            <a:r>
              <a:rPr lang="en-US" sz="2200">
                <a:latin typeface="Calibri" charset="0"/>
              </a:rPr>
              <a:t>	1  0  1 </a:t>
            </a:r>
            <a:br>
              <a:rPr lang="en-US" sz="2200">
                <a:latin typeface="Calibri" charset="0"/>
              </a:rPr>
            </a:br>
            <a:r>
              <a:rPr lang="en-US" sz="2200">
                <a:latin typeface="Calibri" charset="0"/>
              </a:rPr>
              <a:t>	1  1  0</a:t>
            </a:r>
            <a:br>
              <a:rPr lang="en-US" sz="2200">
                <a:latin typeface="Calibri" charset="0"/>
              </a:rPr>
            </a:br>
            <a:r>
              <a:rPr lang="en-US" sz="2200">
                <a:latin typeface="Calibri" charset="0"/>
              </a:rPr>
              <a:t>	1  1  1</a:t>
            </a:r>
          </a:p>
          <a:p>
            <a:pPr>
              <a:buFont typeface="Arial" charset="0"/>
              <a:buNone/>
            </a:pPr>
            <a:r>
              <a:rPr lang="en-US" sz="2200">
                <a:latin typeface="Calibri" charset="0"/>
              </a:rPr>
              <a:t>Select k log k messages randomly, we get a random binary string of length k (log k)</a:t>
            </a:r>
            <a:r>
              <a:rPr lang="en-US" sz="2200" baseline="30000">
                <a:latin typeface="Calibri" charset="0"/>
              </a:rPr>
              <a:t>2 </a:t>
            </a:r>
            <a:r>
              <a:rPr lang="en-US" sz="2200">
                <a:latin typeface="Calibri" charset="0"/>
              </a:rPr>
              <a:t> </a:t>
            </a:r>
            <a:endParaRPr lang="en-US" sz="2200" baseline="30000">
              <a:latin typeface="Calibri" charset="0"/>
            </a:endParaRPr>
          </a:p>
        </p:txBody>
      </p:sp>
      <p:sp>
        <p:nvSpPr>
          <p:cNvPr id="31" name="Rectangle 12"/>
          <p:cNvSpPr>
            <a:spLocks noChangeArrowheads="1"/>
          </p:cNvSpPr>
          <p:nvPr/>
        </p:nvSpPr>
        <p:spPr bwMode="auto">
          <a:xfrm>
            <a:off x="1908175" y="5661025"/>
            <a:ext cx="287338" cy="865188"/>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4517" name="Rectangle 12"/>
          <p:cNvSpPr>
            <a:spLocks noChangeArrowheads="1"/>
          </p:cNvSpPr>
          <p:nvPr/>
        </p:nvSpPr>
        <p:spPr bwMode="auto">
          <a:xfrm>
            <a:off x="1692275" y="5661025"/>
            <a:ext cx="215900" cy="85725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4518" name="Rectangle 12"/>
          <p:cNvSpPr>
            <a:spLocks noChangeArrowheads="1"/>
          </p:cNvSpPr>
          <p:nvPr/>
        </p:nvSpPr>
        <p:spPr bwMode="auto">
          <a:xfrm>
            <a:off x="1476375" y="5661025"/>
            <a:ext cx="215900" cy="865188"/>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34" name="Rectangle 12"/>
          <p:cNvSpPr>
            <a:spLocks noChangeArrowheads="1"/>
          </p:cNvSpPr>
          <p:nvPr/>
        </p:nvSpPr>
        <p:spPr bwMode="auto">
          <a:xfrm>
            <a:off x="2628900" y="5662613"/>
            <a:ext cx="287338" cy="865187"/>
          </a:xfrm>
          <a:prstGeom prst="rect">
            <a:avLst/>
          </a:prstGeom>
          <a:solidFill>
            <a:schemeClr val="tx2"/>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4520" name="Rectangle 12"/>
          <p:cNvSpPr>
            <a:spLocks noChangeArrowheads="1"/>
          </p:cNvSpPr>
          <p:nvPr/>
        </p:nvSpPr>
        <p:spPr bwMode="auto">
          <a:xfrm>
            <a:off x="2411413" y="5662613"/>
            <a:ext cx="215900" cy="857250"/>
          </a:xfrm>
          <a:prstGeom prst="rect">
            <a:avLst/>
          </a:prstGeom>
          <a:solidFill>
            <a:schemeClr val="bg1"/>
          </a:solidFill>
          <a:ln w="9525">
            <a:solidFill>
              <a:schemeClr val="tx1"/>
            </a:solidFill>
            <a:miter lim="800000"/>
            <a:headEnd/>
            <a:tailEnd/>
          </a:ln>
        </p:spPr>
        <p:txBody>
          <a:bodyPr wrap="none" anchor="ctr"/>
          <a:lstStyle/>
          <a:p>
            <a:pPr algn="ctr"/>
            <a:endParaRPr lang="en-US">
              <a:latin typeface="Calibri" charset="0"/>
            </a:endParaRPr>
          </a:p>
        </p:txBody>
      </p:sp>
      <p:sp>
        <p:nvSpPr>
          <p:cNvPr id="64521" name="Rectangle 12"/>
          <p:cNvSpPr>
            <a:spLocks noChangeArrowheads="1"/>
          </p:cNvSpPr>
          <p:nvPr/>
        </p:nvSpPr>
        <p:spPr bwMode="auto">
          <a:xfrm>
            <a:off x="2195513" y="5662613"/>
            <a:ext cx="215900" cy="865187"/>
          </a:xfrm>
          <a:prstGeom prst="rect">
            <a:avLst/>
          </a:prstGeom>
          <a:solidFill>
            <a:srgbClr val="FF0000"/>
          </a:solidFill>
          <a:ln w="9525">
            <a:solidFill>
              <a:schemeClr val="tx1"/>
            </a:solidFill>
            <a:miter lim="800000"/>
            <a:headEnd/>
            <a:tailEnd/>
          </a:ln>
        </p:spPr>
        <p:txBody>
          <a:bodyPr wrap="none" anchor="ctr"/>
          <a:lstStyle/>
          <a:p>
            <a:pPr algn="ctr"/>
            <a:endParaRPr lang="en-US">
              <a:latin typeface="Calibri" charset="0"/>
            </a:endParaRPr>
          </a:p>
        </p:txBody>
      </p:sp>
      <p:sp>
        <p:nvSpPr>
          <p:cNvPr id="37" name="Rectangle 12"/>
          <p:cNvSpPr>
            <a:spLocks noChangeArrowheads="1"/>
          </p:cNvSpPr>
          <p:nvPr/>
        </p:nvSpPr>
        <p:spPr bwMode="auto">
          <a:xfrm>
            <a:off x="3348038" y="5662613"/>
            <a:ext cx="287337" cy="865187"/>
          </a:xfrm>
          <a:prstGeom prst="rect">
            <a:avLst/>
          </a:prstGeom>
          <a:solidFill>
            <a:schemeClr val="accent2">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4523" name="Rectangle 12"/>
          <p:cNvSpPr>
            <a:spLocks noChangeArrowheads="1"/>
          </p:cNvSpPr>
          <p:nvPr/>
        </p:nvSpPr>
        <p:spPr bwMode="auto">
          <a:xfrm>
            <a:off x="3132138" y="5662613"/>
            <a:ext cx="215900" cy="857250"/>
          </a:xfrm>
          <a:prstGeom prst="rect">
            <a:avLst/>
          </a:prstGeom>
          <a:solidFill>
            <a:srgbClr val="00B050"/>
          </a:solidFill>
          <a:ln w="9525">
            <a:solidFill>
              <a:schemeClr val="tx1"/>
            </a:solidFill>
            <a:miter lim="800000"/>
            <a:headEnd/>
            <a:tailEnd/>
          </a:ln>
        </p:spPr>
        <p:txBody>
          <a:bodyPr wrap="none" anchor="ctr"/>
          <a:lstStyle/>
          <a:p>
            <a:pPr algn="ctr"/>
            <a:endParaRPr lang="en-US">
              <a:latin typeface="Calibri" charset="0"/>
            </a:endParaRPr>
          </a:p>
        </p:txBody>
      </p:sp>
      <p:sp>
        <p:nvSpPr>
          <p:cNvPr id="64524" name="Rectangle 12"/>
          <p:cNvSpPr>
            <a:spLocks noChangeArrowheads="1"/>
          </p:cNvSpPr>
          <p:nvPr/>
        </p:nvSpPr>
        <p:spPr bwMode="auto">
          <a:xfrm>
            <a:off x="2916238" y="5662613"/>
            <a:ext cx="215900" cy="865187"/>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40" name="Rectangle 12"/>
          <p:cNvSpPr>
            <a:spLocks noChangeArrowheads="1"/>
          </p:cNvSpPr>
          <p:nvPr/>
        </p:nvSpPr>
        <p:spPr bwMode="auto">
          <a:xfrm>
            <a:off x="4068763" y="5662613"/>
            <a:ext cx="287337" cy="865187"/>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41" name="Rectangle 12"/>
          <p:cNvSpPr>
            <a:spLocks noChangeArrowheads="1"/>
          </p:cNvSpPr>
          <p:nvPr/>
        </p:nvSpPr>
        <p:spPr bwMode="auto">
          <a:xfrm>
            <a:off x="3851275" y="5662613"/>
            <a:ext cx="215900" cy="857250"/>
          </a:xfrm>
          <a:prstGeom prst="rect">
            <a:avLst/>
          </a:prstGeom>
          <a:solidFill>
            <a:schemeClr val="accent6">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64527" name="Rectangle 12"/>
          <p:cNvSpPr>
            <a:spLocks noChangeArrowheads="1"/>
          </p:cNvSpPr>
          <p:nvPr/>
        </p:nvSpPr>
        <p:spPr bwMode="auto">
          <a:xfrm>
            <a:off x="3635375" y="5662613"/>
            <a:ext cx="215900" cy="865187"/>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43" name="Rectangle 12"/>
          <p:cNvSpPr>
            <a:spLocks noChangeArrowheads="1"/>
          </p:cNvSpPr>
          <p:nvPr/>
        </p:nvSpPr>
        <p:spPr bwMode="auto">
          <a:xfrm>
            <a:off x="4789488" y="5662613"/>
            <a:ext cx="287337" cy="865187"/>
          </a:xfrm>
          <a:prstGeom prst="rect">
            <a:avLst/>
          </a:prstGeom>
          <a:solidFill>
            <a:schemeClr val="accent2">
              <a:lumMod val="75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44" name="Rectangle 12"/>
          <p:cNvSpPr>
            <a:spLocks noChangeArrowheads="1"/>
          </p:cNvSpPr>
          <p:nvPr/>
        </p:nvSpPr>
        <p:spPr bwMode="auto">
          <a:xfrm>
            <a:off x="4572000" y="5662613"/>
            <a:ext cx="215900" cy="857250"/>
          </a:xfrm>
          <a:prstGeom prst="rect">
            <a:avLst/>
          </a:prstGeom>
          <a:solidFill>
            <a:schemeClr val="accent1">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45" name="Rectangle 12"/>
          <p:cNvSpPr>
            <a:spLocks noChangeArrowheads="1"/>
          </p:cNvSpPr>
          <p:nvPr/>
        </p:nvSpPr>
        <p:spPr bwMode="auto">
          <a:xfrm>
            <a:off x="4356100" y="5662613"/>
            <a:ext cx="215900" cy="865187"/>
          </a:xfrm>
          <a:prstGeom prst="rect">
            <a:avLst/>
          </a:prstGeom>
          <a:solidFill>
            <a:schemeClr val="tx2">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46" name="Rectangle 12"/>
          <p:cNvSpPr>
            <a:spLocks noChangeArrowheads="1"/>
          </p:cNvSpPr>
          <p:nvPr/>
        </p:nvSpPr>
        <p:spPr bwMode="auto">
          <a:xfrm>
            <a:off x="5508625" y="5664200"/>
            <a:ext cx="287338" cy="865188"/>
          </a:xfrm>
          <a:prstGeom prst="rect">
            <a:avLst/>
          </a:prstGeom>
          <a:solidFill>
            <a:schemeClr val="bg2">
              <a:lumMod val="5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4532" name="Rectangle 12"/>
          <p:cNvSpPr>
            <a:spLocks noChangeArrowheads="1"/>
          </p:cNvSpPr>
          <p:nvPr/>
        </p:nvSpPr>
        <p:spPr bwMode="auto">
          <a:xfrm>
            <a:off x="5292725" y="5664200"/>
            <a:ext cx="215900" cy="857250"/>
          </a:xfrm>
          <a:prstGeom prst="rect">
            <a:avLst/>
          </a:prstGeom>
          <a:solidFill>
            <a:srgbClr val="FFC000"/>
          </a:solidFill>
          <a:ln w="9525">
            <a:solidFill>
              <a:schemeClr val="tx1"/>
            </a:solidFill>
            <a:miter lim="800000"/>
            <a:headEnd/>
            <a:tailEnd/>
          </a:ln>
        </p:spPr>
        <p:txBody>
          <a:bodyPr wrap="none" anchor="ctr"/>
          <a:lstStyle/>
          <a:p>
            <a:pPr algn="ctr"/>
            <a:endParaRPr lang="en-US">
              <a:latin typeface="Calibri" charset="0"/>
            </a:endParaRPr>
          </a:p>
        </p:txBody>
      </p:sp>
      <p:sp>
        <p:nvSpPr>
          <p:cNvPr id="64533" name="Rectangle 12"/>
          <p:cNvSpPr>
            <a:spLocks noChangeArrowheads="1"/>
          </p:cNvSpPr>
          <p:nvPr/>
        </p:nvSpPr>
        <p:spPr bwMode="auto">
          <a:xfrm>
            <a:off x="5076825" y="5664200"/>
            <a:ext cx="215900" cy="865188"/>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49" name="Rectangle 12"/>
          <p:cNvSpPr>
            <a:spLocks noChangeArrowheads="1"/>
          </p:cNvSpPr>
          <p:nvPr/>
        </p:nvSpPr>
        <p:spPr bwMode="auto">
          <a:xfrm>
            <a:off x="6229350" y="5664200"/>
            <a:ext cx="287338" cy="865188"/>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4535" name="Rectangle 12"/>
          <p:cNvSpPr>
            <a:spLocks noChangeArrowheads="1"/>
          </p:cNvSpPr>
          <p:nvPr/>
        </p:nvSpPr>
        <p:spPr bwMode="auto">
          <a:xfrm>
            <a:off x="6011863" y="5664200"/>
            <a:ext cx="215900" cy="85725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4536" name="Rectangle 12"/>
          <p:cNvSpPr>
            <a:spLocks noChangeArrowheads="1"/>
          </p:cNvSpPr>
          <p:nvPr/>
        </p:nvSpPr>
        <p:spPr bwMode="auto">
          <a:xfrm>
            <a:off x="5795963" y="5664200"/>
            <a:ext cx="215900" cy="865188"/>
          </a:xfrm>
          <a:prstGeom prst="rect">
            <a:avLst/>
          </a:prstGeom>
          <a:solidFill>
            <a:srgbClr val="002060"/>
          </a:solidFill>
          <a:ln w="9525">
            <a:solidFill>
              <a:schemeClr val="tx1"/>
            </a:solidFill>
            <a:miter lim="800000"/>
            <a:headEnd/>
            <a:tailEnd/>
          </a:ln>
        </p:spPr>
        <p:txBody>
          <a:bodyPr wrap="none" anchor="ctr"/>
          <a:lstStyle/>
          <a:p>
            <a:pPr algn="ctr"/>
            <a:endParaRPr lang="en-US">
              <a:latin typeface="Calibri" charset="0"/>
            </a:endParaRPr>
          </a:p>
        </p:txBody>
      </p:sp>
      <p:sp>
        <p:nvSpPr>
          <p:cNvPr id="52" name="Rectangle 12"/>
          <p:cNvSpPr>
            <a:spLocks noChangeArrowheads="1"/>
          </p:cNvSpPr>
          <p:nvPr/>
        </p:nvSpPr>
        <p:spPr bwMode="auto">
          <a:xfrm>
            <a:off x="6948488" y="5664200"/>
            <a:ext cx="287337" cy="865188"/>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53" name="Rectangle 12"/>
          <p:cNvSpPr>
            <a:spLocks noChangeArrowheads="1"/>
          </p:cNvSpPr>
          <p:nvPr/>
        </p:nvSpPr>
        <p:spPr bwMode="auto">
          <a:xfrm>
            <a:off x="6732588" y="5664200"/>
            <a:ext cx="215900" cy="857250"/>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54" name="Rectangle 12"/>
          <p:cNvSpPr>
            <a:spLocks noChangeArrowheads="1"/>
          </p:cNvSpPr>
          <p:nvPr/>
        </p:nvSpPr>
        <p:spPr bwMode="auto">
          <a:xfrm>
            <a:off x="6516688" y="5664200"/>
            <a:ext cx="215900" cy="865188"/>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Tree>
    <p:extLst>
      <p:ext uri="{BB962C8B-B14F-4D97-AF65-F5344CB8AC3E}">
        <p14:creationId xmlns:p14="http://schemas.microsoft.com/office/powerpoint/2010/main" val="66359507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el 1"/>
          <p:cNvSpPr>
            <a:spLocks noGrp="1"/>
          </p:cNvSpPr>
          <p:nvPr>
            <p:ph type="title"/>
          </p:nvPr>
        </p:nvSpPr>
        <p:spPr/>
        <p:txBody>
          <a:bodyPr/>
          <a:lstStyle/>
          <a:p>
            <a:r>
              <a:rPr lang="en-US">
                <a:latin typeface="Calibri" charset="0"/>
              </a:rPr>
              <a:t>A thought experiment</a:t>
            </a:r>
            <a:endParaRPr lang="nl-NL">
              <a:latin typeface="Calibri" charset="0"/>
            </a:endParaRPr>
          </a:p>
        </p:txBody>
      </p:sp>
      <p:sp>
        <p:nvSpPr>
          <p:cNvPr id="65539" name="Tijdelijke aanduiding voor inhoud 2"/>
          <p:cNvSpPr>
            <a:spLocks noGrp="1"/>
          </p:cNvSpPr>
          <p:nvPr>
            <p:ph idx="1"/>
          </p:nvPr>
        </p:nvSpPr>
        <p:spPr/>
        <p:txBody>
          <a:bodyPr/>
          <a:lstStyle/>
          <a:p>
            <a:endParaRPr lang="en-US">
              <a:latin typeface="Calibri" charset="0"/>
            </a:endParaRPr>
          </a:p>
          <a:p>
            <a:endParaRPr lang="en-US">
              <a:latin typeface="Calibri" charset="0"/>
            </a:endParaRPr>
          </a:p>
          <a:p>
            <a:endParaRPr lang="en-US">
              <a:latin typeface="Calibri" charset="0"/>
            </a:endParaRPr>
          </a:p>
          <a:p>
            <a:endParaRPr lang="en-US">
              <a:latin typeface="Calibri" charset="0"/>
            </a:endParaRPr>
          </a:p>
          <a:p>
            <a:endParaRPr lang="en-US">
              <a:latin typeface="Calibri" charset="0"/>
            </a:endParaRPr>
          </a:p>
          <a:p>
            <a:endParaRPr lang="nl-NL">
              <a:latin typeface="Calibri" charset="0"/>
            </a:endParaRPr>
          </a:p>
        </p:txBody>
      </p:sp>
      <p:sp>
        <p:nvSpPr>
          <p:cNvPr id="57" name="Rectangle 12"/>
          <p:cNvSpPr>
            <a:spLocks noChangeArrowheads="1"/>
          </p:cNvSpPr>
          <p:nvPr/>
        </p:nvSpPr>
        <p:spPr bwMode="auto">
          <a:xfrm>
            <a:off x="1835150" y="4984750"/>
            <a:ext cx="330200" cy="60325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541" name="Rectangle 12"/>
          <p:cNvSpPr>
            <a:spLocks noChangeArrowheads="1"/>
          </p:cNvSpPr>
          <p:nvPr/>
        </p:nvSpPr>
        <p:spPr bwMode="auto">
          <a:xfrm>
            <a:off x="1724025" y="4984750"/>
            <a:ext cx="111125" cy="59690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542" name="Rectangle 12"/>
          <p:cNvSpPr>
            <a:spLocks noChangeArrowheads="1"/>
          </p:cNvSpPr>
          <p:nvPr/>
        </p:nvSpPr>
        <p:spPr bwMode="auto">
          <a:xfrm>
            <a:off x="1476375" y="4984750"/>
            <a:ext cx="24765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60" name="Rectangle 12"/>
          <p:cNvSpPr>
            <a:spLocks noChangeArrowheads="1"/>
          </p:cNvSpPr>
          <p:nvPr/>
        </p:nvSpPr>
        <p:spPr bwMode="auto">
          <a:xfrm>
            <a:off x="2663825" y="4984750"/>
            <a:ext cx="114300" cy="603250"/>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544" name="Rectangle 12"/>
          <p:cNvSpPr>
            <a:spLocks noChangeArrowheads="1"/>
          </p:cNvSpPr>
          <p:nvPr/>
        </p:nvSpPr>
        <p:spPr bwMode="auto">
          <a:xfrm>
            <a:off x="2414588" y="4984750"/>
            <a:ext cx="247650" cy="598488"/>
          </a:xfrm>
          <a:prstGeom prst="rect">
            <a:avLst/>
          </a:prstGeom>
          <a:solidFill>
            <a:schemeClr val="bg1"/>
          </a:solidFill>
          <a:ln w="9525">
            <a:solidFill>
              <a:schemeClr val="tx1"/>
            </a:solidFill>
            <a:miter lim="800000"/>
            <a:headEnd/>
            <a:tailEnd/>
          </a:ln>
        </p:spPr>
        <p:txBody>
          <a:bodyPr wrap="none" anchor="ctr"/>
          <a:lstStyle/>
          <a:p>
            <a:pPr algn="ctr"/>
            <a:endParaRPr lang="en-US">
              <a:latin typeface="Calibri" charset="0"/>
            </a:endParaRPr>
          </a:p>
        </p:txBody>
      </p:sp>
      <p:sp>
        <p:nvSpPr>
          <p:cNvPr id="65545" name="Rectangle 12"/>
          <p:cNvSpPr>
            <a:spLocks noChangeArrowheads="1"/>
          </p:cNvSpPr>
          <p:nvPr/>
        </p:nvSpPr>
        <p:spPr bwMode="auto">
          <a:xfrm>
            <a:off x="2165350" y="4984750"/>
            <a:ext cx="249238" cy="603250"/>
          </a:xfrm>
          <a:prstGeom prst="rect">
            <a:avLst/>
          </a:prstGeom>
          <a:solidFill>
            <a:srgbClr val="FF0000"/>
          </a:solidFill>
          <a:ln w="9525">
            <a:solidFill>
              <a:schemeClr val="tx1"/>
            </a:solidFill>
            <a:miter lim="800000"/>
            <a:headEnd/>
            <a:tailEnd/>
          </a:ln>
        </p:spPr>
        <p:txBody>
          <a:bodyPr wrap="none" anchor="ctr"/>
          <a:lstStyle/>
          <a:p>
            <a:pPr algn="ctr"/>
            <a:endParaRPr lang="en-US">
              <a:latin typeface="Calibri" charset="0"/>
            </a:endParaRPr>
          </a:p>
        </p:txBody>
      </p:sp>
      <p:sp>
        <p:nvSpPr>
          <p:cNvPr id="65546" name="Rectangle 12"/>
          <p:cNvSpPr>
            <a:spLocks noChangeArrowheads="1"/>
          </p:cNvSpPr>
          <p:nvPr/>
        </p:nvSpPr>
        <p:spPr bwMode="auto">
          <a:xfrm>
            <a:off x="3019425" y="4984750"/>
            <a:ext cx="249238" cy="598488"/>
          </a:xfrm>
          <a:prstGeom prst="rect">
            <a:avLst/>
          </a:prstGeom>
          <a:solidFill>
            <a:srgbClr val="00B050"/>
          </a:solidFill>
          <a:ln w="9525">
            <a:solidFill>
              <a:schemeClr val="tx1"/>
            </a:solidFill>
            <a:miter lim="800000"/>
            <a:headEnd/>
            <a:tailEnd/>
          </a:ln>
        </p:spPr>
        <p:txBody>
          <a:bodyPr wrap="none" anchor="ctr"/>
          <a:lstStyle/>
          <a:p>
            <a:pPr algn="ctr"/>
            <a:endParaRPr lang="en-US">
              <a:latin typeface="Calibri" charset="0"/>
            </a:endParaRPr>
          </a:p>
        </p:txBody>
      </p:sp>
      <p:sp>
        <p:nvSpPr>
          <p:cNvPr id="65547" name="Rectangle 12"/>
          <p:cNvSpPr>
            <a:spLocks noChangeArrowheads="1"/>
          </p:cNvSpPr>
          <p:nvPr/>
        </p:nvSpPr>
        <p:spPr bwMode="auto">
          <a:xfrm>
            <a:off x="2771775" y="4984750"/>
            <a:ext cx="24765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grpSp>
        <p:nvGrpSpPr>
          <p:cNvPr id="65548" name="Groep 81"/>
          <p:cNvGrpSpPr>
            <a:grpSpLocks/>
          </p:cNvGrpSpPr>
          <p:nvPr/>
        </p:nvGrpSpPr>
        <p:grpSpPr bwMode="auto">
          <a:xfrm>
            <a:off x="3268663" y="4984750"/>
            <a:ext cx="366712" cy="603250"/>
            <a:chOff x="3629493" y="4578946"/>
            <a:chExt cx="1158531" cy="865187"/>
          </a:xfrm>
        </p:grpSpPr>
        <p:sp>
          <p:nvSpPr>
            <p:cNvPr id="63" name="Rectangle 12"/>
            <p:cNvSpPr>
              <a:spLocks noChangeArrowheads="1"/>
            </p:cNvSpPr>
            <p:nvPr/>
          </p:nvSpPr>
          <p:spPr bwMode="auto">
            <a:xfrm>
              <a:off x="3629493" y="4578946"/>
              <a:ext cx="331009" cy="865187"/>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6" name="Rectangle 12"/>
            <p:cNvSpPr>
              <a:spLocks noChangeArrowheads="1"/>
            </p:cNvSpPr>
            <p:nvPr/>
          </p:nvSpPr>
          <p:spPr bwMode="auto">
            <a:xfrm>
              <a:off x="4457015" y="4578946"/>
              <a:ext cx="331009" cy="865187"/>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88" name="Rectangle 12"/>
            <p:cNvSpPr>
              <a:spLocks noChangeArrowheads="1"/>
            </p:cNvSpPr>
            <p:nvPr/>
          </p:nvSpPr>
          <p:spPr bwMode="auto">
            <a:xfrm>
              <a:off x="4208217" y="4578946"/>
              <a:ext cx="248570" cy="85725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689" name="Rectangle 12"/>
            <p:cNvSpPr>
              <a:spLocks noChangeArrowheads="1"/>
            </p:cNvSpPr>
            <p:nvPr/>
          </p:nvSpPr>
          <p:spPr bwMode="auto">
            <a:xfrm>
              <a:off x="3959932" y="4578946"/>
              <a:ext cx="248285" cy="865187"/>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grpSp>
      <p:sp>
        <p:nvSpPr>
          <p:cNvPr id="69" name="Rectangle 12"/>
          <p:cNvSpPr>
            <a:spLocks noChangeArrowheads="1"/>
          </p:cNvSpPr>
          <p:nvPr/>
        </p:nvSpPr>
        <p:spPr bwMode="auto">
          <a:xfrm>
            <a:off x="4133850" y="4984750"/>
            <a:ext cx="150813" cy="603250"/>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 name="Rectangle 12"/>
          <p:cNvSpPr>
            <a:spLocks noChangeArrowheads="1"/>
          </p:cNvSpPr>
          <p:nvPr/>
        </p:nvSpPr>
        <p:spPr bwMode="auto">
          <a:xfrm>
            <a:off x="3884613" y="4984750"/>
            <a:ext cx="247650" cy="598488"/>
          </a:xfrm>
          <a:prstGeom prst="rect">
            <a:avLst/>
          </a:prstGeom>
          <a:solidFill>
            <a:schemeClr val="accent1">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71" name="Rectangle 12"/>
          <p:cNvSpPr>
            <a:spLocks noChangeArrowheads="1"/>
          </p:cNvSpPr>
          <p:nvPr/>
        </p:nvSpPr>
        <p:spPr bwMode="auto">
          <a:xfrm>
            <a:off x="3635375" y="4984750"/>
            <a:ext cx="249238" cy="603250"/>
          </a:xfrm>
          <a:prstGeom prst="rect">
            <a:avLst/>
          </a:prstGeom>
          <a:solidFill>
            <a:schemeClr val="tx2">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72" name="Rectangle 12"/>
          <p:cNvSpPr>
            <a:spLocks noChangeArrowheads="1"/>
          </p:cNvSpPr>
          <p:nvPr/>
        </p:nvSpPr>
        <p:spPr bwMode="auto">
          <a:xfrm>
            <a:off x="4781550" y="4986338"/>
            <a:ext cx="330200" cy="603250"/>
          </a:xfrm>
          <a:prstGeom prst="rect">
            <a:avLst/>
          </a:prstGeom>
          <a:solidFill>
            <a:srgbClr val="FF00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553" name="Rectangle 12"/>
          <p:cNvSpPr>
            <a:spLocks noChangeArrowheads="1"/>
          </p:cNvSpPr>
          <p:nvPr/>
        </p:nvSpPr>
        <p:spPr bwMode="auto">
          <a:xfrm>
            <a:off x="4532313" y="4986338"/>
            <a:ext cx="249237" cy="596900"/>
          </a:xfrm>
          <a:prstGeom prst="rect">
            <a:avLst/>
          </a:prstGeom>
          <a:solidFill>
            <a:srgbClr val="FFC000"/>
          </a:solidFill>
          <a:ln w="9525">
            <a:solidFill>
              <a:schemeClr val="tx1"/>
            </a:solidFill>
            <a:miter lim="800000"/>
            <a:headEnd/>
            <a:tailEnd/>
          </a:ln>
        </p:spPr>
        <p:txBody>
          <a:bodyPr wrap="none" anchor="ctr"/>
          <a:lstStyle/>
          <a:p>
            <a:pPr algn="ctr"/>
            <a:endParaRPr lang="en-US">
              <a:latin typeface="Calibri" charset="0"/>
            </a:endParaRPr>
          </a:p>
        </p:txBody>
      </p:sp>
      <p:sp>
        <p:nvSpPr>
          <p:cNvPr id="65554" name="Rectangle 12"/>
          <p:cNvSpPr>
            <a:spLocks noChangeArrowheads="1"/>
          </p:cNvSpPr>
          <p:nvPr/>
        </p:nvSpPr>
        <p:spPr bwMode="auto">
          <a:xfrm>
            <a:off x="4284663" y="4986338"/>
            <a:ext cx="24765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75" name="Rectangle 12"/>
          <p:cNvSpPr>
            <a:spLocks noChangeArrowheads="1"/>
          </p:cNvSpPr>
          <p:nvPr/>
        </p:nvSpPr>
        <p:spPr bwMode="auto">
          <a:xfrm>
            <a:off x="5435600" y="4986338"/>
            <a:ext cx="330200" cy="603250"/>
          </a:xfrm>
          <a:prstGeom prst="rect">
            <a:avLst/>
          </a:prstGeom>
          <a:solidFill>
            <a:srgbClr val="00B0F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556" name="Rectangle 12"/>
          <p:cNvSpPr>
            <a:spLocks noChangeArrowheads="1"/>
          </p:cNvSpPr>
          <p:nvPr/>
        </p:nvSpPr>
        <p:spPr bwMode="auto">
          <a:xfrm>
            <a:off x="5360988" y="4986338"/>
            <a:ext cx="111125" cy="59690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557" name="Rectangle 12"/>
          <p:cNvSpPr>
            <a:spLocks noChangeArrowheads="1"/>
          </p:cNvSpPr>
          <p:nvPr/>
        </p:nvSpPr>
        <p:spPr bwMode="auto">
          <a:xfrm>
            <a:off x="5111750" y="4986338"/>
            <a:ext cx="249238" cy="603250"/>
          </a:xfrm>
          <a:prstGeom prst="rect">
            <a:avLst/>
          </a:prstGeom>
          <a:solidFill>
            <a:srgbClr val="002060"/>
          </a:solidFill>
          <a:ln w="9525">
            <a:solidFill>
              <a:schemeClr val="tx1"/>
            </a:solidFill>
            <a:miter lim="800000"/>
            <a:headEnd/>
            <a:tailEnd/>
          </a:ln>
        </p:spPr>
        <p:txBody>
          <a:bodyPr wrap="none" anchor="ctr"/>
          <a:lstStyle/>
          <a:p>
            <a:pPr algn="ctr"/>
            <a:endParaRPr lang="en-US">
              <a:latin typeface="Calibri" charset="0"/>
            </a:endParaRPr>
          </a:p>
        </p:txBody>
      </p:sp>
      <p:sp>
        <p:nvSpPr>
          <p:cNvPr id="78" name="Rectangle 12"/>
          <p:cNvSpPr>
            <a:spLocks noChangeArrowheads="1"/>
          </p:cNvSpPr>
          <p:nvPr/>
        </p:nvSpPr>
        <p:spPr bwMode="auto">
          <a:xfrm>
            <a:off x="6264275" y="4986338"/>
            <a:ext cx="330200" cy="60325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9" name="Rectangle 12"/>
          <p:cNvSpPr>
            <a:spLocks noChangeArrowheads="1"/>
          </p:cNvSpPr>
          <p:nvPr/>
        </p:nvSpPr>
        <p:spPr bwMode="auto">
          <a:xfrm>
            <a:off x="6015038" y="4986338"/>
            <a:ext cx="247650" cy="596900"/>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80" name="Rectangle 12"/>
          <p:cNvSpPr>
            <a:spLocks noChangeArrowheads="1"/>
          </p:cNvSpPr>
          <p:nvPr/>
        </p:nvSpPr>
        <p:spPr bwMode="auto">
          <a:xfrm>
            <a:off x="5765800" y="4986338"/>
            <a:ext cx="249238" cy="60325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4" name="Rectangle 12"/>
          <p:cNvSpPr>
            <a:spLocks noChangeArrowheads="1"/>
          </p:cNvSpPr>
          <p:nvPr/>
        </p:nvSpPr>
        <p:spPr bwMode="auto">
          <a:xfrm>
            <a:off x="1908175" y="1557338"/>
            <a:ext cx="287338" cy="485775"/>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562" name="Rectangle 12"/>
          <p:cNvSpPr>
            <a:spLocks noChangeArrowheads="1"/>
          </p:cNvSpPr>
          <p:nvPr/>
        </p:nvSpPr>
        <p:spPr bwMode="auto">
          <a:xfrm>
            <a:off x="1692275" y="1557338"/>
            <a:ext cx="215900" cy="481012"/>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563" name="Rectangle 12"/>
          <p:cNvSpPr>
            <a:spLocks noChangeArrowheads="1"/>
          </p:cNvSpPr>
          <p:nvPr/>
        </p:nvSpPr>
        <p:spPr bwMode="auto">
          <a:xfrm>
            <a:off x="1476375" y="1557338"/>
            <a:ext cx="215900" cy="485775"/>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7" name="Rectangle 12"/>
          <p:cNvSpPr>
            <a:spLocks noChangeArrowheads="1"/>
          </p:cNvSpPr>
          <p:nvPr/>
        </p:nvSpPr>
        <p:spPr bwMode="auto">
          <a:xfrm>
            <a:off x="2628900" y="1557338"/>
            <a:ext cx="287338" cy="485775"/>
          </a:xfrm>
          <a:prstGeom prst="rect">
            <a:avLst/>
          </a:prstGeom>
          <a:solidFill>
            <a:schemeClr val="tx2"/>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565" name="Rectangle 12"/>
          <p:cNvSpPr>
            <a:spLocks noChangeArrowheads="1"/>
          </p:cNvSpPr>
          <p:nvPr/>
        </p:nvSpPr>
        <p:spPr bwMode="auto">
          <a:xfrm>
            <a:off x="2411413" y="1557338"/>
            <a:ext cx="215900" cy="481012"/>
          </a:xfrm>
          <a:prstGeom prst="rect">
            <a:avLst/>
          </a:prstGeom>
          <a:solidFill>
            <a:schemeClr val="bg1"/>
          </a:solidFill>
          <a:ln w="9525">
            <a:solidFill>
              <a:schemeClr val="tx1"/>
            </a:solidFill>
            <a:miter lim="800000"/>
            <a:headEnd/>
            <a:tailEnd/>
          </a:ln>
        </p:spPr>
        <p:txBody>
          <a:bodyPr wrap="none" anchor="ctr"/>
          <a:lstStyle/>
          <a:p>
            <a:pPr algn="ctr"/>
            <a:endParaRPr lang="en-US">
              <a:latin typeface="Calibri" charset="0"/>
            </a:endParaRPr>
          </a:p>
        </p:txBody>
      </p:sp>
      <p:sp>
        <p:nvSpPr>
          <p:cNvPr id="65566" name="Rectangle 12"/>
          <p:cNvSpPr>
            <a:spLocks noChangeArrowheads="1"/>
          </p:cNvSpPr>
          <p:nvPr/>
        </p:nvSpPr>
        <p:spPr bwMode="auto">
          <a:xfrm>
            <a:off x="2195513" y="1557338"/>
            <a:ext cx="215900" cy="485775"/>
          </a:xfrm>
          <a:prstGeom prst="rect">
            <a:avLst/>
          </a:prstGeom>
          <a:solidFill>
            <a:srgbClr val="FF0000"/>
          </a:solidFill>
          <a:ln w="9525">
            <a:solidFill>
              <a:schemeClr val="tx1"/>
            </a:solidFill>
            <a:miter lim="800000"/>
            <a:headEnd/>
            <a:tailEnd/>
          </a:ln>
        </p:spPr>
        <p:txBody>
          <a:bodyPr wrap="none" anchor="ctr"/>
          <a:lstStyle/>
          <a:p>
            <a:pPr algn="ctr"/>
            <a:endParaRPr lang="en-US">
              <a:latin typeface="Calibri" charset="0"/>
            </a:endParaRPr>
          </a:p>
        </p:txBody>
      </p:sp>
      <p:sp>
        <p:nvSpPr>
          <p:cNvPr id="10" name="Rectangle 12"/>
          <p:cNvSpPr>
            <a:spLocks noChangeArrowheads="1"/>
          </p:cNvSpPr>
          <p:nvPr/>
        </p:nvSpPr>
        <p:spPr bwMode="auto">
          <a:xfrm>
            <a:off x="3348038" y="1557338"/>
            <a:ext cx="287337" cy="485775"/>
          </a:xfrm>
          <a:prstGeom prst="rect">
            <a:avLst/>
          </a:prstGeom>
          <a:solidFill>
            <a:schemeClr val="accent2">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568" name="Rectangle 12"/>
          <p:cNvSpPr>
            <a:spLocks noChangeArrowheads="1"/>
          </p:cNvSpPr>
          <p:nvPr/>
        </p:nvSpPr>
        <p:spPr bwMode="auto">
          <a:xfrm>
            <a:off x="3132138" y="1557338"/>
            <a:ext cx="215900" cy="481012"/>
          </a:xfrm>
          <a:prstGeom prst="rect">
            <a:avLst/>
          </a:prstGeom>
          <a:solidFill>
            <a:srgbClr val="00B050"/>
          </a:solidFill>
          <a:ln w="9525">
            <a:solidFill>
              <a:schemeClr val="tx1"/>
            </a:solidFill>
            <a:miter lim="800000"/>
            <a:headEnd/>
            <a:tailEnd/>
          </a:ln>
        </p:spPr>
        <p:txBody>
          <a:bodyPr wrap="none" anchor="ctr"/>
          <a:lstStyle/>
          <a:p>
            <a:pPr algn="ctr"/>
            <a:endParaRPr lang="en-US">
              <a:latin typeface="Calibri" charset="0"/>
            </a:endParaRPr>
          </a:p>
        </p:txBody>
      </p:sp>
      <p:sp>
        <p:nvSpPr>
          <p:cNvPr id="65569" name="Rectangle 12"/>
          <p:cNvSpPr>
            <a:spLocks noChangeArrowheads="1"/>
          </p:cNvSpPr>
          <p:nvPr/>
        </p:nvSpPr>
        <p:spPr bwMode="auto">
          <a:xfrm>
            <a:off x="2916238" y="1557338"/>
            <a:ext cx="215900" cy="485775"/>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13" name="Rectangle 12"/>
          <p:cNvSpPr>
            <a:spLocks noChangeArrowheads="1"/>
          </p:cNvSpPr>
          <p:nvPr/>
        </p:nvSpPr>
        <p:spPr bwMode="auto">
          <a:xfrm>
            <a:off x="4068763" y="1557338"/>
            <a:ext cx="287337" cy="485775"/>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14" name="Rectangle 12"/>
          <p:cNvSpPr>
            <a:spLocks noChangeArrowheads="1"/>
          </p:cNvSpPr>
          <p:nvPr/>
        </p:nvSpPr>
        <p:spPr bwMode="auto">
          <a:xfrm>
            <a:off x="3851275" y="1557338"/>
            <a:ext cx="215900" cy="481012"/>
          </a:xfrm>
          <a:prstGeom prst="rect">
            <a:avLst/>
          </a:prstGeom>
          <a:solidFill>
            <a:schemeClr val="accent6">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65572" name="Rectangle 12"/>
          <p:cNvSpPr>
            <a:spLocks noChangeArrowheads="1"/>
          </p:cNvSpPr>
          <p:nvPr/>
        </p:nvSpPr>
        <p:spPr bwMode="auto">
          <a:xfrm>
            <a:off x="3635375" y="1557338"/>
            <a:ext cx="215900" cy="485775"/>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16" name="Rectangle 12"/>
          <p:cNvSpPr>
            <a:spLocks noChangeArrowheads="1"/>
          </p:cNvSpPr>
          <p:nvPr/>
        </p:nvSpPr>
        <p:spPr bwMode="auto">
          <a:xfrm>
            <a:off x="4789488" y="1557338"/>
            <a:ext cx="287337" cy="485775"/>
          </a:xfrm>
          <a:prstGeom prst="rect">
            <a:avLst/>
          </a:prstGeom>
          <a:solidFill>
            <a:schemeClr val="accent2">
              <a:lumMod val="75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17" name="Rectangle 12"/>
          <p:cNvSpPr>
            <a:spLocks noChangeArrowheads="1"/>
          </p:cNvSpPr>
          <p:nvPr/>
        </p:nvSpPr>
        <p:spPr bwMode="auto">
          <a:xfrm>
            <a:off x="4572000" y="1557338"/>
            <a:ext cx="215900" cy="481012"/>
          </a:xfrm>
          <a:prstGeom prst="rect">
            <a:avLst/>
          </a:prstGeom>
          <a:solidFill>
            <a:schemeClr val="accent1">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18" name="Rectangle 12"/>
          <p:cNvSpPr>
            <a:spLocks noChangeArrowheads="1"/>
          </p:cNvSpPr>
          <p:nvPr/>
        </p:nvSpPr>
        <p:spPr bwMode="auto">
          <a:xfrm>
            <a:off x="4356100" y="1557338"/>
            <a:ext cx="215900" cy="485775"/>
          </a:xfrm>
          <a:prstGeom prst="rect">
            <a:avLst/>
          </a:prstGeom>
          <a:solidFill>
            <a:schemeClr val="tx2">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19" name="Rectangle 12"/>
          <p:cNvSpPr>
            <a:spLocks noChangeArrowheads="1"/>
          </p:cNvSpPr>
          <p:nvPr/>
        </p:nvSpPr>
        <p:spPr bwMode="auto">
          <a:xfrm>
            <a:off x="5508625" y="1558925"/>
            <a:ext cx="287338" cy="484188"/>
          </a:xfrm>
          <a:prstGeom prst="rect">
            <a:avLst/>
          </a:prstGeom>
          <a:solidFill>
            <a:schemeClr val="bg2">
              <a:lumMod val="5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577" name="Rectangle 12"/>
          <p:cNvSpPr>
            <a:spLocks noChangeArrowheads="1"/>
          </p:cNvSpPr>
          <p:nvPr/>
        </p:nvSpPr>
        <p:spPr bwMode="auto">
          <a:xfrm>
            <a:off x="5292725" y="1558925"/>
            <a:ext cx="215900" cy="479425"/>
          </a:xfrm>
          <a:prstGeom prst="rect">
            <a:avLst/>
          </a:prstGeom>
          <a:solidFill>
            <a:srgbClr val="FFC000"/>
          </a:solidFill>
          <a:ln w="9525">
            <a:solidFill>
              <a:schemeClr val="tx1"/>
            </a:solidFill>
            <a:miter lim="800000"/>
            <a:headEnd/>
            <a:tailEnd/>
          </a:ln>
        </p:spPr>
        <p:txBody>
          <a:bodyPr wrap="none" anchor="ctr"/>
          <a:lstStyle/>
          <a:p>
            <a:pPr algn="ctr"/>
            <a:endParaRPr lang="en-US">
              <a:latin typeface="Calibri" charset="0"/>
            </a:endParaRPr>
          </a:p>
        </p:txBody>
      </p:sp>
      <p:sp>
        <p:nvSpPr>
          <p:cNvPr id="65578" name="Rectangle 12"/>
          <p:cNvSpPr>
            <a:spLocks noChangeArrowheads="1"/>
          </p:cNvSpPr>
          <p:nvPr/>
        </p:nvSpPr>
        <p:spPr bwMode="auto">
          <a:xfrm>
            <a:off x="5076825" y="1558925"/>
            <a:ext cx="215900" cy="484188"/>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22" name="Rectangle 12"/>
          <p:cNvSpPr>
            <a:spLocks noChangeArrowheads="1"/>
          </p:cNvSpPr>
          <p:nvPr/>
        </p:nvSpPr>
        <p:spPr bwMode="auto">
          <a:xfrm>
            <a:off x="6229350" y="1558925"/>
            <a:ext cx="287338" cy="484188"/>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580" name="Rectangle 12"/>
          <p:cNvSpPr>
            <a:spLocks noChangeArrowheads="1"/>
          </p:cNvSpPr>
          <p:nvPr/>
        </p:nvSpPr>
        <p:spPr bwMode="auto">
          <a:xfrm>
            <a:off x="6011863" y="1558925"/>
            <a:ext cx="215900" cy="479425"/>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581" name="Rectangle 12"/>
          <p:cNvSpPr>
            <a:spLocks noChangeArrowheads="1"/>
          </p:cNvSpPr>
          <p:nvPr/>
        </p:nvSpPr>
        <p:spPr bwMode="auto">
          <a:xfrm>
            <a:off x="5795963" y="1558925"/>
            <a:ext cx="215900" cy="484188"/>
          </a:xfrm>
          <a:prstGeom prst="rect">
            <a:avLst/>
          </a:prstGeom>
          <a:solidFill>
            <a:srgbClr val="002060"/>
          </a:solidFill>
          <a:ln w="9525">
            <a:solidFill>
              <a:schemeClr val="tx1"/>
            </a:solidFill>
            <a:miter lim="800000"/>
            <a:headEnd/>
            <a:tailEnd/>
          </a:ln>
        </p:spPr>
        <p:txBody>
          <a:bodyPr wrap="none" anchor="ctr"/>
          <a:lstStyle/>
          <a:p>
            <a:pPr algn="ctr"/>
            <a:endParaRPr lang="en-US">
              <a:latin typeface="Calibri" charset="0"/>
            </a:endParaRPr>
          </a:p>
        </p:txBody>
      </p:sp>
      <p:sp>
        <p:nvSpPr>
          <p:cNvPr id="25" name="Rectangle 12"/>
          <p:cNvSpPr>
            <a:spLocks noChangeArrowheads="1"/>
          </p:cNvSpPr>
          <p:nvPr/>
        </p:nvSpPr>
        <p:spPr bwMode="auto">
          <a:xfrm>
            <a:off x="6948488" y="1558925"/>
            <a:ext cx="287337" cy="484188"/>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26" name="Rectangle 12"/>
          <p:cNvSpPr>
            <a:spLocks noChangeArrowheads="1"/>
          </p:cNvSpPr>
          <p:nvPr/>
        </p:nvSpPr>
        <p:spPr bwMode="auto">
          <a:xfrm>
            <a:off x="6732588" y="1558925"/>
            <a:ext cx="215900" cy="479425"/>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27" name="Rectangle 12"/>
          <p:cNvSpPr>
            <a:spLocks noChangeArrowheads="1"/>
          </p:cNvSpPr>
          <p:nvPr/>
        </p:nvSpPr>
        <p:spPr bwMode="auto">
          <a:xfrm>
            <a:off x="6516688" y="1558925"/>
            <a:ext cx="215900" cy="484188"/>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28" name="Rectangle 12"/>
          <p:cNvSpPr>
            <a:spLocks noChangeArrowheads="1"/>
          </p:cNvSpPr>
          <p:nvPr/>
        </p:nvSpPr>
        <p:spPr bwMode="auto">
          <a:xfrm>
            <a:off x="1908175" y="2444750"/>
            <a:ext cx="287338" cy="485775"/>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586" name="Rectangle 12"/>
          <p:cNvSpPr>
            <a:spLocks noChangeArrowheads="1"/>
          </p:cNvSpPr>
          <p:nvPr/>
        </p:nvSpPr>
        <p:spPr bwMode="auto">
          <a:xfrm>
            <a:off x="1692275" y="2444750"/>
            <a:ext cx="215900" cy="48260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587" name="Rectangle 12"/>
          <p:cNvSpPr>
            <a:spLocks noChangeArrowheads="1"/>
          </p:cNvSpPr>
          <p:nvPr/>
        </p:nvSpPr>
        <p:spPr bwMode="auto">
          <a:xfrm>
            <a:off x="1476375" y="2444750"/>
            <a:ext cx="215900" cy="485775"/>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31" name="Rectangle 12"/>
          <p:cNvSpPr>
            <a:spLocks noChangeArrowheads="1"/>
          </p:cNvSpPr>
          <p:nvPr/>
        </p:nvSpPr>
        <p:spPr bwMode="auto">
          <a:xfrm>
            <a:off x="2628900" y="2446338"/>
            <a:ext cx="287338" cy="484187"/>
          </a:xfrm>
          <a:prstGeom prst="rect">
            <a:avLst/>
          </a:prstGeom>
          <a:solidFill>
            <a:schemeClr val="tx2"/>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589" name="Rectangle 12"/>
          <p:cNvSpPr>
            <a:spLocks noChangeArrowheads="1"/>
          </p:cNvSpPr>
          <p:nvPr/>
        </p:nvSpPr>
        <p:spPr bwMode="auto">
          <a:xfrm>
            <a:off x="2411413" y="2446338"/>
            <a:ext cx="215900" cy="481012"/>
          </a:xfrm>
          <a:prstGeom prst="rect">
            <a:avLst/>
          </a:prstGeom>
          <a:solidFill>
            <a:schemeClr val="bg1"/>
          </a:solidFill>
          <a:ln w="9525">
            <a:solidFill>
              <a:schemeClr val="tx1"/>
            </a:solidFill>
            <a:miter lim="800000"/>
            <a:headEnd/>
            <a:tailEnd/>
          </a:ln>
        </p:spPr>
        <p:txBody>
          <a:bodyPr wrap="none" anchor="ctr"/>
          <a:lstStyle/>
          <a:p>
            <a:pPr algn="ctr"/>
            <a:endParaRPr lang="en-US">
              <a:latin typeface="Calibri" charset="0"/>
            </a:endParaRPr>
          </a:p>
        </p:txBody>
      </p:sp>
      <p:sp>
        <p:nvSpPr>
          <p:cNvPr id="65590" name="Rectangle 12"/>
          <p:cNvSpPr>
            <a:spLocks noChangeArrowheads="1"/>
          </p:cNvSpPr>
          <p:nvPr/>
        </p:nvSpPr>
        <p:spPr bwMode="auto">
          <a:xfrm>
            <a:off x="2195513" y="2446338"/>
            <a:ext cx="215900" cy="484187"/>
          </a:xfrm>
          <a:prstGeom prst="rect">
            <a:avLst/>
          </a:prstGeom>
          <a:solidFill>
            <a:srgbClr val="FF0000"/>
          </a:solidFill>
          <a:ln w="9525">
            <a:solidFill>
              <a:schemeClr val="tx1"/>
            </a:solidFill>
            <a:miter lim="800000"/>
            <a:headEnd/>
            <a:tailEnd/>
          </a:ln>
        </p:spPr>
        <p:txBody>
          <a:bodyPr wrap="none" anchor="ctr"/>
          <a:lstStyle/>
          <a:p>
            <a:pPr algn="ctr"/>
            <a:endParaRPr lang="en-US">
              <a:latin typeface="Calibri" charset="0"/>
            </a:endParaRPr>
          </a:p>
        </p:txBody>
      </p:sp>
      <p:sp>
        <p:nvSpPr>
          <p:cNvPr id="34" name="Rectangle 12"/>
          <p:cNvSpPr>
            <a:spLocks noChangeArrowheads="1"/>
          </p:cNvSpPr>
          <p:nvPr/>
        </p:nvSpPr>
        <p:spPr bwMode="auto">
          <a:xfrm>
            <a:off x="3348038" y="2446338"/>
            <a:ext cx="287337" cy="484187"/>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592" name="Rectangle 12"/>
          <p:cNvSpPr>
            <a:spLocks noChangeArrowheads="1"/>
          </p:cNvSpPr>
          <p:nvPr/>
        </p:nvSpPr>
        <p:spPr bwMode="auto">
          <a:xfrm>
            <a:off x="3132138" y="2446338"/>
            <a:ext cx="215900" cy="481012"/>
          </a:xfrm>
          <a:prstGeom prst="rect">
            <a:avLst/>
          </a:prstGeom>
          <a:solidFill>
            <a:srgbClr val="00B050"/>
          </a:solidFill>
          <a:ln w="9525">
            <a:solidFill>
              <a:schemeClr val="tx1"/>
            </a:solidFill>
            <a:miter lim="800000"/>
            <a:headEnd/>
            <a:tailEnd/>
          </a:ln>
        </p:spPr>
        <p:txBody>
          <a:bodyPr wrap="none" anchor="ctr"/>
          <a:lstStyle/>
          <a:p>
            <a:pPr algn="ctr"/>
            <a:endParaRPr lang="en-US">
              <a:latin typeface="Calibri" charset="0"/>
            </a:endParaRPr>
          </a:p>
        </p:txBody>
      </p:sp>
      <p:sp>
        <p:nvSpPr>
          <p:cNvPr id="65593" name="Rectangle 12"/>
          <p:cNvSpPr>
            <a:spLocks noChangeArrowheads="1"/>
          </p:cNvSpPr>
          <p:nvPr/>
        </p:nvSpPr>
        <p:spPr bwMode="auto">
          <a:xfrm>
            <a:off x="2916238" y="2446338"/>
            <a:ext cx="215900" cy="484187"/>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37" name="Rectangle 12"/>
          <p:cNvSpPr>
            <a:spLocks noChangeArrowheads="1"/>
          </p:cNvSpPr>
          <p:nvPr/>
        </p:nvSpPr>
        <p:spPr bwMode="auto">
          <a:xfrm>
            <a:off x="4068763" y="2446338"/>
            <a:ext cx="287337" cy="484187"/>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38" name="Rectangle 12"/>
          <p:cNvSpPr>
            <a:spLocks noChangeArrowheads="1"/>
          </p:cNvSpPr>
          <p:nvPr/>
        </p:nvSpPr>
        <p:spPr bwMode="auto">
          <a:xfrm>
            <a:off x="3851275" y="2446338"/>
            <a:ext cx="215900" cy="481012"/>
          </a:xfrm>
          <a:prstGeom prst="rect">
            <a:avLst/>
          </a:prstGeom>
          <a:solidFill>
            <a:schemeClr val="accent6">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65596" name="Rectangle 12"/>
          <p:cNvSpPr>
            <a:spLocks noChangeArrowheads="1"/>
          </p:cNvSpPr>
          <p:nvPr/>
        </p:nvSpPr>
        <p:spPr bwMode="auto">
          <a:xfrm>
            <a:off x="3635375" y="2446338"/>
            <a:ext cx="215900" cy="484187"/>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40" name="Rectangle 12"/>
          <p:cNvSpPr>
            <a:spLocks noChangeArrowheads="1"/>
          </p:cNvSpPr>
          <p:nvPr/>
        </p:nvSpPr>
        <p:spPr bwMode="auto">
          <a:xfrm>
            <a:off x="4789488" y="2446338"/>
            <a:ext cx="287337" cy="484187"/>
          </a:xfrm>
          <a:prstGeom prst="rect">
            <a:avLst/>
          </a:prstGeom>
          <a:solidFill>
            <a:schemeClr val="accent2">
              <a:lumMod val="75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41" name="Rectangle 12"/>
          <p:cNvSpPr>
            <a:spLocks noChangeArrowheads="1"/>
          </p:cNvSpPr>
          <p:nvPr/>
        </p:nvSpPr>
        <p:spPr bwMode="auto">
          <a:xfrm>
            <a:off x="4572000" y="2446338"/>
            <a:ext cx="215900" cy="481012"/>
          </a:xfrm>
          <a:prstGeom prst="rect">
            <a:avLst/>
          </a:prstGeom>
          <a:solidFill>
            <a:schemeClr val="accent1">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42" name="Rectangle 12"/>
          <p:cNvSpPr>
            <a:spLocks noChangeArrowheads="1"/>
          </p:cNvSpPr>
          <p:nvPr/>
        </p:nvSpPr>
        <p:spPr bwMode="auto">
          <a:xfrm>
            <a:off x="4356100" y="2446338"/>
            <a:ext cx="215900" cy="484187"/>
          </a:xfrm>
          <a:prstGeom prst="rect">
            <a:avLst/>
          </a:prstGeom>
          <a:solidFill>
            <a:schemeClr val="tx2">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43" name="Rectangle 12"/>
          <p:cNvSpPr>
            <a:spLocks noChangeArrowheads="1"/>
          </p:cNvSpPr>
          <p:nvPr/>
        </p:nvSpPr>
        <p:spPr bwMode="auto">
          <a:xfrm>
            <a:off x="5508625" y="2446338"/>
            <a:ext cx="287338" cy="485775"/>
          </a:xfrm>
          <a:prstGeom prst="rect">
            <a:avLst/>
          </a:prstGeom>
          <a:solidFill>
            <a:schemeClr val="bg2">
              <a:lumMod val="5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01" name="Rectangle 12"/>
          <p:cNvSpPr>
            <a:spLocks noChangeArrowheads="1"/>
          </p:cNvSpPr>
          <p:nvPr/>
        </p:nvSpPr>
        <p:spPr bwMode="auto">
          <a:xfrm>
            <a:off x="5292725" y="2446338"/>
            <a:ext cx="215900" cy="481012"/>
          </a:xfrm>
          <a:prstGeom prst="rect">
            <a:avLst/>
          </a:prstGeom>
          <a:solidFill>
            <a:srgbClr val="FFC000"/>
          </a:solidFill>
          <a:ln w="9525">
            <a:solidFill>
              <a:schemeClr val="tx1"/>
            </a:solidFill>
            <a:miter lim="800000"/>
            <a:headEnd/>
            <a:tailEnd/>
          </a:ln>
        </p:spPr>
        <p:txBody>
          <a:bodyPr wrap="none" anchor="ctr"/>
          <a:lstStyle/>
          <a:p>
            <a:pPr algn="ctr"/>
            <a:endParaRPr lang="en-US">
              <a:latin typeface="Calibri" charset="0"/>
            </a:endParaRPr>
          </a:p>
        </p:txBody>
      </p:sp>
      <p:sp>
        <p:nvSpPr>
          <p:cNvPr id="65602" name="Rectangle 12"/>
          <p:cNvSpPr>
            <a:spLocks noChangeArrowheads="1"/>
          </p:cNvSpPr>
          <p:nvPr/>
        </p:nvSpPr>
        <p:spPr bwMode="auto">
          <a:xfrm>
            <a:off x="5076825" y="2446338"/>
            <a:ext cx="215900" cy="485775"/>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46" name="Rectangle 12"/>
          <p:cNvSpPr>
            <a:spLocks noChangeArrowheads="1"/>
          </p:cNvSpPr>
          <p:nvPr/>
        </p:nvSpPr>
        <p:spPr bwMode="auto">
          <a:xfrm>
            <a:off x="6229350" y="2446338"/>
            <a:ext cx="287338" cy="485775"/>
          </a:xfrm>
          <a:prstGeom prst="rect">
            <a:avLst/>
          </a:prstGeom>
          <a:solidFill>
            <a:srgbClr val="00B0F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04" name="Rectangle 12"/>
          <p:cNvSpPr>
            <a:spLocks noChangeArrowheads="1"/>
          </p:cNvSpPr>
          <p:nvPr/>
        </p:nvSpPr>
        <p:spPr bwMode="auto">
          <a:xfrm>
            <a:off x="6011863" y="2446338"/>
            <a:ext cx="215900" cy="481012"/>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605" name="Rectangle 12"/>
          <p:cNvSpPr>
            <a:spLocks noChangeArrowheads="1"/>
          </p:cNvSpPr>
          <p:nvPr/>
        </p:nvSpPr>
        <p:spPr bwMode="auto">
          <a:xfrm>
            <a:off x="5795963" y="2446338"/>
            <a:ext cx="215900" cy="485775"/>
          </a:xfrm>
          <a:prstGeom prst="rect">
            <a:avLst/>
          </a:prstGeom>
          <a:solidFill>
            <a:srgbClr val="002060"/>
          </a:solidFill>
          <a:ln w="9525">
            <a:solidFill>
              <a:schemeClr val="tx1"/>
            </a:solidFill>
            <a:miter lim="800000"/>
            <a:headEnd/>
            <a:tailEnd/>
          </a:ln>
        </p:spPr>
        <p:txBody>
          <a:bodyPr wrap="none" anchor="ctr"/>
          <a:lstStyle/>
          <a:p>
            <a:pPr algn="ctr"/>
            <a:endParaRPr lang="en-US">
              <a:latin typeface="Calibri" charset="0"/>
            </a:endParaRPr>
          </a:p>
        </p:txBody>
      </p:sp>
      <p:sp>
        <p:nvSpPr>
          <p:cNvPr id="49" name="Rectangle 12"/>
          <p:cNvSpPr>
            <a:spLocks noChangeArrowheads="1"/>
          </p:cNvSpPr>
          <p:nvPr/>
        </p:nvSpPr>
        <p:spPr bwMode="auto">
          <a:xfrm>
            <a:off x="6948488" y="2446338"/>
            <a:ext cx="287337" cy="485775"/>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50" name="Rectangle 12"/>
          <p:cNvSpPr>
            <a:spLocks noChangeArrowheads="1"/>
          </p:cNvSpPr>
          <p:nvPr/>
        </p:nvSpPr>
        <p:spPr bwMode="auto">
          <a:xfrm>
            <a:off x="6732588" y="2446338"/>
            <a:ext cx="215900" cy="481012"/>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51" name="Rectangle 12"/>
          <p:cNvSpPr>
            <a:spLocks noChangeArrowheads="1"/>
          </p:cNvSpPr>
          <p:nvPr/>
        </p:nvSpPr>
        <p:spPr bwMode="auto">
          <a:xfrm>
            <a:off x="6516688" y="2446338"/>
            <a:ext cx="215900" cy="485775"/>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cxnSp>
        <p:nvCxnSpPr>
          <p:cNvPr id="53" name="Rechte verbindingslijn met pijl 52"/>
          <p:cNvCxnSpPr/>
          <p:nvPr/>
        </p:nvCxnSpPr>
        <p:spPr>
          <a:xfrm>
            <a:off x="5219700" y="2082800"/>
            <a:ext cx="1152525" cy="323850"/>
          </a:xfrm>
          <a:prstGeom prst="straightConnector1">
            <a:avLst/>
          </a:prstGeom>
          <a:ln w="60325">
            <a:tailEnd type="arrow"/>
          </a:ln>
        </p:spPr>
        <p:style>
          <a:lnRef idx="1">
            <a:schemeClr val="accent1"/>
          </a:lnRef>
          <a:fillRef idx="0">
            <a:schemeClr val="accent1"/>
          </a:fillRef>
          <a:effectRef idx="0">
            <a:schemeClr val="accent1"/>
          </a:effectRef>
          <a:fontRef idx="minor">
            <a:schemeClr val="tx1"/>
          </a:fontRef>
        </p:style>
      </p:cxnSp>
      <p:cxnSp>
        <p:nvCxnSpPr>
          <p:cNvPr id="54" name="Rechte verbindingslijn met pijl 53"/>
          <p:cNvCxnSpPr/>
          <p:nvPr/>
        </p:nvCxnSpPr>
        <p:spPr>
          <a:xfrm rot="10800000" flipV="1">
            <a:off x="3492500" y="2122488"/>
            <a:ext cx="2592388" cy="284162"/>
          </a:xfrm>
          <a:prstGeom prst="straightConnector1">
            <a:avLst/>
          </a:prstGeom>
          <a:ln w="60325">
            <a:tailEnd type="arrow"/>
          </a:ln>
        </p:spPr>
        <p:style>
          <a:lnRef idx="1">
            <a:schemeClr val="accent1"/>
          </a:lnRef>
          <a:fillRef idx="0">
            <a:schemeClr val="accent1"/>
          </a:fillRef>
          <a:effectRef idx="0">
            <a:schemeClr val="accent1"/>
          </a:effectRef>
          <a:fontRef idx="minor">
            <a:schemeClr val="tx1"/>
          </a:fontRef>
        </p:style>
      </p:cxnSp>
      <p:sp>
        <p:nvSpPr>
          <p:cNvPr id="83" name="Rectangle 12"/>
          <p:cNvSpPr>
            <a:spLocks noChangeArrowheads="1"/>
          </p:cNvSpPr>
          <p:nvPr/>
        </p:nvSpPr>
        <p:spPr bwMode="auto">
          <a:xfrm>
            <a:off x="1908175" y="3448050"/>
            <a:ext cx="287338" cy="484188"/>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12" name="Rectangle 12"/>
          <p:cNvSpPr>
            <a:spLocks noChangeArrowheads="1"/>
          </p:cNvSpPr>
          <p:nvPr/>
        </p:nvSpPr>
        <p:spPr bwMode="auto">
          <a:xfrm>
            <a:off x="1692275" y="3448050"/>
            <a:ext cx="215900" cy="479425"/>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613" name="Rectangle 12"/>
          <p:cNvSpPr>
            <a:spLocks noChangeArrowheads="1"/>
          </p:cNvSpPr>
          <p:nvPr/>
        </p:nvSpPr>
        <p:spPr bwMode="auto">
          <a:xfrm>
            <a:off x="1476375" y="3448050"/>
            <a:ext cx="215900" cy="484188"/>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86" name="Rectangle 12"/>
          <p:cNvSpPr>
            <a:spLocks noChangeArrowheads="1"/>
          </p:cNvSpPr>
          <p:nvPr/>
        </p:nvSpPr>
        <p:spPr bwMode="auto">
          <a:xfrm>
            <a:off x="2628900" y="3448050"/>
            <a:ext cx="287338" cy="485775"/>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15" name="Rectangle 12"/>
          <p:cNvSpPr>
            <a:spLocks noChangeArrowheads="1"/>
          </p:cNvSpPr>
          <p:nvPr/>
        </p:nvSpPr>
        <p:spPr bwMode="auto">
          <a:xfrm>
            <a:off x="2411413" y="3448050"/>
            <a:ext cx="215900" cy="479425"/>
          </a:xfrm>
          <a:prstGeom prst="rect">
            <a:avLst/>
          </a:prstGeom>
          <a:solidFill>
            <a:schemeClr val="bg1"/>
          </a:solidFill>
          <a:ln w="9525">
            <a:solidFill>
              <a:schemeClr val="tx1"/>
            </a:solidFill>
            <a:miter lim="800000"/>
            <a:headEnd/>
            <a:tailEnd/>
          </a:ln>
        </p:spPr>
        <p:txBody>
          <a:bodyPr wrap="none" anchor="ctr"/>
          <a:lstStyle/>
          <a:p>
            <a:pPr algn="ctr"/>
            <a:endParaRPr lang="en-US">
              <a:latin typeface="Calibri" charset="0"/>
            </a:endParaRPr>
          </a:p>
        </p:txBody>
      </p:sp>
      <p:sp>
        <p:nvSpPr>
          <p:cNvPr id="65616" name="Rectangle 12"/>
          <p:cNvSpPr>
            <a:spLocks noChangeArrowheads="1"/>
          </p:cNvSpPr>
          <p:nvPr/>
        </p:nvSpPr>
        <p:spPr bwMode="auto">
          <a:xfrm>
            <a:off x="2195513" y="3448050"/>
            <a:ext cx="215900" cy="485775"/>
          </a:xfrm>
          <a:prstGeom prst="rect">
            <a:avLst/>
          </a:prstGeom>
          <a:solidFill>
            <a:srgbClr val="FF0000"/>
          </a:solidFill>
          <a:ln w="9525">
            <a:solidFill>
              <a:schemeClr val="tx1"/>
            </a:solidFill>
            <a:miter lim="800000"/>
            <a:headEnd/>
            <a:tailEnd/>
          </a:ln>
        </p:spPr>
        <p:txBody>
          <a:bodyPr wrap="none" anchor="ctr"/>
          <a:lstStyle/>
          <a:p>
            <a:pPr algn="ctr"/>
            <a:endParaRPr lang="en-US">
              <a:latin typeface="Calibri" charset="0"/>
            </a:endParaRPr>
          </a:p>
        </p:txBody>
      </p:sp>
      <p:sp>
        <p:nvSpPr>
          <p:cNvPr id="89" name="Rectangle 12"/>
          <p:cNvSpPr>
            <a:spLocks noChangeArrowheads="1"/>
          </p:cNvSpPr>
          <p:nvPr/>
        </p:nvSpPr>
        <p:spPr bwMode="auto">
          <a:xfrm>
            <a:off x="3348038" y="3448050"/>
            <a:ext cx="287337" cy="485775"/>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18" name="Rectangle 12"/>
          <p:cNvSpPr>
            <a:spLocks noChangeArrowheads="1"/>
          </p:cNvSpPr>
          <p:nvPr/>
        </p:nvSpPr>
        <p:spPr bwMode="auto">
          <a:xfrm>
            <a:off x="3132138" y="3448050"/>
            <a:ext cx="215900" cy="479425"/>
          </a:xfrm>
          <a:prstGeom prst="rect">
            <a:avLst/>
          </a:prstGeom>
          <a:solidFill>
            <a:srgbClr val="00B050"/>
          </a:solidFill>
          <a:ln w="9525">
            <a:solidFill>
              <a:schemeClr val="tx1"/>
            </a:solidFill>
            <a:miter lim="800000"/>
            <a:headEnd/>
            <a:tailEnd/>
          </a:ln>
        </p:spPr>
        <p:txBody>
          <a:bodyPr wrap="none" anchor="ctr"/>
          <a:lstStyle/>
          <a:p>
            <a:pPr algn="ctr"/>
            <a:endParaRPr lang="en-US">
              <a:latin typeface="Calibri" charset="0"/>
            </a:endParaRPr>
          </a:p>
        </p:txBody>
      </p:sp>
      <p:sp>
        <p:nvSpPr>
          <p:cNvPr id="65619" name="Rectangle 12"/>
          <p:cNvSpPr>
            <a:spLocks noChangeArrowheads="1"/>
          </p:cNvSpPr>
          <p:nvPr/>
        </p:nvSpPr>
        <p:spPr bwMode="auto">
          <a:xfrm>
            <a:off x="2916238" y="3448050"/>
            <a:ext cx="215900" cy="485775"/>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92" name="Rectangle 12"/>
          <p:cNvSpPr>
            <a:spLocks noChangeArrowheads="1"/>
          </p:cNvSpPr>
          <p:nvPr/>
        </p:nvSpPr>
        <p:spPr bwMode="auto">
          <a:xfrm>
            <a:off x="4068763" y="3448050"/>
            <a:ext cx="287337" cy="485775"/>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21" name="Rectangle 12"/>
          <p:cNvSpPr>
            <a:spLocks noChangeArrowheads="1"/>
          </p:cNvSpPr>
          <p:nvPr/>
        </p:nvSpPr>
        <p:spPr bwMode="auto">
          <a:xfrm>
            <a:off x="3851275" y="3448050"/>
            <a:ext cx="215900" cy="479425"/>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622" name="Rectangle 12"/>
          <p:cNvSpPr>
            <a:spLocks noChangeArrowheads="1"/>
          </p:cNvSpPr>
          <p:nvPr/>
        </p:nvSpPr>
        <p:spPr bwMode="auto">
          <a:xfrm>
            <a:off x="3635375" y="3448050"/>
            <a:ext cx="215900" cy="485775"/>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95" name="Rectangle 12"/>
          <p:cNvSpPr>
            <a:spLocks noChangeArrowheads="1"/>
          </p:cNvSpPr>
          <p:nvPr/>
        </p:nvSpPr>
        <p:spPr bwMode="auto">
          <a:xfrm>
            <a:off x="4789488" y="3448050"/>
            <a:ext cx="287337" cy="485775"/>
          </a:xfrm>
          <a:prstGeom prst="rect">
            <a:avLst/>
          </a:prstGeom>
          <a:solidFill>
            <a:schemeClr val="accent2">
              <a:lumMod val="75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96" name="Rectangle 12"/>
          <p:cNvSpPr>
            <a:spLocks noChangeArrowheads="1"/>
          </p:cNvSpPr>
          <p:nvPr/>
        </p:nvSpPr>
        <p:spPr bwMode="auto">
          <a:xfrm>
            <a:off x="4572000" y="3448050"/>
            <a:ext cx="215900" cy="479425"/>
          </a:xfrm>
          <a:prstGeom prst="rect">
            <a:avLst/>
          </a:prstGeom>
          <a:solidFill>
            <a:schemeClr val="accent1">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97" name="Rectangle 12"/>
          <p:cNvSpPr>
            <a:spLocks noChangeArrowheads="1"/>
          </p:cNvSpPr>
          <p:nvPr/>
        </p:nvSpPr>
        <p:spPr bwMode="auto">
          <a:xfrm>
            <a:off x="4356100" y="3448050"/>
            <a:ext cx="215900" cy="485775"/>
          </a:xfrm>
          <a:prstGeom prst="rect">
            <a:avLst/>
          </a:prstGeom>
          <a:solidFill>
            <a:schemeClr val="tx2">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98" name="Rectangle 12"/>
          <p:cNvSpPr>
            <a:spLocks noChangeArrowheads="1"/>
          </p:cNvSpPr>
          <p:nvPr/>
        </p:nvSpPr>
        <p:spPr bwMode="auto">
          <a:xfrm>
            <a:off x="5508625" y="3448050"/>
            <a:ext cx="287338" cy="485775"/>
          </a:xfrm>
          <a:prstGeom prst="rect">
            <a:avLst/>
          </a:prstGeom>
          <a:solidFill>
            <a:srgbClr val="FF00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27" name="Rectangle 12"/>
          <p:cNvSpPr>
            <a:spLocks noChangeArrowheads="1"/>
          </p:cNvSpPr>
          <p:nvPr/>
        </p:nvSpPr>
        <p:spPr bwMode="auto">
          <a:xfrm>
            <a:off x="5292725" y="3448050"/>
            <a:ext cx="215900" cy="481013"/>
          </a:xfrm>
          <a:prstGeom prst="rect">
            <a:avLst/>
          </a:prstGeom>
          <a:solidFill>
            <a:srgbClr val="FFC000"/>
          </a:solidFill>
          <a:ln w="9525">
            <a:solidFill>
              <a:schemeClr val="tx1"/>
            </a:solidFill>
            <a:miter lim="800000"/>
            <a:headEnd/>
            <a:tailEnd/>
          </a:ln>
        </p:spPr>
        <p:txBody>
          <a:bodyPr wrap="none" anchor="ctr"/>
          <a:lstStyle/>
          <a:p>
            <a:pPr algn="ctr"/>
            <a:endParaRPr lang="en-US">
              <a:latin typeface="Calibri" charset="0"/>
            </a:endParaRPr>
          </a:p>
        </p:txBody>
      </p:sp>
      <p:sp>
        <p:nvSpPr>
          <p:cNvPr id="65628" name="Rectangle 12"/>
          <p:cNvSpPr>
            <a:spLocks noChangeArrowheads="1"/>
          </p:cNvSpPr>
          <p:nvPr/>
        </p:nvSpPr>
        <p:spPr bwMode="auto">
          <a:xfrm>
            <a:off x="5076825" y="3448050"/>
            <a:ext cx="215900" cy="485775"/>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101" name="Rectangle 12"/>
          <p:cNvSpPr>
            <a:spLocks noChangeArrowheads="1"/>
          </p:cNvSpPr>
          <p:nvPr/>
        </p:nvSpPr>
        <p:spPr bwMode="auto">
          <a:xfrm>
            <a:off x="6229350" y="3448050"/>
            <a:ext cx="287338" cy="485775"/>
          </a:xfrm>
          <a:prstGeom prst="rect">
            <a:avLst/>
          </a:prstGeom>
          <a:solidFill>
            <a:srgbClr val="00B0F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30" name="Rectangle 12"/>
          <p:cNvSpPr>
            <a:spLocks noChangeArrowheads="1"/>
          </p:cNvSpPr>
          <p:nvPr/>
        </p:nvSpPr>
        <p:spPr bwMode="auto">
          <a:xfrm>
            <a:off x="6011863" y="3448050"/>
            <a:ext cx="215900" cy="481013"/>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631" name="Rectangle 12"/>
          <p:cNvSpPr>
            <a:spLocks noChangeArrowheads="1"/>
          </p:cNvSpPr>
          <p:nvPr/>
        </p:nvSpPr>
        <p:spPr bwMode="auto">
          <a:xfrm>
            <a:off x="5795963" y="3448050"/>
            <a:ext cx="215900" cy="485775"/>
          </a:xfrm>
          <a:prstGeom prst="rect">
            <a:avLst/>
          </a:prstGeom>
          <a:solidFill>
            <a:srgbClr val="002060"/>
          </a:solidFill>
          <a:ln w="9525">
            <a:solidFill>
              <a:schemeClr val="tx1"/>
            </a:solidFill>
            <a:miter lim="800000"/>
            <a:headEnd/>
            <a:tailEnd/>
          </a:ln>
        </p:spPr>
        <p:txBody>
          <a:bodyPr wrap="none" anchor="ctr"/>
          <a:lstStyle/>
          <a:p>
            <a:pPr algn="ctr"/>
            <a:endParaRPr lang="en-US">
              <a:latin typeface="Calibri" charset="0"/>
            </a:endParaRPr>
          </a:p>
        </p:txBody>
      </p:sp>
      <p:sp>
        <p:nvSpPr>
          <p:cNvPr id="104" name="Rectangle 12"/>
          <p:cNvSpPr>
            <a:spLocks noChangeArrowheads="1"/>
          </p:cNvSpPr>
          <p:nvPr/>
        </p:nvSpPr>
        <p:spPr bwMode="auto">
          <a:xfrm>
            <a:off x="6948488" y="3448050"/>
            <a:ext cx="287337" cy="485775"/>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105" name="Rectangle 12"/>
          <p:cNvSpPr>
            <a:spLocks noChangeArrowheads="1"/>
          </p:cNvSpPr>
          <p:nvPr/>
        </p:nvSpPr>
        <p:spPr bwMode="auto">
          <a:xfrm>
            <a:off x="6732588" y="3448050"/>
            <a:ext cx="215900" cy="481013"/>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106" name="Rectangle 12"/>
          <p:cNvSpPr>
            <a:spLocks noChangeArrowheads="1"/>
          </p:cNvSpPr>
          <p:nvPr/>
        </p:nvSpPr>
        <p:spPr bwMode="auto">
          <a:xfrm>
            <a:off x="6516688" y="3448050"/>
            <a:ext cx="215900" cy="485775"/>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159" name="Wolkvormige toelichting 158"/>
          <p:cNvSpPr/>
          <p:nvPr/>
        </p:nvSpPr>
        <p:spPr>
          <a:xfrm>
            <a:off x="7380288" y="4868863"/>
            <a:ext cx="1439862" cy="863600"/>
          </a:xfrm>
          <a:prstGeom prst="cloudCallout">
            <a:avLst>
              <a:gd name="adj1" fmla="val -85845"/>
              <a:gd name="adj2" fmla="val -312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Code table </a:t>
            </a:r>
            <a:endParaRPr lang="nl-NL" dirty="0"/>
          </a:p>
        </p:txBody>
      </p:sp>
      <p:sp>
        <p:nvSpPr>
          <p:cNvPr id="160" name="Rectangle 12"/>
          <p:cNvSpPr>
            <a:spLocks noChangeArrowheads="1"/>
          </p:cNvSpPr>
          <p:nvPr/>
        </p:nvSpPr>
        <p:spPr bwMode="auto">
          <a:xfrm>
            <a:off x="1835150" y="5949950"/>
            <a:ext cx="330200" cy="601663"/>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37" name="Rectangle 12"/>
          <p:cNvSpPr>
            <a:spLocks noChangeArrowheads="1"/>
          </p:cNvSpPr>
          <p:nvPr/>
        </p:nvSpPr>
        <p:spPr bwMode="auto">
          <a:xfrm>
            <a:off x="1724025" y="5949950"/>
            <a:ext cx="111125" cy="59690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638" name="Rectangle 12"/>
          <p:cNvSpPr>
            <a:spLocks noChangeArrowheads="1"/>
          </p:cNvSpPr>
          <p:nvPr/>
        </p:nvSpPr>
        <p:spPr bwMode="auto">
          <a:xfrm>
            <a:off x="1476375" y="5949950"/>
            <a:ext cx="247650" cy="601663"/>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163" name="Rectangle 12"/>
          <p:cNvSpPr>
            <a:spLocks noChangeArrowheads="1"/>
          </p:cNvSpPr>
          <p:nvPr/>
        </p:nvSpPr>
        <p:spPr bwMode="auto">
          <a:xfrm>
            <a:off x="2663825" y="5949950"/>
            <a:ext cx="114300" cy="603250"/>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40" name="Rectangle 12"/>
          <p:cNvSpPr>
            <a:spLocks noChangeArrowheads="1"/>
          </p:cNvSpPr>
          <p:nvPr/>
        </p:nvSpPr>
        <p:spPr bwMode="auto">
          <a:xfrm>
            <a:off x="2414588" y="5949950"/>
            <a:ext cx="247650" cy="596900"/>
          </a:xfrm>
          <a:prstGeom prst="rect">
            <a:avLst/>
          </a:prstGeom>
          <a:solidFill>
            <a:schemeClr val="bg1"/>
          </a:solidFill>
          <a:ln w="9525">
            <a:solidFill>
              <a:schemeClr val="tx1"/>
            </a:solidFill>
            <a:miter lim="800000"/>
            <a:headEnd/>
            <a:tailEnd/>
          </a:ln>
        </p:spPr>
        <p:txBody>
          <a:bodyPr wrap="none" anchor="ctr"/>
          <a:lstStyle/>
          <a:p>
            <a:pPr algn="ctr"/>
            <a:endParaRPr lang="en-US">
              <a:latin typeface="Calibri" charset="0"/>
            </a:endParaRPr>
          </a:p>
        </p:txBody>
      </p:sp>
      <p:sp>
        <p:nvSpPr>
          <p:cNvPr id="65641" name="Rectangle 12"/>
          <p:cNvSpPr>
            <a:spLocks noChangeArrowheads="1"/>
          </p:cNvSpPr>
          <p:nvPr/>
        </p:nvSpPr>
        <p:spPr bwMode="auto">
          <a:xfrm>
            <a:off x="2165350" y="5949950"/>
            <a:ext cx="249238" cy="603250"/>
          </a:xfrm>
          <a:prstGeom prst="rect">
            <a:avLst/>
          </a:prstGeom>
          <a:solidFill>
            <a:srgbClr val="FF0000"/>
          </a:solidFill>
          <a:ln w="9525">
            <a:solidFill>
              <a:schemeClr val="tx1"/>
            </a:solidFill>
            <a:miter lim="800000"/>
            <a:headEnd/>
            <a:tailEnd/>
          </a:ln>
        </p:spPr>
        <p:txBody>
          <a:bodyPr wrap="none" anchor="ctr"/>
          <a:lstStyle/>
          <a:p>
            <a:pPr algn="ctr"/>
            <a:endParaRPr lang="en-US">
              <a:latin typeface="Calibri" charset="0"/>
            </a:endParaRPr>
          </a:p>
        </p:txBody>
      </p:sp>
      <p:sp>
        <p:nvSpPr>
          <p:cNvPr id="65642" name="Rectangle 12"/>
          <p:cNvSpPr>
            <a:spLocks noChangeArrowheads="1"/>
          </p:cNvSpPr>
          <p:nvPr/>
        </p:nvSpPr>
        <p:spPr bwMode="auto">
          <a:xfrm>
            <a:off x="3019425" y="5949950"/>
            <a:ext cx="249238" cy="596900"/>
          </a:xfrm>
          <a:prstGeom prst="rect">
            <a:avLst/>
          </a:prstGeom>
          <a:solidFill>
            <a:srgbClr val="00B050"/>
          </a:solidFill>
          <a:ln w="9525">
            <a:solidFill>
              <a:schemeClr val="tx1"/>
            </a:solidFill>
            <a:miter lim="800000"/>
            <a:headEnd/>
            <a:tailEnd/>
          </a:ln>
        </p:spPr>
        <p:txBody>
          <a:bodyPr wrap="none" anchor="ctr"/>
          <a:lstStyle/>
          <a:p>
            <a:pPr algn="ctr"/>
            <a:endParaRPr lang="en-US">
              <a:latin typeface="Calibri" charset="0"/>
            </a:endParaRPr>
          </a:p>
        </p:txBody>
      </p:sp>
      <p:sp>
        <p:nvSpPr>
          <p:cNvPr id="65643" name="Rectangle 12"/>
          <p:cNvSpPr>
            <a:spLocks noChangeArrowheads="1"/>
          </p:cNvSpPr>
          <p:nvPr/>
        </p:nvSpPr>
        <p:spPr bwMode="auto">
          <a:xfrm>
            <a:off x="2771775" y="5949950"/>
            <a:ext cx="24765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grpSp>
        <p:nvGrpSpPr>
          <p:cNvPr id="65644" name="Groep 167"/>
          <p:cNvGrpSpPr>
            <a:grpSpLocks/>
          </p:cNvGrpSpPr>
          <p:nvPr/>
        </p:nvGrpSpPr>
        <p:grpSpPr bwMode="auto">
          <a:xfrm>
            <a:off x="3268663" y="5949950"/>
            <a:ext cx="366712" cy="603250"/>
            <a:chOff x="3629493" y="4578946"/>
            <a:chExt cx="1158531" cy="865187"/>
          </a:xfrm>
        </p:grpSpPr>
        <p:sp>
          <p:nvSpPr>
            <p:cNvPr id="169" name="Rectangle 12"/>
            <p:cNvSpPr>
              <a:spLocks noChangeArrowheads="1"/>
            </p:cNvSpPr>
            <p:nvPr/>
          </p:nvSpPr>
          <p:spPr bwMode="auto">
            <a:xfrm>
              <a:off x="3629493" y="4578946"/>
              <a:ext cx="331009" cy="865187"/>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170" name="Rectangle 12"/>
            <p:cNvSpPr>
              <a:spLocks noChangeArrowheads="1"/>
            </p:cNvSpPr>
            <p:nvPr/>
          </p:nvSpPr>
          <p:spPr bwMode="auto">
            <a:xfrm>
              <a:off x="4457015" y="4578946"/>
              <a:ext cx="331009" cy="865187"/>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84" name="Rectangle 12"/>
            <p:cNvSpPr>
              <a:spLocks noChangeArrowheads="1"/>
            </p:cNvSpPr>
            <p:nvPr/>
          </p:nvSpPr>
          <p:spPr bwMode="auto">
            <a:xfrm>
              <a:off x="4208217" y="4578946"/>
              <a:ext cx="248570" cy="85725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685" name="Rectangle 12"/>
            <p:cNvSpPr>
              <a:spLocks noChangeArrowheads="1"/>
            </p:cNvSpPr>
            <p:nvPr/>
          </p:nvSpPr>
          <p:spPr bwMode="auto">
            <a:xfrm>
              <a:off x="3959932" y="4578946"/>
              <a:ext cx="248285" cy="865187"/>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grpSp>
      <p:sp>
        <p:nvSpPr>
          <p:cNvPr id="173" name="Rectangle 12"/>
          <p:cNvSpPr>
            <a:spLocks noChangeArrowheads="1"/>
          </p:cNvSpPr>
          <p:nvPr/>
        </p:nvSpPr>
        <p:spPr bwMode="auto">
          <a:xfrm>
            <a:off x="4133850" y="5949950"/>
            <a:ext cx="150813" cy="603250"/>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174" name="Rectangle 12"/>
          <p:cNvSpPr>
            <a:spLocks noChangeArrowheads="1"/>
          </p:cNvSpPr>
          <p:nvPr/>
        </p:nvSpPr>
        <p:spPr bwMode="auto">
          <a:xfrm>
            <a:off x="3884613" y="5949950"/>
            <a:ext cx="247650" cy="596900"/>
          </a:xfrm>
          <a:prstGeom prst="rect">
            <a:avLst/>
          </a:prstGeom>
          <a:solidFill>
            <a:schemeClr val="accent1">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175" name="Rectangle 12"/>
          <p:cNvSpPr>
            <a:spLocks noChangeArrowheads="1"/>
          </p:cNvSpPr>
          <p:nvPr/>
        </p:nvSpPr>
        <p:spPr bwMode="auto">
          <a:xfrm>
            <a:off x="3635375" y="5949950"/>
            <a:ext cx="249238" cy="603250"/>
          </a:xfrm>
          <a:prstGeom prst="rect">
            <a:avLst/>
          </a:prstGeom>
          <a:solidFill>
            <a:schemeClr val="tx2">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176" name="Rectangle 12"/>
          <p:cNvSpPr>
            <a:spLocks noChangeArrowheads="1"/>
          </p:cNvSpPr>
          <p:nvPr/>
        </p:nvSpPr>
        <p:spPr bwMode="auto">
          <a:xfrm>
            <a:off x="4781550" y="5951538"/>
            <a:ext cx="330200" cy="601662"/>
          </a:xfrm>
          <a:prstGeom prst="rect">
            <a:avLst/>
          </a:prstGeom>
          <a:solidFill>
            <a:srgbClr val="FF00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49" name="Rectangle 12"/>
          <p:cNvSpPr>
            <a:spLocks noChangeArrowheads="1"/>
          </p:cNvSpPr>
          <p:nvPr/>
        </p:nvSpPr>
        <p:spPr bwMode="auto">
          <a:xfrm>
            <a:off x="4532313" y="5951538"/>
            <a:ext cx="249237" cy="596900"/>
          </a:xfrm>
          <a:prstGeom prst="rect">
            <a:avLst/>
          </a:prstGeom>
          <a:solidFill>
            <a:srgbClr val="FFC000"/>
          </a:solidFill>
          <a:ln w="9525">
            <a:solidFill>
              <a:schemeClr val="tx1"/>
            </a:solidFill>
            <a:miter lim="800000"/>
            <a:headEnd/>
            <a:tailEnd/>
          </a:ln>
        </p:spPr>
        <p:txBody>
          <a:bodyPr wrap="none" anchor="ctr"/>
          <a:lstStyle/>
          <a:p>
            <a:pPr algn="ctr"/>
            <a:endParaRPr lang="en-US">
              <a:latin typeface="Calibri" charset="0"/>
            </a:endParaRPr>
          </a:p>
        </p:txBody>
      </p:sp>
      <p:sp>
        <p:nvSpPr>
          <p:cNvPr id="65650" name="Rectangle 12"/>
          <p:cNvSpPr>
            <a:spLocks noChangeArrowheads="1"/>
          </p:cNvSpPr>
          <p:nvPr/>
        </p:nvSpPr>
        <p:spPr bwMode="auto">
          <a:xfrm>
            <a:off x="4284663" y="5951538"/>
            <a:ext cx="247650" cy="601662"/>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179" name="Rectangle 12"/>
          <p:cNvSpPr>
            <a:spLocks noChangeArrowheads="1"/>
          </p:cNvSpPr>
          <p:nvPr/>
        </p:nvSpPr>
        <p:spPr bwMode="auto">
          <a:xfrm>
            <a:off x="5435600" y="5951538"/>
            <a:ext cx="330200" cy="601662"/>
          </a:xfrm>
          <a:prstGeom prst="rect">
            <a:avLst/>
          </a:prstGeom>
          <a:solidFill>
            <a:srgbClr val="00B0F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52" name="Rectangle 12"/>
          <p:cNvSpPr>
            <a:spLocks noChangeArrowheads="1"/>
          </p:cNvSpPr>
          <p:nvPr/>
        </p:nvSpPr>
        <p:spPr bwMode="auto">
          <a:xfrm>
            <a:off x="5360988" y="5951538"/>
            <a:ext cx="111125" cy="59690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653" name="Rectangle 12"/>
          <p:cNvSpPr>
            <a:spLocks noChangeArrowheads="1"/>
          </p:cNvSpPr>
          <p:nvPr/>
        </p:nvSpPr>
        <p:spPr bwMode="auto">
          <a:xfrm>
            <a:off x="5111750" y="5951538"/>
            <a:ext cx="249238" cy="601662"/>
          </a:xfrm>
          <a:prstGeom prst="rect">
            <a:avLst/>
          </a:prstGeom>
          <a:solidFill>
            <a:srgbClr val="002060"/>
          </a:solidFill>
          <a:ln w="9525">
            <a:solidFill>
              <a:schemeClr val="tx1"/>
            </a:solidFill>
            <a:miter lim="800000"/>
            <a:headEnd/>
            <a:tailEnd/>
          </a:ln>
        </p:spPr>
        <p:txBody>
          <a:bodyPr wrap="none" anchor="ctr"/>
          <a:lstStyle/>
          <a:p>
            <a:pPr algn="ctr"/>
            <a:endParaRPr lang="en-US">
              <a:latin typeface="Calibri" charset="0"/>
            </a:endParaRPr>
          </a:p>
        </p:txBody>
      </p:sp>
      <p:sp>
        <p:nvSpPr>
          <p:cNvPr id="182" name="Rectangle 12"/>
          <p:cNvSpPr>
            <a:spLocks noChangeArrowheads="1"/>
          </p:cNvSpPr>
          <p:nvPr/>
        </p:nvSpPr>
        <p:spPr bwMode="auto">
          <a:xfrm>
            <a:off x="6264275" y="5951538"/>
            <a:ext cx="330200" cy="601662"/>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183" name="Rectangle 12"/>
          <p:cNvSpPr>
            <a:spLocks noChangeArrowheads="1"/>
          </p:cNvSpPr>
          <p:nvPr/>
        </p:nvSpPr>
        <p:spPr bwMode="auto">
          <a:xfrm>
            <a:off x="6015038" y="5951538"/>
            <a:ext cx="247650" cy="596900"/>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184" name="Rectangle 12"/>
          <p:cNvSpPr>
            <a:spLocks noChangeArrowheads="1"/>
          </p:cNvSpPr>
          <p:nvPr/>
        </p:nvSpPr>
        <p:spPr bwMode="auto">
          <a:xfrm>
            <a:off x="5765800" y="5951538"/>
            <a:ext cx="249238" cy="601662"/>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210" name="Rectangle 12"/>
          <p:cNvSpPr>
            <a:spLocks noChangeArrowheads="1"/>
          </p:cNvSpPr>
          <p:nvPr/>
        </p:nvSpPr>
        <p:spPr bwMode="auto">
          <a:xfrm>
            <a:off x="6588125" y="5949950"/>
            <a:ext cx="1296988" cy="601663"/>
          </a:xfrm>
          <a:prstGeom prst="rect">
            <a:avLst/>
          </a:prstGeom>
          <a:solidFill>
            <a:schemeClr val="tx2">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dirty="0">
                <a:solidFill>
                  <a:schemeClr val="bg1"/>
                </a:solidFill>
                <a:latin typeface="+mn-lt"/>
                <a:ea typeface="+mn-ea"/>
                <a:cs typeface="+mn-cs"/>
              </a:rPr>
              <a:t>Program </a:t>
            </a:r>
          </a:p>
          <a:p>
            <a:pPr algn="ctr" fontAlgn="auto">
              <a:spcBef>
                <a:spcPts val="0"/>
              </a:spcBef>
              <a:spcAft>
                <a:spcPts val="0"/>
              </a:spcAft>
              <a:defRPr/>
            </a:pPr>
            <a:r>
              <a:rPr lang="en-US" dirty="0">
                <a:solidFill>
                  <a:schemeClr val="bg1"/>
                </a:solidFill>
                <a:latin typeface="+mn-lt"/>
                <a:ea typeface="+mn-ea"/>
                <a:cs typeface="+mn-cs"/>
              </a:rPr>
              <a:t>code</a:t>
            </a:r>
            <a:endParaRPr lang="nl-NL" dirty="0">
              <a:solidFill>
                <a:schemeClr val="bg1"/>
              </a:solidFill>
              <a:latin typeface="+mn-lt"/>
              <a:ea typeface="+mn-ea"/>
              <a:cs typeface="+mn-cs"/>
            </a:endParaRPr>
          </a:p>
        </p:txBody>
      </p:sp>
      <p:sp>
        <p:nvSpPr>
          <p:cNvPr id="131" name="Rectangle 12"/>
          <p:cNvSpPr>
            <a:spLocks noChangeArrowheads="1"/>
          </p:cNvSpPr>
          <p:nvPr/>
        </p:nvSpPr>
        <p:spPr bwMode="auto">
          <a:xfrm>
            <a:off x="1908175" y="4167188"/>
            <a:ext cx="287338" cy="484187"/>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59" name="Rectangle 12"/>
          <p:cNvSpPr>
            <a:spLocks noChangeArrowheads="1"/>
          </p:cNvSpPr>
          <p:nvPr/>
        </p:nvSpPr>
        <p:spPr bwMode="auto">
          <a:xfrm>
            <a:off x="1692275" y="4167188"/>
            <a:ext cx="215900" cy="481012"/>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660" name="Rectangle 12"/>
          <p:cNvSpPr>
            <a:spLocks noChangeArrowheads="1"/>
          </p:cNvSpPr>
          <p:nvPr/>
        </p:nvSpPr>
        <p:spPr bwMode="auto">
          <a:xfrm>
            <a:off x="1476375" y="4167188"/>
            <a:ext cx="215900" cy="484187"/>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134" name="Rectangle 12"/>
          <p:cNvSpPr>
            <a:spLocks noChangeArrowheads="1"/>
          </p:cNvSpPr>
          <p:nvPr/>
        </p:nvSpPr>
        <p:spPr bwMode="auto">
          <a:xfrm>
            <a:off x="2628900" y="4167188"/>
            <a:ext cx="287338" cy="485775"/>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62" name="Rectangle 12"/>
          <p:cNvSpPr>
            <a:spLocks noChangeArrowheads="1"/>
          </p:cNvSpPr>
          <p:nvPr/>
        </p:nvSpPr>
        <p:spPr bwMode="auto">
          <a:xfrm>
            <a:off x="2411413" y="4167188"/>
            <a:ext cx="215900" cy="481012"/>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663" name="Rectangle 12"/>
          <p:cNvSpPr>
            <a:spLocks noChangeArrowheads="1"/>
          </p:cNvSpPr>
          <p:nvPr/>
        </p:nvSpPr>
        <p:spPr bwMode="auto">
          <a:xfrm>
            <a:off x="2195513" y="4167188"/>
            <a:ext cx="215900" cy="485775"/>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137" name="Rectangle 12"/>
          <p:cNvSpPr>
            <a:spLocks noChangeArrowheads="1"/>
          </p:cNvSpPr>
          <p:nvPr/>
        </p:nvSpPr>
        <p:spPr bwMode="auto">
          <a:xfrm>
            <a:off x="3348038" y="4167188"/>
            <a:ext cx="287337" cy="485775"/>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65" name="Rectangle 12"/>
          <p:cNvSpPr>
            <a:spLocks noChangeArrowheads="1"/>
          </p:cNvSpPr>
          <p:nvPr/>
        </p:nvSpPr>
        <p:spPr bwMode="auto">
          <a:xfrm>
            <a:off x="3132138" y="4167188"/>
            <a:ext cx="215900" cy="481012"/>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666" name="Rectangle 12"/>
          <p:cNvSpPr>
            <a:spLocks noChangeArrowheads="1"/>
          </p:cNvSpPr>
          <p:nvPr/>
        </p:nvSpPr>
        <p:spPr bwMode="auto">
          <a:xfrm>
            <a:off x="2916238" y="4167188"/>
            <a:ext cx="215900" cy="485775"/>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140" name="Rectangle 12"/>
          <p:cNvSpPr>
            <a:spLocks noChangeArrowheads="1"/>
          </p:cNvSpPr>
          <p:nvPr/>
        </p:nvSpPr>
        <p:spPr bwMode="auto">
          <a:xfrm>
            <a:off x="4068763" y="4167188"/>
            <a:ext cx="287337" cy="485775"/>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68" name="Rectangle 12"/>
          <p:cNvSpPr>
            <a:spLocks noChangeArrowheads="1"/>
          </p:cNvSpPr>
          <p:nvPr/>
        </p:nvSpPr>
        <p:spPr bwMode="auto">
          <a:xfrm>
            <a:off x="3851275" y="4167188"/>
            <a:ext cx="215900" cy="481012"/>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669" name="Rectangle 12"/>
          <p:cNvSpPr>
            <a:spLocks noChangeArrowheads="1"/>
          </p:cNvSpPr>
          <p:nvPr/>
        </p:nvSpPr>
        <p:spPr bwMode="auto">
          <a:xfrm>
            <a:off x="3635375" y="4167188"/>
            <a:ext cx="215900" cy="485775"/>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143" name="Rectangle 12"/>
          <p:cNvSpPr>
            <a:spLocks noChangeArrowheads="1"/>
          </p:cNvSpPr>
          <p:nvPr/>
        </p:nvSpPr>
        <p:spPr bwMode="auto">
          <a:xfrm>
            <a:off x="4789488" y="4167188"/>
            <a:ext cx="287337" cy="485775"/>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71" name="Rectangle 12"/>
          <p:cNvSpPr>
            <a:spLocks noChangeArrowheads="1"/>
          </p:cNvSpPr>
          <p:nvPr/>
        </p:nvSpPr>
        <p:spPr bwMode="auto">
          <a:xfrm>
            <a:off x="4572000" y="4167188"/>
            <a:ext cx="215900" cy="481012"/>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672" name="Rectangle 12"/>
          <p:cNvSpPr>
            <a:spLocks noChangeArrowheads="1"/>
          </p:cNvSpPr>
          <p:nvPr/>
        </p:nvSpPr>
        <p:spPr bwMode="auto">
          <a:xfrm>
            <a:off x="4356100" y="4167188"/>
            <a:ext cx="215900" cy="485775"/>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146" name="Rectangle 12"/>
          <p:cNvSpPr>
            <a:spLocks noChangeArrowheads="1"/>
          </p:cNvSpPr>
          <p:nvPr/>
        </p:nvSpPr>
        <p:spPr bwMode="auto">
          <a:xfrm>
            <a:off x="5508625" y="4168775"/>
            <a:ext cx="287338" cy="484188"/>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74" name="Rectangle 12"/>
          <p:cNvSpPr>
            <a:spLocks noChangeArrowheads="1"/>
          </p:cNvSpPr>
          <p:nvPr/>
        </p:nvSpPr>
        <p:spPr bwMode="auto">
          <a:xfrm>
            <a:off x="5292725" y="4168775"/>
            <a:ext cx="215900" cy="481013"/>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675" name="Rectangle 12"/>
          <p:cNvSpPr>
            <a:spLocks noChangeArrowheads="1"/>
          </p:cNvSpPr>
          <p:nvPr/>
        </p:nvSpPr>
        <p:spPr bwMode="auto">
          <a:xfrm>
            <a:off x="5076825" y="4168775"/>
            <a:ext cx="215900" cy="484188"/>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149" name="Rectangle 12"/>
          <p:cNvSpPr>
            <a:spLocks noChangeArrowheads="1"/>
          </p:cNvSpPr>
          <p:nvPr/>
        </p:nvSpPr>
        <p:spPr bwMode="auto">
          <a:xfrm>
            <a:off x="6229350" y="4168775"/>
            <a:ext cx="287338" cy="484188"/>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77" name="Rectangle 12"/>
          <p:cNvSpPr>
            <a:spLocks noChangeArrowheads="1"/>
          </p:cNvSpPr>
          <p:nvPr/>
        </p:nvSpPr>
        <p:spPr bwMode="auto">
          <a:xfrm>
            <a:off x="6011863" y="4168775"/>
            <a:ext cx="215900" cy="481013"/>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678" name="Rectangle 12"/>
          <p:cNvSpPr>
            <a:spLocks noChangeArrowheads="1"/>
          </p:cNvSpPr>
          <p:nvPr/>
        </p:nvSpPr>
        <p:spPr bwMode="auto">
          <a:xfrm>
            <a:off x="5795963" y="4168775"/>
            <a:ext cx="215900" cy="484188"/>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152" name="Rectangle 12"/>
          <p:cNvSpPr>
            <a:spLocks noChangeArrowheads="1"/>
          </p:cNvSpPr>
          <p:nvPr/>
        </p:nvSpPr>
        <p:spPr bwMode="auto">
          <a:xfrm>
            <a:off x="6948488" y="4168775"/>
            <a:ext cx="287337" cy="484188"/>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5680" name="Rectangle 12"/>
          <p:cNvSpPr>
            <a:spLocks noChangeArrowheads="1"/>
          </p:cNvSpPr>
          <p:nvPr/>
        </p:nvSpPr>
        <p:spPr bwMode="auto">
          <a:xfrm>
            <a:off x="6732588" y="4168775"/>
            <a:ext cx="215900" cy="481013"/>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5681" name="Rectangle 12"/>
          <p:cNvSpPr>
            <a:spLocks noChangeArrowheads="1"/>
          </p:cNvSpPr>
          <p:nvPr/>
        </p:nvSpPr>
        <p:spPr bwMode="auto">
          <a:xfrm>
            <a:off x="6516688" y="4168775"/>
            <a:ext cx="215900" cy="484188"/>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Tree>
    <p:extLst>
      <p:ext uri="{BB962C8B-B14F-4D97-AF65-F5344CB8AC3E}">
        <p14:creationId xmlns:p14="http://schemas.microsoft.com/office/powerpoint/2010/main" val="265015825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el 1"/>
          <p:cNvSpPr>
            <a:spLocks noGrp="1"/>
          </p:cNvSpPr>
          <p:nvPr>
            <p:ph type="title"/>
          </p:nvPr>
        </p:nvSpPr>
        <p:spPr/>
        <p:txBody>
          <a:bodyPr/>
          <a:lstStyle/>
          <a:p>
            <a:r>
              <a:rPr lang="en-US">
                <a:latin typeface="Calibri" charset="0"/>
              </a:rPr>
              <a:t>A thought experiment</a:t>
            </a:r>
            <a:endParaRPr lang="nl-NL">
              <a:latin typeface="Calibri" charset="0"/>
            </a:endParaRPr>
          </a:p>
        </p:txBody>
      </p:sp>
      <p:sp>
        <p:nvSpPr>
          <p:cNvPr id="66563" name="Tijdelijke aanduiding voor inhoud 2"/>
          <p:cNvSpPr>
            <a:spLocks noGrp="1"/>
          </p:cNvSpPr>
          <p:nvPr>
            <p:ph idx="1"/>
          </p:nvPr>
        </p:nvSpPr>
        <p:spPr>
          <a:xfrm>
            <a:off x="457200" y="1600200"/>
            <a:ext cx="8507413" cy="4525963"/>
          </a:xfrm>
        </p:spPr>
        <p:txBody>
          <a:bodyPr>
            <a:normAutofit fontScale="92500" lnSpcReduction="10000"/>
          </a:bodyPr>
          <a:lstStyle/>
          <a:p>
            <a:endParaRPr lang="en-US">
              <a:latin typeface="Calibri" charset="0"/>
            </a:endParaRPr>
          </a:p>
          <a:p>
            <a:endParaRPr lang="en-US">
              <a:latin typeface="Calibri" charset="0"/>
            </a:endParaRPr>
          </a:p>
          <a:p>
            <a:r>
              <a:rPr lang="en-US">
                <a:latin typeface="Calibri" charset="0"/>
              </a:rPr>
              <a:t>Shannon coding is non-selfdescriptive, works better for high entropy strings</a:t>
            </a:r>
          </a:p>
          <a:p>
            <a:endParaRPr lang="en-US">
              <a:latin typeface="Calibri" charset="0"/>
            </a:endParaRPr>
          </a:p>
          <a:p>
            <a:endParaRPr lang="en-US">
              <a:latin typeface="Calibri" charset="0"/>
            </a:endParaRPr>
          </a:p>
          <a:p>
            <a:r>
              <a:rPr lang="en-US">
                <a:latin typeface="Calibri" charset="0"/>
              </a:rPr>
              <a:t>Kolmogorov coding is selfdescriptive, works better for low entropy strings</a:t>
            </a:r>
          </a:p>
          <a:p>
            <a:r>
              <a:rPr lang="en-US">
                <a:latin typeface="Calibri" charset="0"/>
              </a:rPr>
              <a:t>Entropic strings (K(x)=H(x)) are extremely rare!!</a:t>
            </a:r>
            <a:endParaRPr lang="nl-NL">
              <a:latin typeface="Calibri" charset="0"/>
            </a:endParaRPr>
          </a:p>
          <a:p>
            <a:endParaRPr lang="nl-NL">
              <a:latin typeface="Calibri" charset="0"/>
            </a:endParaRPr>
          </a:p>
        </p:txBody>
      </p:sp>
      <p:sp>
        <p:nvSpPr>
          <p:cNvPr id="57" name="Rectangle 12"/>
          <p:cNvSpPr>
            <a:spLocks noChangeArrowheads="1"/>
          </p:cNvSpPr>
          <p:nvPr/>
        </p:nvSpPr>
        <p:spPr bwMode="auto">
          <a:xfrm>
            <a:off x="1547813" y="1816100"/>
            <a:ext cx="330200" cy="60325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6565" name="Rectangle 12"/>
          <p:cNvSpPr>
            <a:spLocks noChangeArrowheads="1"/>
          </p:cNvSpPr>
          <p:nvPr/>
        </p:nvSpPr>
        <p:spPr bwMode="auto">
          <a:xfrm>
            <a:off x="1436688" y="1816100"/>
            <a:ext cx="111125" cy="598488"/>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6566" name="Rectangle 12"/>
          <p:cNvSpPr>
            <a:spLocks noChangeArrowheads="1"/>
          </p:cNvSpPr>
          <p:nvPr/>
        </p:nvSpPr>
        <p:spPr bwMode="auto">
          <a:xfrm>
            <a:off x="1187450" y="1816100"/>
            <a:ext cx="249238"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60" name="Rectangle 12"/>
          <p:cNvSpPr>
            <a:spLocks noChangeArrowheads="1"/>
          </p:cNvSpPr>
          <p:nvPr/>
        </p:nvSpPr>
        <p:spPr bwMode="auto">
          <a:xfrm>
            <a:off x="2376488" y="1817688"/>
            <a:ext cx="114300" cy="601662"/>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6568" name="Rectangle 12"/>
          <p:cNvSpPr>
            <a:spLocks noChangeArrowheads="1"/>
          </p:cNvSpPr>
          <p:nvPr/>
        </p:nvSpPr>
        <p:spPr bwMode="auto">
          <a:xfrm>
            <a:off x="2125663" y="1817688"/>
            <a:ext cx="249237" cy="596900"/>
          </a:xfrm>
          <a:prstGeom prst="rect">
            <a:avLst/>
          </a:prstGeom>
          <a:solidFill>
            <a:schemeClr val="bg1"/>
          </a:solidFill>
          <a:ln w="9525">
            <a:solidFill>
              <a:schemeClr val="tx1"/>
            </a:solidFill>
            <a:miter lim="800000"/>
            <a:headEnd/>
            <a:tailEnd/>
          </a:ln>
        </p:spPr>
        <p:txBody>
          <a:bodyPr wrap="none" anchor="ctr"/>
          <a:lstStyle/>
          <a:p>
            <a:pPr algn="ctr"/>
            <a:endParaRPr lang="en-US">
              <a:latin typeface="Calibri" charset="0"/>
            </a:endParaRPr>
          </a:p>
        </p:txBody>
      </p:sp>
      <p:sp>
        <p:nvSpPr>
          <p:cNvPr id="66569" name="Rectangle 12"/>
          <p:cNvSpPr>
            <a:spLocks noChangeArrowheads="1"/>
          </p:cNvSpPr>
          <p:nvPr/>
        </p:nvSpPr>
        <p:spPr bwMode="auto">
          <a:xfrm>
            <a:off x="1878013" y="1817688"/>
            <a:ext cx="247650" cy="601662"/>
          </a:xfrm>
          <a:prstGeom prst="rect">
            <a:avLst/>
          </a:prstGeom>
          <a:solidFill>
            <a:srgbClr val="FF0000"/>
          </a:solidFill>
          <a:ln w="9525">
            <a:solidFill>
              <a:schemeClr val="tx1"/>
            </a:solidFill>
            <a:miter lim="800000"/>
            <a:headEnd/>
            <a:tailEnd/>
          </a:ln>
        </p:spPr>
        <p:txBody>
          <a:bodyPr wrap="none" anchor="ctr"/>
          <a:lstStyle/>
          <a:p>
            <a:pPr algn="ctr"/>
            <a:endParaRPr lang="en-US">
              <a:latin typeface="Calibri" charset="0"/>
            </a:endParaRPr>
          </a:p>
        </p:txBody>
      </p:sp>
      <p:sp>
        <p:nvSpPr>
          <p:cNvPr id="66570" name="Rectangle 12"/>
          <p:cNvSpPr>
            <a:spLocks noChangeArrowheads="1"/>
          </p:cNvSpPr>
          <p:nvPr/>
        </p:nvSpPr>
        <p:spPr bwMode="auto">
          <a:xfrm>
            <a:off x="2732088" y="1817688"/>
            <a:ext cx="249237" cy="596900"/>
          </a:xfrm>
          <a:prstGeom prst="rect">
            <a:avLst/>
          </a:prstGeom>
          <a:solidFill>
            <a:srgbClr val="00B050"/>
          </a:solidFill>
          <a:ln w="9525">
            <a:solidFill>
              <a:schemeClr val="tx1"/>
            </a:solidFill>
            <a:miter lim="800000"/>
            <a:headEnd/>
            <a:tailEnd/>
          </a:ln>
        </p:spPr>
        <p:txBody>
          <a:bodyPr wrap="none" anchor="ctr"/>
          <a:lstStyle/>
          <a:p>
            <a:pPr algn="ctr"/>
            <a:endParaRPr lang="en-US">
              <a:latin typeface="Calibri" charset="0"/>
            </a:endParaRPr>
          </a:p>
        </p:txBody>
      </p:sp>
      <p:sp>
        <p:nvSpPr>
          <p:cNvPr id="66571" name="Rectangle 12"/>
          <p:cNvSpPr>
            <a:spLocks noChangeArrowheads="1"/>
          </p:cNvSpPr>
          <p:nvPr/>
        </p:nvSpPr>
        <p:spPr bwMode="auto">
          <a:xfrm>
            <a:off x="2484438" y="1817688"/>
            <a:ext cx="247650" cy="601662"/>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grpSp>
        <p:nvGrpSpPr>
          <p:cNvPr id="66572" name="Groep 81"/>
          <p:cNvGrpSpPr>
            <a:grpSpLocks/>
          </p:cNvGrpSpPr>
          <p:nvPr/>
        </p:nvGrpSpPr>
        <p:grpSpPr bwMode="auto">
          <a:xfrm>
            <a:off x="2981325" y="1817688"/>
            <a:ext cx="366713" cy="601662"/>
            <a:chOff x="3629493" y="4578946"/>
            <a:chExt cx="1158531" cy="865187"/>
          </a:xfrm>
        </p:grpSpPr>
        <p:sp>
          <p:nvSpPr>
            <p:cNvPr id="63" name="Rectangle 12"/>
            <p:cNvSpPr>
              <a:spLocks noChangeArrowheads="1"/>
            </p:cNvSpPr>
            <p:nvPr/>
          </p:nvSpPr>
          <p:spPr bwMode="auto">
            <a:xfrm>
              <a:off x="3629493" y="4578946"/>
              <a:ext cx="331008" cy="865187"/>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6" name="Rectangle 12"/>
            <p:cNvSpPr>
              <a:spLocks noChangeArrowheads="1"/>
            </p:cNvSpPr>
            <p:nvPr/>
          </p:nvSpPr>
          <p:spPr bwMode="auto">
            <a:xfrm>
              <a:off x="4457016" y="4578946"/>
              <a:ext cx="331008" cy="865187"/>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6614" name="Rectangle 12"/>
            <p:cNvSpPr>
              <a:spLocks noChangeArrowheads="1"/>
            </p:cNvSpPr>
            <p:nvPr/>
          </p:nvSpPr>
          <p:spPr bwMode="auto">
            <a:xfrm>
              <a:off x="4208217" y="4578946"/>
              <a:ext cx="248570" cy="85725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6615" name="Rectangle 12"/>
            <p:cNvSpPr>
              <a:spLocks noChangeArrowheads="1"/>
            </p:cNvSpPr>
            <p:nvPr/>
          </p:nvSpPr>
          <p:spPr bwMode="auto">
            <a:xfrm>
              <a:off x="3959932" y="4578946"/>
              <a:ext cx="248285" cy="865187"/>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grpSp>
      <p:sp>
        <p:nvSpPr>
          <p:cNvPr id="69" name="Rectangle 12"/>
          <p:cNvSpPr>
            <a:spLocks noChangeArrowheads="1"/>
          </p:cNvSpPr>
          <p:nvPr/>
        </p:nvSpPr>
        <p:spPr bwMode="auto">
          <a:xfrm>
            <a:off x="3844925" y="1817688"/>
            <a:ext cx="150813" cy="601662"/>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 name="Rectangle 12"/>
          <p:cNvSpPr>
            <a:spLocks noChangeArrowheads="1"/>
          </p:cNvSpPr>
          <p:nvPr/>
        </p:nvSpPr>
        <p:spPr bwMode="auto">
          <a:xfrm>
            <a:off x="3595688" y="1817688"/>
            <a:ext cx="249237" cy="596900"/>
          </a:xfrm>
          <a:prstGeom prst="rect">
            <a:avLst/>
          </a:prstGeom>
          <a:solidFill>
            <a:schemeClr val="accent1">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71" name="Rectangle 12"/>
          <p:cNvSpPr>
            <a:spLocks noChangeArrowheads="1"/>
          </p:cNvSpPr>
          <p:nvPr/>
        </p:nvSpPr>
        <p:spPr bwMode="auto">
          <a:xfrm>
            <a:off x="3348038" y="1817688"/>
            <a:ext cx="247650" cy="601662"/>
          </a:xfrm>
          <a:prstGeom prst="rect">
            <a:avLst/>
          </a:prstGeom>
          <a:solidFill>
            <a:schemeClr val="tx2">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72" name="Rectangle 12"/>
          <p:cNvSpPr>
            <a:spLocks noChangeArrowheads="1"/>
          </p:cNvSpPr>
          <p:nvPr/>
        </p:nvSpPr>
        <p:spPr bwMode="auto">
          <a:xfrm>
            <a:off x="4494213" y="1817688"/>
            <a:ext cx="330200" cy="603250"/>
          </a:xfrm>
          <a:prstGeom prst="rect">
            <a:avLst/>
          </a:prstGeom>
          <a:solidFill>
            <a:srgbClr val="FF00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6577" name="Rectangle 12"/>
          <p:cNvSpPr>
            <a:spLocks noChangeArrowheads="1"/>
          </p:cNvSpPr>
          <p:nvPr/>
        </p:nvSpPr>
        <p:spPr bwMode="auto">
          <a:xfrm>
            <a:off x="4244975" y="1817688"/>
            <a:ext cx="247650" cy="596900"/>
          </a:xfrm>
          <a:prstGeom prst="rect">
            <a:avLst/>
          </a:prstGeom>
          <a:solidFill>
            <a:srgbClr val="FFC000"/>
          </a:solidFill>
          <a:ln w="9525">
            <a:solidFill>
              <a:schemeClr val="tx1"/>
            </a:solidFill>
            <a:miter lim="800000"/>
            <a:headEnd/>
            <a:tailEnd/>
          </a:ln>
        </p:spPr>
        <p:txBody>
          <a:bodyPr wrap="none" anchor="ctr"/>
          <a:lstStyle/>
          <a:p>
            <a:pPr algn="ctr"/>
            <a:endParaRPr lang="en-US">
              <a:latin typeface="Calibri" charset="0"/>
            </a:endParaRPr>
          </a:p>
        </p:txBody>
      </p:sp>
      <p:sp>
        <p:nvSpPr>
          <p:cNvPr id="66578" name="Rectangle 12"/>
          <p:cNvSpPr>
            <a:spLocks noChangeArrowheads="1"/>
          </p:cNvSpPr>
          <p:nvPr/>
        </p:nvSpPr>
        <p:spPr bwMode="auto">
          <a:xfrm>
            <a:off x="3995738" y="1817688"/>
            <a:ext cx="249237"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75" name="Rectangle 12"/>
          <p:cNvSpPr>
            <a:spLocks noChangeArrowheads="1"/>
          </p:cNvSpPr>
          <p:nvPr/>
        </p:nvSpPr>
        <p:spPr bwMode="auto">
          <a:xfrm>
            <a:off x="5148263" y="1817688"/>
            <a:ext cx="330200" cy="603250"/>
          </a:xfrm>
          <a:prstGeom prst="rect">
            <a:avLst/>
          </a:prstGeom>
          <a:solidFill>
            <a:srgbClr val="00B0F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6580" name="Rectangle 12"/>
          <p:cNvSpPr>
            <a:spLocks noChangeArrowheads="1"/>
          </p:cNvSpPr>
          <p:nvPr/>
        </p:nvSpPr>
        <p:spPr bwMode="auto">
          <a:xfrm>
            <a:off x="5072063" y="1817688"/>
            <a:ext cx="112712" cy="59690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6581" name="Rectangle 12"/>
          <p:cNvSpPr>
            <a:spLocks noChangeArrowheads="1"/>
          </p:cNvSpPr>
          <p:nvPr/>
        </p:nvSpPr>
        <p:spPr bwMode="auto">
          <a:xfrm>
            <a:off x="4824413" y="1817688"/>
            <a:ext cx="247650" cy="603250"/>
          </a:xfrm>
          <a:prstGeom prst="rect">
            <a:avLst/>
          </a:prstGeom>
          <a:solidFill>
            <a:srgbClr val="002060"/>
          </a:solidFill>
          <a:ln w="9525">
            <a:solidFill>
              <a:schemeClr val="tx1"/>
            </a:solidFill>
            <a:miter lim="800000"/>
            <a:headEnd/>
            <a:tailEnd/>
          </a:ln>
        </p:spPr>
        <p:txBody>
          <a:bodyPr wrap="none" anchor="ctr"/>
          <a:lstStyle/>
          <a:p>
            <a:pPr algn="ctr"/>
            <a:endParaRPr lang="en-US">
              <a:latin typeface="Calibri" charset="0"/>
            </a:endParaRPr>
          </a:p>
        </p:txBody>
      </p:sp>
      <p:sp>
        <p:nvSpPr>
          <p:cNvPr id="78" name="Rectangle 12"/>
          <p:cNvSpPr>
            <a:spLocks noChangeArrowheads="1"/>
          </p:cNvSpPr>
          <p:nvPr/>
        </p:nvSpPr>
        <p:spPr bwMode="auto">
          <a:xfrm>
            <a:off x="5976938" y="1817688"/>
            <a:ext cx="330200" cy="60325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9" name="Rectangle 12"/>
          <p:cNvSpPr>
            <a:spLocks noChangeArrowheads="1"/>
          </p:cNvSpPr>
          <p:nvPr/>
        </p:nvSpPr>
        <p:spPr bwMode="auto">
          <a:xfrm>
            <a:off x="5726113" y="1817688"/>
            <a:ext cx="249237" cy="596900"/>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80" name="Rectangle 12"/>
          <p:cNvSpPr>
            <a:spLocks noChangeArrowheads="1"/>
          </p:cNvSpPr>
          <p:nvPr/>
        </p:nvSpPr>
        <p:spPr bwMode="auto">
          <a:xfrm>
            <a:off x="5478463" y="1817688"/>
            <a:ext cx="247650" cy="60325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159" name="Wolkvormige toelichting 158"/>
          <p:cNvSpPr/>
          <p:nvPr/>
        </p:nvSpPr>
        <p:spPr>
          <a:xfrm>
            <a:off x="7092950" y="1700213"/>
            <a:ext cx="1439863" cy="865187"/>
          </a:xfrm>
          <a:prstGeom prst="cloudCallout">
            <a:avLst>
              <a:gd name="adj1" fmla="val -85845"/>
              <a:gd name="adj2" fmla="val -312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Code table </a:t>
            </a:r>
            <a:endParaRPr lang="nl-NL" dirty="0"/>
          </a:p>
        </p:txBody>
      </p:sp>
      <p:sp>
        <p:nvSpPr>
          <p:cNvPr id="160" name="Rectangle 12"/>
          <p:cNvSpPr>
            <a:spLocks noChangeArrowheads="1"/>
          </p:cNvSpPr>
          <p:nvPr/>
        </p:nvSpPr>
        <p:spPr bwMode="auto">
          <a:xfrm>
            <a:off x="1547813" y="4365625"/>
            <a:ext cx="330200" cy="60325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6587" name="Rectangle 12"/>
          <p:cNvSpPr>
            <a:spLocks noChangeArrowheads="1"/>
          </p:cNvSpPr>
          <p:nvPr/>
        </p:nvSpPr>
        <p:spPr bwMode="auto">
          <a:xfrm>
            <a:off x="1436688" y="4365625"/>
            <a:ext cx="111125" cy="59690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6588" name="Rectangle 12"/>
          <p:cNvSpPr>
            <a:spLocks noChangeArrowheads="1"/>
          </p:cNvSpPr>
          <p:nvPr/>
        </p:nvSpPr>
        <p:spPr bwMode="auto">
          <a:xfrm>
            <a:off x="1187450" y="4365625"/>
            <a:ext cx="249238"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163" name="Rectangle 12"/>
          <p:cNvSpPr>
            <a:spLocks noChangeArrowheads="1"/>
          </p:cNvSpPr>
          <p:nvPr/>
        </p:nvSpPr>
        <p:spPr bwMode="auto">
          <a:xfrm>
            <a:off x="2376488" y="4365625"/>
            <a:ext cx="114300" cy="603250"/>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6590" name="Rectangle 12"/>
          <p:cNvSpPr>
            <a:spLocks noChangeArrowheads="1"/>
          </p:cNvSpPr>
          <p:nvPr/>
        </p:nvSpPr>
        <p:spPr bwMode="auto">
          <a:xfrm>
            <a:off x="2125663" y="4365625"/>
            <a:ext cx="249237" cy="598488"/>
          </a:xfrm>
          <a:prstGeom prst="rect">
            <a:avLst/>
          </a:prstGeom>
          <a:solidFill>
            <a:schemeClr val="bg1"/>
          </a:solidFill>
          <a:ln w="9525">
            <a:solidFill>
              <a:schemeClr val="tx1"/>
            </a:solidFill>
            <a:miter lim="800000"/>
            <a:headEnd/>
            <a:tailEnd/>
          </a:ln>
        </p:spPr>
        <p:txBody>
          <a:bodyPr wrap="none" anchor="ctr"/>
          <a:lstStyle/>
          <a:p>
            <a:pPr algn="ctr"/>
            <a:endParaRPr lang="en-US">
              <a:latin typeface="Calibri" charset="0"/>
            </a:endParaRPr>
          </a:p>
        </p:txBody>
      </p:sp>
      <p:sp>
        <p:nvSpPr>
          <p:cNvPr id="66591" name="Rectangle 12"/>
          <p:cNvSpPr>
            <a:spLocks noChangeArrowheads="1"/>
          </p:cNvSpPr>
          <p:nvPr/>
        </p:nvSpPr>
        <p:spPr bwMode="auto">
          <a:xfrm>
            <a:off x="1878013" y="4365625"/>
            <a:ext cx="247650" cy="603250"/>
          </a:xfrm>
          <a:prstGeom prst="rect">
            <a:avLst/>
          </a:prstGeom>
          <a:solidFill>
            <a:srgbClr val="FF0000"/>
          </a:solidFill>
          <a:ln w="9525">
            <a:solidFill>
              <a:schemeClr val="tx1"/>
            </a:solidFill>
            <a:miter lim="800000"/>
            <a:headEnd/>
            <a:tailEnd/>
          </a:ln>
        </p:spPr>
        <p:txBody>
          <a:bodyPr wrap="none" anchor="ctr"/>
          <a:lstStyle/>
          <a:p>
            <a:pPr algn="ctr"/>
            <a:endParaRPr lang="en-US">
              <a:latin typeface="Calibri" charset="0"/>
            </a:endParaRPr>
          </a:p>
        </p:txBody>
      </p:sp>
      <p:sp>
        <p:nvSpPr>
          <p:cNvPr id="66592" name="Rectangle 12"/>
          <p:cNvSpPr>
            <a:spLocks noChangeArrowheads="1"/>
          </p:cNvSpPr>
          <p:nvPr/>
        </p:nvSpPr>
        <p:spPr bwMode="auto">
          <a:xfrm>
            <a:off x="2732088" y="4365625"/>
            <a:ext cx="249237" cy="598488"/>
          </a:xfrm>
          <a:prstGeom prst="rect">
            <a:avLst/>
          </a:prstGeom>
          <a:solidFill>
            <a:srgbClr val="00B050"/>
          </a:solidFill>
          <a:ln w="9525">
            <a:solidFill>
              <a:schemeClr val="tx1"/>
            </a:solidFill>
            <a:miter lim="800000"/>
            <a:headEnd/>
            <a:tailEnd/>
          </a:ln>
        </p:spPr>
        <p:txBody>
          <a:bodyPr wrap="none" anchor="ctr"/>
          <a:lstStyle/>
          <a:p>
            <a:pPr algn="ctr"/>
            <a:endParaRPr lang="en-US">
              <a:latin typeface="Calibri" charset="0"/>
            </a:endParaRPr>
          </a:p>
        </p:txBody>
      </p:sp>
      <p:sp>
        <p:nvSpPr>
          <p:cNvPr id="66593" name="Rectangle 12"/>
          <p:cNvSpPr>
            <a:spLocks noChangeArrowheads="1"/>
          </p:cNvSpPr>
          <p:nvPr/>
        </p:nvSpPr>
        <p:spPr bwMode="auto">
          <a:xfrm>
            <a:off x="2484438" y="4365625"/>
            <a:ext cx="24765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grpSp>
        <p:nvGrpSpPr>
          <p:cNvPr id="66594" name="Groep 167"/>
          <p:cNvGrpSpPr>
            <a:grpSpLocks/>
          </p:cNvGrpSpPr>
          <p:nvPr/>
        </p:nvGrpSpPr>
        <p:grpSpPr bwMode="auto">
          <a:xfrm>
            <a:off x="2981325" y="4365625"/>
            <a:ext cx="366713" cy="603250"/>
            <a:chOff x="3629493" y="4578946"/>
            <a:chExt cx="1158531" cy="865187"/>
          </a:xfrm>
        </p:grpSpPr>
        <p:sp>
          <p:nvSpPr>
            <p:cNvPr id="169" name="Rectangle 12"/>
            <p:cNvSpPr>
              <a:spLocks noChangeArrowheads="1"/>
            </p:cNvSpPr>
            <p:nvPr/>
          </p:nvSpPr>
          <p:spPr bwMode="auto">
            <a:xfrm>
              <a:off x="3629493" y="4578946"/>
              <a:ext cx="331008" cy="865187"/>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170" name="Rectangle 12"/>
            <p:cNvSpPr>
              <a:spLocks noChangeArrowheads="1"/>
            </p:cNvSpPr>
            <p:nvPr/>
          </p:nvSpPr>
          <p:spPr bwMode="auto">
            <a:xfrm>
              <a:off x="4457016" y="4578946"/>
              <a:ext cx="331008" cy="865187"/>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6610" name="Rectangle 12"/>
            <p:cNvSpPr>
              <a:spLocks noChangeArrowheads="1"/>
            </p:cNvSpPr>
            <p:nvPr/>
          </p:nvSpPr>
          <p:spPr bwMode="auto">
            <a:xfrm>
              <a:off x="4208217" y="4578946"/>
              <a:ext cx="248570" cy="85725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6611" name="Rectangle 12"/>
            <p:cNvSpPr>
              <a:spLocks noChangeArrowheads="1"/>
            </p:cNvSpPr>
            <p:nvPr/>
          </p:nvSpPr>
          <p:spPr bwMode="auto">
            <a:xfrm>
              <a:off x="3959932" y="4578946"/>
              <a:ext cx="248285" cy="865187"/>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grpSp>
      <p:sp>
        <p:nvSpPr>
          <p:cNvPr id="173" name="Rectangle 12"/>
          <p:cNvSpPr>
            <a:spLocks noChangeArrowheads="1"/>
          </p:cNvSpPr>
          <p:nvPr/>
        </p:nvSpPr>
        <p:spPr bwMode="auto">
          <a:xfrm>
            <a:off x="3844925" y="4365625"/>
            <a:ext cx="150813" cy="603250"/>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174" name="Rectangle 12"/>
          <p:cNvSpPr>
            <a:spLocks noChangeArrowheads="1"/>
          </p:cNvSpPr>
          <p:nvPr/>
        </p:nvSpPr>
        <p:spPr bwMode="auto">
          <a:xfrm>
            <a:off x="3595688" y="4365625"/>
            <a:ext cx="249237" cy="598488"/>
          </a:xfrm>
          <a:prstGeom prst="rect">
            <a:avLst/>
          </a:prstGeom>
          <a:solidFill>
            <a:schemeClr val="accent1">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175" name="Rectangle 12"/>
          <p:cNvSpPr>
            <a:spLocks noChangeArrowheads="1"/>
          </p:cNvSpPr>
          <p:nvPr/>
        </p:nvSpPr>
        <p:spPr bwMode="auto">
          <a:xfrm>
            <a:off x="3348038" y="4365625"/>
            <a:ext cx="247650" cy="603250"/>
          </a:xfrm>
          <a:prstGeom prst="rect">
            <a:avLst/>
          </a:prstGeom>
          <a:solidFill>
            <a:schemeClr val="tx2">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176" name="Rectangle 12"/>
          <p:cNvSpPr>
            <a:spLocks noChangeArrowheads="1"/>
          </p:cNvSpPr>
          <p:nvPr/>
        </p:nvSpPr>
        <p:spPr bwMode="auto">
          <a:xfrm>
            <a:off x="4494213" y="4367213"/>
            <a:ext cx="330200" cy="601662"/>
          </a:xfrm>
          <a:prstGeom prst="rect">
            <a:avLst/>
          </a:prstGeom>
          <a:solidFill>
            <a:srgbClr val="FF00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6599" name="Rectangle 12"/>
          <p:cNvSpPr>
            <a:spLocks noChangeArrowheads="1"/>
          </p:cNvSpPr>
          <p:nvPr/>
        </p:nvSpPr>
        <p:spPr bwMode="auto">
          <a:xfrm>
            <a:off x="4244975" y="4367213"/>
            <a:ext cx="247650" cy="596900"/>
          </a:xfrm>
          <a:prstGeom prst="rect">
            <a:avLst/>
          </a:prstGeom>
          <a:solidFill>
            <a:srgbClr val="FFC000"/>
          </a:solidFill>
          <a:ln w="9525">
            <a:solidFill>
              <a:schemeClr val="tx1"/>
            </a:solidFill>
            <a:miter lim="800000"/>
            <a:headEnd/>
            <a:tailEnd/>
          </a:ln>
        </p:spPr>
        <p:txBody>
          <a:bodyPr wrap="none" anchor="ctr"/>
          <a:lstStyle/>
          <a:p>
            <a:pPr algn="ctr"/>
            <a:endParaRPr lang="en-US">
              <a:latin typeface="Calibri" charset="0"/>
            </a:endParaRPr>
          </a:p>
        </p:txBody>
      </p:sp>
      <p:sp>
        <p:nvSpPr>
          <p:cNvPr id="66600" name="Rectangle 12"/>
          <p:cNvSpPr>
            <a:spLocks noChangeArrowheads="1"/>
          </p:cNvSpPr>
          <p:nvPr/>
        </p:nvSpPr>
        <p:spPr bwMode="auto">
          <a:xfrm>
            <a:off x="3995738" y="4367213"/>
            <a:ext cx="249237" cy="601662"/>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179" name="Rectangle 12"/>
          <p:cNvSpPr>
            <a:spLocks noChangeArrowheads="1"/>
          </p:cNvSpPr>
          <p:nvPr/>
        </p:nvSpPr>
        <p:spPr bwMode="auto">
          <a:xfrm>
            <a:off x="5148263" y="4367213"/>
            <a:ext cx="330200" cy="601662"/>
          </a:xfrm>
          <a:prstGeom prst="rect">
            <a:avLst/>
          </a:prstGeom>
          <a:solidFill>
            <a:srgbClr val="00B0F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6602" name="Rectangle 12"/>
          <p:cNvSpPr>
            <a:spLocks noChangeArrowheads="1"/>
          </p:cNvSpPr>
          <p:nvPr/>
        </p:nvSpPr>
        <p:spPr bwMode="auto">
          <a:xfrm>
            <a:off x="5072063" y="4367213"/>
            <a:ext cx="112712" cy="59690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6603" name="Rectangle 12"/>
          <p:cNvSpPr>
            <a:spLocks noChangeArrowheads="1"/>
          </p:cNvSpPr>
          <p:nvPr/>
        </p:nvSpPr>
        <p:spPr bwMode="auto">
          <a:xfrm>
            <a:off x="4824413" y="4367213"/>
            <a:ext cx="247650" cy="601662"/>
          </a:xfrm>
          <a:prstGeom prst="rect">
            <a:avLst/>
          </a:prstGeom>
          <a:solidFill>
            <a:srgbClr val="002060"/>
          </a:solidFill>
          <a:ln w="9525">
            <a:solidFill>
              <a:schemeClr val="tx1"/>
            </a:solidFill>
            <a:miter lim="800000"/>
            <a:headEnd/>
            <a:tailEnd/>
          </a:ln>
        </p:spPr>
        <p:txBody>
          <a:bodyPr wrap="none" anchor="ctr"/>
          <a:lstStyle/>
          <a:p>
            <a:pPr algn="ctr"/>
            <a:endParaRPr lang="en-US">
              <a:latin typeface="Calibri" charset="0"/>
            </a:endParaRPr>
          </a:p>
        </p:txBody>
      </p:sp>
      <p:sp>
        <p:nvSpPr>
          <p:cNvPr id="182" name="Rectangle 12"/>
          <p:cNvSpPr>
            <a:spLocks noChangeArrowheads="1"/>
          </p:cNvSpPr>
          <p:nvPr/>
        </p:nvSpPr>
        <p:spPr bwMode="auto">
          <a:xfrm>
            <a:off x="5976938" y="4367213"/>
            <a:ext cx="330200" cy="601662"/>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183" name="Rectangle 12"/>
          <p:cNvSpPr>
            <a:spLocks noChangeArrowheads="1"/>
          </p:cNvSpPr>
          <p:nvPr/>
        </p:nvSpPr>
        <p:spPr bwMode="auto">
          <a:xfrm>
            <a:off x="5726113" y="4367213"/>
            <a:ext cx="249237" cy="596900"/>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184" name="Rectangle 12"/>
          <p:cNvSpPr>
            <a:spLocks noChangeArrowheads="1"/>
          </p:cNvSpPr>
          <p:nvPr/>
        </p:nvSpPr>
        <p:spPr bwMode="auto">
          <a:xfrm>
            <a:off x="5478463" y="4367213"/>
            <a:ext cx="247650" cy="601662"/>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210" name="Rectangle 12"/>
          <p:cNvSpPr>
            <a:spLocks noChangeArrowheads="1"/>
          </p:cNvSpPr>
          <p:nvPr/>
        </p:nvSpPr>
        <p:spPr bwMode="auto">
          <a:xfrm>
            <a:off x="6300788" y="4365625"/>
            <a:ext cx="1295400" cy="603250"/>
          </a:xfrm>
          <a:prstGeom prst="rect">
            <a:avLst/>
          </a:prstGeom>
          <a:solidFill>
            <a:schemeClr val="tx2">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dirty="0">
                <a:solidFill>
                  <a:schemeClr val="bg1"/>
                </a:solidFill>
                <a:latin typeface="+mn-lt"/>
                <a:ea typeface="+mn-ea"/>
                <a:cs typeface="+mn-cs"/>
              </a:rPr>
              <a:t>Program </a:t>
            </a:r>
          </a:p>
          <a:p>
            <a:pPr algn="ctr" fontAlgn="auto">
              <a:spcBef>
                <a:spcPts val="0"/>
              </a:spcBef>
              <a:spcAft>
                <a:spcPts val="0"/>
              </a:spcAft>
              <a:defRPr/>
            </a:pPr>
            <a:r>
              <a:rPr lang="en-US" dirty="0">
                <a:solidFill>
                  <a:schemeClr val="bg1"/>
                </a:solidFill>
                <a:latin typeface="+mn-lt"/>
                <a:ea typeface="+mn-ea"/>
                <a:cs typeface="+mn-cs"/>
              </a:rPr>
              <a:t>code</a:t>
            </a:r>
            <a:endParaRPr lang="nl-NL" dirty="0">
              <a:solidFill>
                <a:schemeClr val="bg1"/>
              </a:solidFill>
              <a:latin typeface="+mn-lt"/>
              <a:ea typeface="+mn-ea"/>
              <a:cs typeface="+mn-cs"/>
            </a:endParaRPr>
          </a:p>
        </p:txBody>
      </p:sp>
    </p:spTree>
    <p:extLst>
      <p:ext uri="{BB962C8B-B14F-4D97-AF65-F5344CB8AC3E}">
        <p14:creationId xmlns:p14="http://schemas.microsoft.com/office/powerpoint/2010/main" val="246004901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Afbeelding 1" descr="Hermans-plo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271588"/>
            <a:ext cx="5591175" cy="523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Titel 2"/>
          <p:cNvSpPr>
            <a:spLocks noGrp="1"/>
          </p:cNvSpPr>
          <p:nvPr>
            <p:ph type="title"/>
          </p:nvPr>
        </p:nvSpPr>
        <p:spPr/>
        <p:txBody>
          <a:bodyPr>
            <a:normAutofit fontScale="90000"/>
          </a:bodyPr>
          <a:lstStyle/>
          <a:p>
            <a:r>
              <a:rPr lang="en-US">
                <a:latin typeface="Calibri" charset="0"/>
              </a:rPr>
              <a:t>Estimate of model information in binary strings (Schultes, Hermans)</a:t>
            </a:r>
            <a:endParaRPr lang="nl-NL">
              <a:latin typeface="Calibri" charset="0"/>
            </a:endParaRPr>
          </a:p>
        </p:txBody>
      </p:sp>
    </p:spTree>
    <p:extLst>
      <p:ext uri="{BB962C8B-B14F-4D97-AF65-F5344CB8AC3E}">
        <p14:creationId xmlns:p14="http://schemas.microsoft.com/office/powerpoint/2010/main" val="39891605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hthoek 37"/>
          <p:cNvSpPr/>
          <p:nvPr/>
        </p:nvSpPr>
        <p:spPr>
          <a:xfrm rot="18894117">
            <a:off x="2427288" y="4370388"/>
            <a:ext cx="2363787" cy="3635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37" name="Rechthoek 36"/>
          <p:cNvSpPr/>
          <p:nvPr/>
        </p:nvSpPr>
        <p:spPr>
          <a:xfrm>
            <a:off x="4500563" y="5157788"/>
            <a:ext cx="2016125" cy="2873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6" name="Rechte verbindingslijn 5"/>
          <p:cNvCxnSpPr/>
          <p:nvPr/>
        </p:nvCxnSpPr>
        <p:spPr>
          <a:xfrm>
            <a:off x="2339975" y="5508625"/>
            <a:ext cx="4464050" cy="0"/>
          </a:xfrm>
          <a:prstGeom prst="line">
            <a:avLst/>
          </a:prstGeom>
          <a:ln w="1079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Rechte verbindingslijn 7"/>
          <p:cNvCxnSpPr/>
          <p:nvPr/>
        </p:nvCxnSpPr>
        <p:spPr>
          <a:xfrm rot="5400000" flipH="1" flipV="1">
            <a:off x="107156" y="3275807"/>
            <a:ext cx="4465637" cy="0"/>
          </a:xfrm>
          <a:prstGeom prst="line">
            <a:avLst/>
          </a:prstGeom>
          <a:ln w="920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9"/>
          <p:cNvCxnSpPr/>
          <p:nvPr/>
        </p:nvCxnSpPr>
        <p:spPr>
          <a:xfrm rot="5400000" flipH="1" flipV="1">
            <a:off x="2339181" y="1043782"/>
            <a:ext cx="4465637" cy="446405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8615" name="Tekstvak 15"/>
          <p:cNvSpPr txBox="1">
            <a:spLocks noChangeArrowheads="1"/>
          </p:cNvSpPr>
          <p:nvPr/>
        </p:nvSpPr>
        <p:spPr bwMode="auto">
          <a:xfrm>
            <a:off x="2051050" y="5724525"/>
            <a:ext cx="9096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K</a:t>
            </a:r>
            <a:r>
              <a:rPr lang="en-US" baseline="-25000"/>
              <a:t>2</a:t>
            </a:r>
            <a:r>
              <a:rPr lang="en-US"/>
              <a:t> (x)=0</a:t>
            </a:r>
            <a:endParaRPr lang="nl-NL"/>
          </a:p>
        </p:txBody>
      </p:sp>
      <p:sp>
        <p:nvSpPr>
          <p:cNvPr id="68616" name="Tekstvak 16"/>
          <p:cNvSpPr txBox="1">
            <a:spLocks noChangeArrowheads="1"/>
          </p:cNvSpPr>
          <p:nvPr/>
        </p:nvSpPr>
        <p:spPr bwMode="auto">
          <a:xfrm>
            <a:off x="6270625" y="5724525"/>
            <a:ext cx="1050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K</a:t>
            </a:r>
            <a:r>
              <a:rPr lang="en-US" baseline="-25000"/>
              <a:t>2</a:t>
            </a:r>
            <a:r>
              <a:rPr lang="en-US"/>
              <a:t>(x)=|x|</a:t>
            </a:r>
            <a:endParaRPr lang="nl-NL"/>
          </a:p>
        </p:txBody>
      </p:sp>
      <p:sp>
        <p:nvSpPr>
          <p:cNvPr id="68617" name="Tekstvak 17"/>
          <p:cNvSpPr txBox="1">
            <a:spLocks noChangeArrowheads="1"/>
          </p:cNvSpPr>
          <p:nvPr/>
        </p:nvSpPr>
        <p:spPr bwMode="auto">
          <a:xfrm rot="-5400000">
            <a:off x="1651000" y="3100388"/>
            <a:ext cx="576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l-GR"/>
              <a:t>φ</a:t>
            </a:r>
            <a:r>
              <a:rPr lang="en-US"/>
              <a:t>(x)</a:t>
            </a:r>
            <a:endParaRPr lang="nl-NL"/>
          </a:p>
        </p:txBody>
      </p:sp>
      <p:sp>
        <p:nvSpPr>
          <p:cNvPr id="68618" name="Tekstvak 18"/>
          <p:cNvSpPr txBox="1">
            <a:spLocks noChangeArrowheads="1"/>
          </p:cNvSpPr>
          <p:nvPr/>
        </p:nvSpPr>
        <p:spPr bwMode="auto">
          <a:xfrm rot="-2702204">
            <a:off x="4157663" y="2135188"/>
            <a:ext cx="1747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Max K</a:t>
            </a:r>
            <a:r>
              <a:rPr lang="en-US" baseline="-25000"/>
              <a:t>2</a:t>
            </a:r>
            <a:r>
              <a:rPr lang="en-US"/>
              <a:t> (x) = </a:t>
            </a:r>
            <a:r>
              <a:rPr lang="el-GR"/>
              <a:t>φ</a:t>
            </a:r>
            <a:r>
              <a:rPr lang="en-US"/>
              <a:t>(x)</a:t>
            </a:r>
            <a:endParaRPr lang="nl-NL"/>
          </a:p>
        </p:txBody>
      </p:sp>
      <p:sp>
        <p:nvSpPr>
          <p:cNvPr id="68619" name="Tekstvak 22"/>
          <p:cNvSpPr txBox="1">
            <a:spLocks noChangeArrowheads="1"/>
          </p:cNvSpPr>
          <p:nvPr/>
        </p:nvSpPr>
        <p:spPr bwMode="auto">
          <a:xfrm>
            <a:off x="4557713" y="5084763"/>
            <a:ext cx="19589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 stochastic models </a:t>
            </a:r>
            <a:endParaRPr lang="nl-NL" sz="1600"/>
          </a:p>
        </p:txBody>
      </p:sp>
      <p:cxnSp>
        <p:nvCxnSpPr>
          <p:cNvPr id="11" name="Rechte verbindingslijn 10"/>
          <p:cNvCxnSpPr/>
          <p:nvPr/>
        </p:nvCxnSpPr>
        <p:spPr>
          <a:xfrm flipH="1" flipV="1">
            <a:off x="2339975" y="1125538"/>
            <a:ext cx="4473575" cy="43624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621" name="Tekstvak 25"/>
          <p:cNvSpPr txBox="1">
            <a:spLocks noChangeArrowheads="1"/>
          </p:cNvSpPr>
          <p:nvPr/>
        </p:nvSpPr>
        <p:spPr bwMode="auto">
          <a:xfrm>
            <a:off x="5095875" y="4078288"/>
            <a:ext cx="16367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Low density </a:t>
            </a:r>
          </a:p>
          <a:p>
            <a:pPr eaLnBrk="1" hangingPunct="1"/>
            <a:r>
              <a:rPr lang="en-US"/>
              <a:t>Low probability</a:t>
            </a:r>
            <a:endParaRPr lang="nl-NL"/>
          </a:p>
        </p:txBody>
      </p:sp>
      <p:sp>
        <p:nvSpPr>
          <p:cNvPr id="68622" name="Tekstvak 26"/>
          <p:cNvSpPr txBox="1">
            <a:spLocks noChangeArrowheads="1"/>
          </p:cNvSpPr>
          <p:nvPr/>
        </p:nvSpPr>
        <p:spPr bwMode="auto">
          <a:xfrm>
            <a:off x="6969125" y="5014913"/>
            <a:ext cx="1635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High density </a:t>
            </a:r>
          </a:p>
          <a:p>
            <a:pPr eaLnBrk="1" hangingPunct="1"/>
            <a:r>
              <a:rPr lang="en-US"/>
              <a:t>Low probability</a:t>
            </a:r>
            <a:endParaRPr lang="nl-NL"/>
          </a:p>
        </p:txBody>
      </p:sp>
      <p:sp>
        <p:nvSpPr>
          <p:cNvPr id="68623" name="Tekstvak 27"/>
          <p:cNvSpPr txBox="1">
            <a:spLocks noChangeArrowheads="1"/>
          </p:cNvSpPr>
          <p:nvPr/>
        </p:nvSpPr>
        <p:spPr bwMode="auto">
          <a:xfrm>
            <a:off x="460375" y="5014913"/>
            <a:ext cx="16811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Low density </a:t>
            </a:r>
          </a:p>
          <a:p>
            <a:pPr eaLnBrk="1" hangingPunct="1"/>
            <a:r>
              <a:rPr lang="en-US"/>
              <a:t>High probability</a:t>
            </a:r>
            <a:endParaRPr lang="nl-NL"/>
          </a:p>
        </p:txBody>
      </p:sp>
      <p:sp>
        <p:nvSpPr>
          <p:cNvPr id="68624" name="Tekstvak 32"/>
          <p:cNvSpPr txBox="1">
            <a:spLocks noChangeArrowheads="1"/>
          </p:cNvSpPr>
          <p:nvPr/>
        </p:nvSpPr>
        <p:spPr bwMode="auto">
          <a:xfrm>
            <a:off x="2543175" y="3059113"/>
            <a:ext cx="1668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Zero probability</a:t>
            </a:r>
            <a:endParaRPr lang="nl-NL"/>
          </a:p>
        </p:txBody>
      </p:sp>
      <p:sp>
        <p:nvSpPr>
          <p:cNvPr id="68625" name="Tekstvak 21"/>
          <p:cNvSpPr txBox="1">
            <a:spLocks noChangeArrowheads="1"/>
          </p:cNvSpPr>
          <p:nvPr/>
        </p:nvSpPr>
        <p:spPr bwMode="auto">
          <a:xfrm rot="2661322">
            <a:off x="2735263" y="1655763"/>
            <a:ext cx="16684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Max  </a:t>
            </a:r>
            <a:r>
              <a:rPr lang="el-GR"/>
              <a:t>φ</a:t>
            </a:r>
            <a:r>
              <a:rPr lang="en-US"/>
              <a:t>(x) = δ(x)</a:t>
            </a:r>
            <a:endParaRPr lang="nl-NL"/>
          </a:p>
        </p:txBody>
      </p:sp>
      <p:sp>
        <p:nvSpPr>
          <p:cNvPr id="68626" name="Tekstvak 28"/>
          <p:cNvSpPr txBox="1">
            <a:spLocks noChangeArrowheads="1"/>
          </p:cNvSpPr>
          <p:nvPr/>
        </p:nvSpPr>
        <p:spPr bwMode="auto">
          <a:xfrm>
            <a:off x="3779838" y="1268413"/>
            <a:ext cx="1670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Zero probability</a:t>
            </a:r>
            <a:endParaRPr lang="nl-NL"/>
          </a:p>
        </p:txBody>
      </p:sp>
      <p:sp>
        <p:nvSpPr>
          <p:cNvPr id="68627" name="Tekstvak 19"/>
          <p:cNvSpPr txBox="1">
            <a:spLocks noChangeArrowheads="1"/>
          </p:cNvSpPr>
          <p:nvPr/>
        </p:nvSpPr>
        <p:spPr bwMode="auto">
          <a:xfrm>
            <a:off x="5567363" y="2636838"/>
            <a:ext cx="1668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Zero probability</a:t>
            </a:r>
            <a:endParaRPr lang="nl-NL"/>
          </a:p>
        </p:txBody>
      </p:sp>
      <p:cxnSp>
        <p:nvCxnSpPr>
          <p:cNvPr id="21" name="Rechte verbindingslijn 20"/>
          <p:cNvCxnSpPr/>
          <p:nvPr/>
        </p:nvCxnSpPr>
        <p:spPr>
          <a:xfrm flipH="1">
            <a:off x="4572000" y="3284538"/>
            <a:ext cx="24479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629" name="Tekstvak 29"/>
          <p:cNvSpPr txBox="1">
            <a:spLocks noChangeArrowheads="1"/>
          </p:cNvSpPr>
          <p:nvPr/>
        </p:nvSpPr>
        <p:spPr bwMode="auto">
          <a:xfrm rot="-2671606">
            <a:off x="2443163" y="4313238"/>
            <a:ext cx="23161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Non-stochastic  models</a:t>
            </a:r>
            <a:endParaRPr lang="nl-NL" sz="1600"/>
          </a:p>
        </p:txBody>
      </p:sp>
      <p:sp>
        <p:nvSpPr>
          <p:cNvPr id="31" name="Ovaal 30"/>
          <p:cNvSpPr/>
          <p:nvPr/>
        </p:nvSpPr>
        <p:spPr>
          <a:xfrm>
            <a:off x="3635375" y="4365625"/>
            <a:ext cx="1081088" cy="1008063"/>
          </a:xfrm>
          <a:prstGeom prst="ellipse">
            <a:avLst/>
          </a:prstGeom>
          <a:solidFill>
            <a:schemeClr val="bg1">
              <a:lumMod val="8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mixed</a:t>
            </a:r>
            <a:endParaRPr lang="nl-NL" dirty="0"/>
          </a:p>
        </p:txBody>
      </p:sp>
      <p:sp>
        <p:nvSpPr>
          <p:cNvPr id="32" name="Ovaal 31"/>
          <p:cNvSpPr/>
          <p:nvPr/>
        </p:nvSpPr>
        <p:spPr>
          <a:xfrm>
            <a:off x="4500563" y="3357563"/>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dirty="0"/>
          </a:p>
        </p:txBody>
      </p:sp>
      <p:sp>
        <p:nvSpPr>
          <p:cNvPr id="34" name="Ovaal 33"/>
          <p:cNvSpPr/>
          <p:nvPr/>
        </p:nvSpPr>
        <p:spPr>
          <a:xfrm>
            <a:off x="4356100" y="3500438"/>
            <a:ext cx="71438" cy="73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dirty="0"/>
          </a:p>
        </p:txBody>
      </p:sp>
      <p:sp>
        <p:nvSpPr>
          <p:cNvPr id="35" name="Rechthoekige toelichting 34"/>
          <p:cNvSpPr/>
          <p:nvPr/>
        </p:nvSpPr>
        <p:spPr>
          <a:xfrm>
            <a:off x="6372225" y="3429000"/>
            <a:ext cx="1979613" cy="792163"/>
          </a:xfrm>
          <a:prstGeom prst="wedgeRectCallout">
            <a:avLst>
              <a:gd name="adj1" fmla="val -140220"/>
              <a:gd name="adj2" fmla="val -41311"/>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nl-NL"/>
          </a:p>
        </p:txBody>
      </p:sp>
      <p:sp>
        <p:nvSpPr>
          <p:cNvPr id="68634" name="Tekstvak 35"/>
          <p:cNvSpPr txBox="1">
            <a:spLocks noChangeArrowheads="1"/>
          </p:cNvSpPr>
          <p:nvPr/>
        </p:nvSpPr>
        <p:spPr bwMode="auto">
          <a:xfrm>
            <a:off x="6516688" y="3500438"/>
            <a:ext cx="1835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Absolutely  non-stochastic strings </a:t>
            </a:r>
            <a:endParaRPr lang="nl-NL" sz="1600"/>
          </a:p>
        </p:txBody>
      </p:sp>
      <p:pic>
        <p:nvPicPr>
          <p:cNvPr id="39" name="Afbeelding 38" descr="Hermans-plot-rescal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573463"/>
            <a:ext cx="57594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hthoek 27"/>
          <p:cNvSpPr/>
          <p:nvPr/>
        </p:nvSpPr>
        <p:spPr>
          <a:xfrm>
            <a:off x="467544" y="1556791"/>
            <a:ext cx="8352928" cy="4247317"/>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nl-NL" sz="54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Optimal</a:t>
            </a:r>
            <a:r>
              <a:rPr lang="nl-NL"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 </a:t>
            </a:r>
            <a:r>
              <a:rPr lang="nl-NL" sz="54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Facticity</a:t>
            </a:r>
            <a:r>
              <a:rPr lang="nl-NL"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 </a:t>
            </a:r>
          </a:p>
          <a:p>
            <a:pPr algn="ctr">
              <a:defRPr/>
            </a:pP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a:t>
            </a:r>
          </a:p>
          <a:p>
            <a:pPr algn="ctr">
              <a:defRPr/>
            </a:pP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Edge of Chaos </a:t>
            </a:r>
          </a:p>
          <a:p>
            <a:pPr algn="ctr">
              <a:defRPr/>
            </a:pP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 </a:t>
            </a:r>
          </a:p>
          <a:p>
            <a:pPr algn="ctr">
              <a:defRPr/>
            </a:pP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Maximal instability</a:t>
            </a:r>
            <a:endParaRPr lang="nl-NL"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endParaRPr>
          </a:p>
        </p:txBody>
      </p:sp>
    </p:spTree>
    <p:extLst>
      <p:ext uri="{BB962C8B-B14F-4D97-AF65-F5344CB8AC3E}">
        <p14:creationId xmlns:p14="http://schemas.microsoft.com/office/powerpoint/2010/main" val="349608713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el 1"/>
          <p:cNvSpPr>
            <a:spLocks noGrp="1"/>
          </p:cNvSpPr>
          <p:nvPr>
            <p:ph type="title"/>
          </p:nvPr>
        </p:nvSpPr>
        <p:spPr/>
        <p:txBody>
          <a:bodyPr/>
          <a:lstStyle/>
          <a:p>
            <a:endParaRPr lang="en-US">
              <a:latin typeface="Calibri" charset="0"/>
            </a:endParaRPr>
          </a:p>
        </p:txBody>
      </p:sp>
      <p:pic>
        <p:nvPicPr>
          <p:cNvPr id="69635" name="Afbeelding 2" descr="Edge-of-chao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25" y="0"/>
            <a:ext cx="90995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92343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el 1"/>
          <p:cNvSpPr>
            <a:spLocks noGrp="1"/>
          </p:cNvSpPr>
          <p:nvPr>
            <p:ph type="title"/>
          </p:nvPr>
        </p:nvSpPr>
        <p:spPr/>
        <p:txBody>
          <a:bodyPr>
            <a:normAutofit fontScale="90000"/>
          </a:bodyPr>
          <a:lstStyle/>
          <a:p>
            <a:r>
              <a:rPr lang="en-US">
                <a:latin typeface="Calibri" charset="0"/>
              </a:rPr>
              <a:t>Information diffusion rate </a:t>
            </a:r>
            <a:br>
              <a:rPr lang="en-US">
                <a:latin typeface="Calibri" charset="0"/>
              </a:rPr>
            </a:br>
            <a:r>
              <a:rPr lang="en-US">
                <a:latin typeface="Calibri" charset="0"/>
              </a:rPr>
              <a:t>(bits per second) </a:t>
            </a:r>
            <a:endParaRPr lang="nl-NL">
              <a:latin typeface="Calibri" charset="0"/>
            </a:endParaRPr>
          </a:p>
        </p:txBody>
      </p:sp>
      <p:sp>
        <p:nvSpPr>
          <p:cNvPr id="70659" name="Tijdelijke aanduiding voor inhoud 2"/>
          <p:cNvSpPr>
            <a:spLocks noGrp="1"/>
          </p:cNvSpPr>
          <p:nvPr>
            <p:ph idx="1"/>
          </p:nvPr>
        </p:nvSpPr>
        <p:spPr>
          <a:xfrm>
            <a:off x="457200" y="1855788"/>
            <a:ext cx="8229600" cy="4525962"/>
          </a:xfrm>
        </p:spPr>
        <p:txBody>
          <a:bodyPr/>
          <a:lstStyle/>
          <a:p>
            <a:pPr>
              <a:buFont typeface="Arial" charset="0"/>
              <a:buNone/>
            </a:pPr>
            <a:endParaRPr lang="en-US">
              <a:latin typeface="Calibri" charset="0"/>
            </a:endParaRPr>
          </a:p>
          <a:p>
            <a:pPr>
              <a:buFont typeface="Arial" charset="0"/>
              <a:buNone/>
            </a:pPr>
            <a:endParaRPr lang="en-US">
              <a:latin typeface="Calibri" charset="0"/>
            </a:endParaRPr>
          </a:p>
          <a:p>
            <a:pPr>
              <a:buFont typeface="Arial" charset="0"/>
              <a:buNone/>
            </a:pPr>
            <a:endParaRPr lang="en-US">
              <a:latin typeface="Calibri" charset="0"/>
            </a:endParaRPr>
          </a:p>
          <a:p>
            <a:pPr>
              <a:buFont typeface="Arial" charset="0"/>
              <a:buNone/>
            </a:pPr>
            <a:endParaRPr lang="en-US">
              <a:latin typeface="Calibri" charset="0"/>
            </a:endParaRPr>
          </a:p>
          <a:p>
            <a:pPr>
              <a:buFont typeface="Arial" charset="0"/>
              <a:buNone/>
            </a:pPr>
            <a:r>
              <a:rPr lang="en-US">
                <a:latin typeface="Calibri" charset="0"/>
              </a:rPr>
              <a:t>Dynamic internal distribution of information in a system = information destruction </a:t>
            </a:r>
          </a:p>
          <a:p>
            <a:pPr>
              <a:buFont typeface="Arial" charset="0"/>
              <a:buNone/>
            </a:pPr>
            <a:r>
              <a:rPr lang="en-US">
                <a:latin typeface="Calibri" charset="0"/>
              </a:rPr>
              <a:t>A dynamic process: Information diffusion rate of k bits per second. </a:t>
            </a:r>
          </a:p>
          <a:p>
            <a:pPr>
              <a:buFont typeface="Arial" charset="0"/>
              <a:buNone/>
            </a:pPr>
            <a:endParaRPr lang="en-US">
              <a:latin typeface="Calibri" charset="0"/>
            </a:endParaRPr>
          </a:p>
          <a:p>
            <a:endParaRPr lang="nl-NL">
              <a:latin typeface="Calibri" charset="0"/>
            </a:endParaRPr>
          </a:p>
        </p:txBody>
      </p:sp>
      <p:sp>
        <p:nvSpPr>
          <p:cNvPr id="4" name="Rectangle 12"/>
          <p:cNvSpPr>
            <a:spLocks noChangeArrowheads="1"/>
          </p:cNvSpPr>
          <p:nvPr/>
        </p:nvSpPr>
        <p:spPr bwMode="auto">
          <a:xfrm>
            <a:off x="1908175" y="1557338"/>
            <a:ext cx="287338" cy="60325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661" name="Rectangle 12"/>
          <p:cNvSpPr>
            <a:spLocks noChangeArrowheads="1"/>
          </p:cNvSpPr>
          <p:nvPr/>
        </p:nvSpPr>
        <p:spPr bwMode="auto">
          <a:xfrm>
            <a:off x="1692275" y="1557338"/>
            <a:ext cx="215900" cy="59690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0662" name="Rectangle 12"/>
          <p:cNvSpPr>
            <a:spLocks noChangeArrowheads="1"/>
          </p:cNvSpPr>
          <p:nvPr/>
        </p:nvSpPr>
        <p:spPr bwMode="auto">
          <a:xfrm>
            <a:off x="1476375" y="1557338"/>
            <a:ext cx="21590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7" name="Rectangle 12"/>
          <p:cNvSpPr>
            <a:spLocks noChangeArrowheads="1"/>
          </p:cNvSpPr>
          <p:nvPr/>
        </p:nvSpPr>
        <p:spPr bwMode="auto">
          <a:xfrm>
            <a:off x="2628900" y="1557338"/>
            <a:ext cx="287338" cy="603250"/>
          </a:xfrm>
          <a:prstGeom prst="rect">
            <a:avLst/>
          </a:prstGeom>
          <a:solidFill>
            <a:schemeClr val="tx2"/>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664" name="Rectangle 12"/>
          <p:cNvSpPr>
            <a:spLocks noChangeArrowheads="1"/>
          </p:cNvSpPr>
          <p:nvPr/>
        </p:nvSpPr>
        <p:spPr bwMode="auto">
          <a:xfrm>
            <a:off x="2411413" y="1557338"/>
            <a:ext cx="215900" cy="598487"/>
          </a:xfrm>
          <a:prstGeom prst="rect">
            <a:avLst/>
          </a:prstGeom>
          <a:solidFill>
            <a:schemeClr val="bg1"/>
          </a:solidFill>
          <a:ln w="9525">
            <a:solidFill>
              <a:schemeClr val="tx1"/>
            </a:solidFill>
            <a:miter lim="800000"/>
            <a:headEnd/>
            <a:tailEnd/>
          </a:ln>
        </p:spPr>
        <p:txBody>
          <a:bodyPr wrap="none" anchor="ctr"/>
          <a:lstStyle/>
          <a:p>
            <a:pPr algn="ctr"/>
            <a:endParaRPr lang="en-US">
              <a:latin typeface="Calibri" charset="0"/>
            </a:endParaRPr>
          </a:p>
        </p:txBody>
      </p:sp>
      <p:sp>
        <p:nvSpPr>
          <p:cNvPr id="70665" name="Rectangle 12"/>
          <p:cNvSpPr>
            <a:spLocks noChangeArrowheads="1"/>
          </p:cNvSpPr>
          <p:nvPr/>
        </p:nvSpPr>
        <p:spPr bwMode="auto">
          <a:xfrm>
            <a:off x="2195513" y="1557338"/>
            <a:ext cx="215900" cy="603250"/>
          </a:xfrm>
          <a:prstGeom prst="rect">
            <a:avLst/>
          </a:prstGeom>
          <a:solidFill>
            <a:srgbClr val="FF0000"/>
          </a:solidFill>
          <a:ln w="9525">
            <a:solidFill>
              <a:schemeClr val="tx1"/>
            </a:solidFill>
            <a:miter lim="800000"/>
            <a:headEnd/>
            <a:tailEnd/>
          </a:ln>
        </p:spPr>
        <p:txBody>
          <a:bodyPr wrap="none" anchor="ctr"/>
          <a:lstStyle/>
          <a:p>
            <a:pPr algn="ctr"/>
            <a:endParaRPr lang="en-US">
              <a:latin typeface="Calibri" charset="0"/>
            </a:endParaRPr>
          </a:p>
        </p:txBody>
      </p:sp>
      <p:sp>
        <p:nvSpPr>
          <p:cNvPr id="10" name="Rectangle 12"/>
          <p:cNvSpPr>
            <a:spLocks noChangeArrowheads="1"/>
          </p:cNvSpPr>
          <p:nvPr/>
        </p:nvSpPr>
        <p:spPr bwMode="auto">
          <a:xfrm>
            <a:off x="3348038" y="1557338"/>
            <a:ext cx="287337" cy="603250"/>
          </a:xfrm>
          <a:prstGeom prst="rect">
            <a:avLst/>
          </a:prstGeom>
          <a:solidFill>
            <a:schemeClr val="accent2">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667" name="Rectangle 12"/>
          <p:cNvSpPr>
            <a:spLocks noChangeArrowheads="1"/>
          </p:cNvSpPr>
          <p:nvPr/>
        </p:nvSpPr>
        <p:spPr bwMode="auto">
          <a:xfrm>
            <a:off x="3132138" y="1557338"/>
            <a:ext cx="215900" cy="598487"/>
          </a:xfrm>
          <a:prstGeom prst="rect">
            <a:avLst/>
          </a:prstGeom>
          <a:solidFill>
            <a:srgbClr val="00B050"/>
          </a:solidFill>
          <a:ln w="9525">
            <a:solidFill>
              <a:schemeClr val="tx1"/>
            </a:solidFill>
            <a:miter lim="800000"/>
            <a:headEnd/>
            <a:tailEnd/>
          </a:ln>
        </p:spPr>
        <p:txBody>
          <a:bodyPr wrap="none" anchor="ctr"/>
          <a:lstStyle/>
          <a:p>
            <a:pPr algn="ctr"/>
            <a:endParaRPr lang="en-US">
              <a:latin typeface="Calibri" charset="0"/>
            </a:endParaRPr>
          </a:p>
        </p:txBody>
      </p:sp>
      <p:sp>
        <p:nvSpPr>
          <p:cNvPr id="70668" name="Rectangle 12"/>
          <p:cNvSpPr>
            <a:spLocks noChangeArrowheads="1"/>
          </p:cNvSpPr>
          <p:nvPr/>
        </p:nvSpPr>
        <p:spPr bwMode="auto">
          <a:xfrm>
            <a:off x="2916238" y="1557338"/>
            <a:ext cx="21590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13" name="Rectangle 12"/>
          <p:cNvSpPr>
            <a:spLocks noChangeArrowheads="1"/>
          </p:cNvSpPr>
          <p:nvPr/>
        </p:nvSpPr>
        <p:spPr bwMode="auto">
          <a:xfrm>
            <a:off x="4068763" y="1557338"/>
            <a:ext cx="287337" cy="60325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14" name="Rectangle 12"/>
          <p:cNvSpPr>
            <a:spLocks noChangeArrowheads="1"/>
          </p:cNvSpPr>
          <p:nvPr/>
        </p:nvSpPr>
        <p:spPr bwMode="auto">
          <a:xfrm>
            <a:off x="3851275" y="1557338"/>
            <a:ext cx="215900" cy="598487"/>
          </a:xfrm>
          <a:prstGeom prst="rect">
            <a:avLst/>
          </a:prstGeom>
          <a:solidFill>
            <a:schemeClr val="accent6">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70671" name="Rectangle 12"/>
          <p:cNvSpPr>
            <a:spLocks noChangeArrowheads="1"/>
          </p:cNvSpPr>
          <p:nvPr/>
        </p:nvSpPr>
        <p:spPr bwMode="auto">
          <a:xfrm>
            <a:off x="3635375" y="1557338"/>
            <a:ext cx="21590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16" name="Rectangle 12"/>
          <p:cNvSpPr>
            <a:spLocks noChangeArrowheads="1"/>
          </p:cNvSpPr>
          <p:nvPr/>
        </p:nvSpPr>
        <p:spPr bwMode="auto">
          <a:xfrm>
            <a:off x="4789488" y="1557338"/>
            <a:ext cx="287337" cy="603250"/>
          </a:xfrm>
          <a:prstGeom prst="rect">
            <a:avLst/>
          </a:prstGeom>
          <a:solidFill>
            <a:schemeClr val="accent2">
              <a:lumMod val="75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17" name="Rectangle 12"/>
          <p:cNvSpPr>
            <a:spLocks noChangeArrowheads="1"/>
          </p:cNvSpPr>
          <p:nvPr/>
        </p:nvSpPr>
        <p:spPr bwMode="auto">
          <a:xfrm>
            <a:off x="4572000" y="1557338"/>
            <a:ext cx="215900" cy="598487"/>
          </a:xfrm>
          <a:prstGeom prst="rect">
            <a:avLst/>
          </a:prstGeom>
          <a:solidFill>
            <a:schemeClr val="accent1">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18" name="Rectangle 12"/>
          <p:cNvSpPr>
            <a:spLocks noChangeArrowheads="1"/>
          </p:cNvSpPr>
          <p:nvPr/>
        </p:nvSpPr>
        <p:spPr bwMode="auto">
          <a:xfrm>
            <a:off x="4356100" y="1557338"/>
            <a:ext cx="215900" cy="603250"/>
          </a:xfrm>
          <a:prstGeom prst="rect">
            <a:avLst/>
          </a:prstGeom>
          <a:solidFill>
            <a:schemeClr val="tx2">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19" name="Rectangle 12"/>
          <p:cNvSpPr>
            <a:spLocks noChangeArrowheads="1"/>
          </p:cNvSpPr>
          <p:nvPr/>
        </p:nvSpPr>
        <p:spPr bwMode="auto">
          <a:xfrm>
            <a:off x="5508625" y="1558925"/>
            <a:ext cx="287338" cy="603250"/>
          </a:xfrm>
          <a:prstGeom prst="rect">
            <a:avLst/>
          </a:prstGeom>
          <a:solidFill>
            <a:schemeClr val="bg2">
              <a:lumMod val="5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676" name="Rectangle 12"/>
          <p:cNvSpPr>
            <a:spLocks noChangeArrowheads="1"/>
          </p:cNvSpPr>
          <p:nvPr/>
        </p:nvSpPr>
        <p:spPr bwMode="auto">
          <a:xfrm>
            <a:off x="5292725" y="1558925"/>
            <a:ext cx="215900" cy="596900"/>
          </a:xfrm>
          <a:prstGeom prst="rect">
            <a:avLst/>
          </a:prstGeom>
          <a:solidFill>
            <a:srgbClr val="FFC000"/>
          </a:solidFill>
          <a:ln w="9525">
            <a:solidFill>
              <a:schemeClr val="tx1"/>
            </a:solidFill>
            <a:miter lim="800000"/>
            <a:headEnd/>
            <a:tailEnd/>
          </a:ln>
        </p:spPr>
        <p:txBody>
          <a:bodyPr wrap="none" anchor="ctr"/>
          <a:lstStyle/>
          <a:p>
            <a:pPr algn="ctr"/>
            <a:endParaRPr lang="en-US">
              <a:latin typeface="Calibri" charset="0"/>
            </a:endParaRPr>
          </a:p>
        </p:txBody>
      </p:sp>
      <p:sp>
        <p:nvSpPr>
          <p:cNvPr id="70677" name="Rectangle 12"/>
          <p:cNvSpPr>
            <a:spLocks noChangeArrowheads="1"/>
          </p:cNvSpPr>
          <p:nvPr/>
        </p:nvSpPr>
        <p:spPr bwMode="auto">
          <a:xfrm>
            <a:off x="5076825" y="1558925"/>
            <a:ext cx="21590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22" name="Rectangle 12"/>
          <p:cNvSpPr>
            <a:spLocks noChangeArrowheads="1"/>
          </p:cNvSpPr>
          <p:nvPr/>
        </p:nvSpPr>
        <p:spPr bwMode="auto">
          <a:xfrm>
            <a:off x="6229350" y="1558925"/>
            <a:ext cx="287338" cy="60325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679" name="Rectangle 12"/>
          <p:cNvSpPr>
            <a:spLocks noChangeArrowheads="1"/>
          </p:cNvSpPr>
          <p:nvPr/>
        </p:nvSpPr>
        <p:spPr bwMode="auto">
          <a:xfrm>
            <a:off x="6011863" y="1558925"/>
            <a:ext cx="215900" cy="59690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0680" name="Rectangle 12"/>
          <p:cNvSpPr>
            <a:spLocks noChangeArrowheads="1"/>
          </p:cNvSpPr>
          <p:nvPr/>
        </p:nvSpPr>
        <p:spPr bwMode="auto">
          <a:xfrm>
            <a:off x="5795963" y="1558925"/>
            <a:ext cx="215900" cy="603250"/>
          </a:xfrm>
          <a:prstGeom prst="rect">
            <a:avLst/>
          </a:prstGeom>
          <a:solidFill>
            <a:srgbClr val="002060"/>
          </a:solidFill>
          <a:ln w="9525">
            <a:solidFill>
              <a:schemeClr val="tx1"/>
            </a:solidFill>
            <a:miter lim="800000"/>
            <a:headEnd/>
            <a:tailEnd/>
          </a:ln>
        </p:spPr>
        <p:txBody>
          <a:bodyPr wrap="none" anchor="ctr"/>
          <a:lstStyle/>
          <a:p>
            <a:pPr algn="ctr"/>
            <a:endParaRPr lang="en-US">
              <a:latin typeface="Calibri" charset="0"/>
            </a:endParaRPr>
          </a:p>
        </p:txBody>
      </p:sp>
      <p:sp>
        <p:nvSpPr>
          <p:cNvPr id="25" name="Rectangle 12"/>
          <p:cNvSpPr>
            <a:spLocks noChangeArrowheads="1"/>
          </p:cNvSpPr>
          <p:nvPr/>
        </p:nvSpPr>
        <p:spPr bwMode="auto">
          <a:xfrm>
            <a:off x="6948488" y="1558925"/>
            <a:ext cx="287337" cy="60325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26" name="Rectangle 12"/>
          <p:cNvSpPr>
            <a:spLocks noChangeArrowheads="1"/>
          </p:cNvSpPr>
          <p:nvPr/>
        </p:nvSpPr>
        <p:spPr bwMode="auto">
          <a:xfrm>
            <a:off x="6732588" y="1558925"/>
            <a:ext cx="215900" cy="596900"/>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27" name="Rectangle 12"/>
          <p:cNvSpPr>
            <a:spLocks noChangeArrowheads="1"/>
          </p:cNvSpPr>
          <p:nvPr/>
        </p:nvSpPr>
        <p:spPr bwMode="auto">
          <a:xfrm>
            <a:off x="6516688" y="1558925"/>
            <a:ext cx="215900" cy="60325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28" name="Rectangle 12"/>
          <p:cNvSpPr>
            <a:spLocks noChangeArrowheads="1"/>
          </p:cNvSpPr>
          <p:nvPr/>
        </p:nvSpPr>
        <p:spPr bwMode="auto">
          <a:xfrm>
            <a:off x="1908175" y="2660650"/>
            <a:ext cx="287338" cy="60325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685" name="Rectangle 12"/>
          <p:cNvSpPr>
            <a:spLocks noChangeArrowheads="1"/>
          </p:cNvSpPr>
          <p:nvPr/>
        </p:nvSpPr>
        <p:spPr bwMode="auto">
          <a:xfrm>
            <a:off x="1692275" y="2660650"/>
            <a:ext cx="215900" cy="598488"/>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0686" name="Rectangle 12"/>
          <p:cNvSpPr>
            <a:spLocks noChangeArrowheads="1"/>
          </p:cNvSpPr>
          <p:nvPr/>
        </p:nvSpPr>
        <p:spPr bwMode="auto">
          <a:xfrm>
            <a:off x="1476375" y="2660650"/>
            <a:ext cx="21590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31" name="Rectangle 12"/>
          <p:cNvSpPr>
            <a:spLocks noChangeArrowheads="1"/>
          </p:cNvSpPr>
          <p:nvPr/>
        </p:nvSpPr>
        <p:spPr bwMode="auto">
          <a:xfrm>
            <a:off x="2628900" y="2662238"/>
            <a:ext cx="287338" cy="603250"/>
          </a:xfrm>
          <a:prstGeom prst="rect">
            <a:avLst/>
          </a:prstGeom>
          <a:solidFill>
            <a:schemeClr val="tx2"/>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688" name="Rectangle 12"/>
          <p:cNvSpPr>
            <a:spLocks noChangeArrowheads="1"/>
          </p:cNvSpPr>
          <p:nvPr/>
        </p:nvSpPr>
        <p:spPr bwMode="auto">
          <a:xfrm>
            <a:off x="2411413" y="2662238"/>
            <a:ext cx="215900" cy="596900"/>
          </a:xfrm>
          <a:prstGeom prst="rect">
            <a:avLst/>
          </a:prstGeom>
          <a:solidFill>
            <a:schemeClr val="bg1"/>
          </a:solidFill>
          <a:ln w="9525">
            <a:solidFill>
              <a:schemeClr val="tx1"/>
            </a:solidFill>
            <a:miter lim="800000"/>
            <a:headEnd/>
            <a:tailEnd/>
          </a:ln>
        </p:spPr>
        <p:txBody>
          <a:bodyPr wrap="none" anchor="ctr"/>
          <a:lstStyle/>
          <a:p>
            <a:pPr algn="ctr"/>
            <a:endParaRPr lang="en-US">
              <a:latin typeface="Calibri" charset="0"/>
            </a:endParaRPr>
          </a:p>
        </p:txBody>
      </p:sp>
      <p:sp>
        <p:nvSpPr>
          <p:cNvPr id="70689" name="Rectangle 12"/>
          <p:cNvSpPr>
            <a:spLocks noChangeArrowheads="1"/>
          </p:cNvSpPr>
          <p:nvPr/>
        </p:nvSpPr>
        <p:spPr bwMode="auto">
          <a:xfrm>
            <a:off x="2195513" y="2662238"/>
            <a:ext cx="215900" cy="603250"/>
          </a:xfrm>
          <a:prstGeom prst="rect">
            <a:avLst/>
          </a:prstGeom>
          <a:solidFill>
            <a:srgbClr val="FF0000"/>
          </a:solidFill>
          <a:ln w="9525">
            <a:solidFill>
              <a:schemeClr val="tx1"/>
            </a:solidFill>
            <a:miter lim="800000"/>
            <a:headEnd/>
            <a:tailEnd/>
          </a:ln>
        </p:spPr>
        <p:txBody>
          <a:bodyPr wrap="none" anchor="ctr"/>
          <a:lstStyle/>
          <a:p>
            <a:pPr algn="ctr"/>
            <a:endParaRPr lang="en-US">
              <a:latin typeface="Calibri" charset="0"/>
            </a:endParaRPr>
          </a:p>
        </p:txBody>
      </p:sp>
      <p:sp>
        <p:nvSpPr>
          <p:cNvPr id="34" name="Rectangle 12"/>
          <p:cNvSpPr>
            <a:spLocks noChangeArrowheads="1"/>
          </p:cNvSpPr>
          <p:nvPr/>
        </p:nvSpPr>
        <p:spPr bwMode="auto">
          <a:xfrm>
            <a:off x="3348038" y="2662238"/>
            <a:ext cx="287337" cy="603250"/>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691" name="Rectangle 12"/>
          <p:cNvSpPr>
            <a:spLocks noChangeArrowheads="1"/>
          </p:cNvSpPr>
          <p:nvPr/>
        </p:nvSpPr>
        <p:spPr bwMode="auto">
          <a:xfrm>
            <a:off x="3132138" y="2662238"/>
            <a:ext cx="215900" cy="596900"/>
          </a:xfrm>
          <a:prstGeom prst="rect">
            <a:avLst/>
          </a:prstGeom>
          <a:solidFill>
            <a:srgbClr val="00B050"/>
          </a:solidFill>
          <a:ln w="9525">
            <a:solidFill>
              <a:schemeClr val="tx1"/>
            </a:solidFill>
            <a:miter lim="800000"/>
            <a:headEnd/>
            <a:tailEnd/>
          </a:ln>
        </p:spPr>
        <p:txBody>
          <a:bodyPr wrap="none" anchor="ctr"/>
          <a:lstStyle/>
          <a:p>
            <a:pPr algn="ctr"/>
            <a:endParaRPr lang="en-US">
              <a:latin typeface="Calibri" charset="0"/>
            </a:endParaRPr>
          </a:p>
        </p:txBody>
      </p:sp>
      <p:sp>
        <p:nvSpPr>
          <p:cNvPr id="70692" name="Rectangle 12"/>
          <p:cNvSpPr>
            <a:spLocks noChangeArrowheads="1"/>
          </p:cNvSpPr>
          <p:nvPr/>
        </p:nvSpPr>
        <p:spPr bwMode="auto">
          <a:xfrm>
            <a:off x="2916238" y="2662238"/>
            <a:ext cx="21590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37" name="Rectangle 12"/>
          <p:cNvSpPr>
            <a:spLocks noChangeArrowheads="1"/>
          </p:cNvSpPr>
          <p:nvPr/>
        </p:nvSpPr>
        <p:spPr bwMode="auto">
          <a:xfrm>
            <a:off x="4068763" y="2662238"/>
            <a:ext cx="287337" cy="60325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38" name="Rectangle 12"/>
          <p:cNvSpPr>
            <a:spLocks noChangeArrowheads="1"/>
          </p:cNvSpPr>
          <p:nvPr/>
        </p:nvSpPr>
        <p:spPr bwMode="auto">
          <a:xfrm>
            <a:off x="3851275" y="2662238"/>
            <a:ext cx="215900" cy="596900"/>
          </a:xfrm>
          <a:prstGeom prst="rect">
            <a:avLst/>
          </a:prstGeom>
          <a:solidFill>
            <a:schemeClr val="accent6">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70695" name="Rectangle 12"/>
          <p:cNvSpPr>
            <a:spLocks noChangeArrowheads="1"/>
          </p:cNvSpPr>
          <p:nvPr/>
        </p:nvSpPr>
        <p:spPr bwMode="auto">
          <a:xfrm>
            <a:off x="3635375" y="2662238"/>
            <a:ext cx="21590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40" name="Rectangle 12"/>
          <p:cNvSpPr>
            <a:spLocks noChangeArrowheads="1"/>
          </p:cNvSpPr>
          <p:nvPr/>
        </p:nvSpPr>
        <p:spPr bwMode="auto">
          <a:xfrm>
            <a:off x="4789488" y="2662238"/>
            <a:ext cx="287337" cy="603250"/>
          </a:xfrm>
          <a:prstGeom prst="rect">
            <a:avLst/>
          </a:prstGeom>
          <a:solidFill>
            <a:schemeClr val="accent2">
              <a:lumMod val="75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41" name="Rectangle 12"/>
          <p:cNvSpPr>
            <a:spLocks noChangeArrowheads="1"/>
          </p:cNvSpPr>
          <p:nvPr/>
        </p:nvSpPr>
        <p:spPr bwMode="auto">
          <a:xfrm>
            <a:off x="4572000" y="2662238"/>
            <a:ext cx="215900" cy="596900"/>
          </a:xfrm>
          <a:prstGeom prst="rect">
            <a:avLst/>
          </a:prstGeom>
          <a:solidFill>
            <a:schemeClr val="accent1">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42" name="Rectangle 12"/>
          <p:cNvSpPr>
            <a:spLocks noChangeArrowheads="1"/>
          </p:cNvSpPr>
          <p:nvPr/>
        </p:nvSpPr>
        <p:spPr bwMode="auto">
          <a:xfrm>
            <a:off x="4356100" y="2662238"/>
            <a:ext cx="215900" cy="603250"/>
          </a:xfrm>
          <a:prstGeom prst="rect">
            <a:avLst/>
          </a:prstGeom>
          <a:solidFill>
            <a:schemeClr val="tx2">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43" name="Rectangle 12"/>
          <p:cNvSpPr>
            <a:spLocks noChangeArrowheads="1"/>
          </p:cNvSpPr>
          <p:nvPr/>
        </p:nvSpPr>
        <p:spPr bwMode="auto">
          <a:xfrm>
            <a:off x="5508625" y="2662238"/>
            <a:ext cx="287338" cy="603250"/>
          </a:xfrm>
          <a:prstGeom prst="rect">
            <a:avLst/>
          </a:prstGeom>
          <a:solidFill>
            <a:schemeClr val="bg2">
              <a:lumMod val="5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700" name="Rectangle 12"/>
          <p:cNvSpPr>
            <a:spLocks noChangeArrowheads="1"/>
          </p:cNvSpPr>
          <p:nvPr/>
        </p:nvSpPr>
        <p:spPr bwMode="auto">
          <a:xfrm>
            <a:off x="5292725" y="2662238"/>
            <a:ext cx="215900" cy="598487"/>
          </a:xfrm>
          <a:prstGeom prst="rect">
            <a:avLst/>
          </a:prstGeom>
          <a:solidFill>
            <a:srgbClr val="FFC000"/>
          </a:solidFill>
          <a:ln w="9525">
            <a:solidFill>
              <a:schemeClr val="tx1"/>
            </a:solidFill>
            <a:miter lim="800000"/>
            <a:headEnd/>
            <a:tailEnd/>
          </a:ln>
        </p:spPr>
        <p:txBody>
          <a:bodyPr wrap="none" anchor="ctr"/>
          <a:lstStyle/>
          <a:p>
            <a:pPr algn="ctr"/>
            <a:endParaRPr lang="en-US">
              <a:latin typeface="Calibri" charset="0"/>
            </a:endParaRPr>
          </a:p>
        </p:txBody>
      </p:sp>
      <p:sp>
        <p:nvSpPr>
          <p:cNvPr id="70701" name="Rectangle 12"/>
          <p:cNvSpPr>
            <a:spLocks noChangeArrowheads="1"/>
          </p:cNvSpPr>
          <p:nvPr/>
        </p:nvSpPr>
        <p:spPr bwMode="auto">
          <a:xfrm>
            <a:off x="5076825" y="2662238"/>
            <a:ext cx="21590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46" name="Rectangle 12"/>
          <p:cNvSpPr>
            <a:spLocks noChangeArrowheads="1"/>
          </p:cNvSpPr>
          <p:nvPr/>
        </p:nvSpPr>
        <p:spPr bwMode="auto">
          <a:xfrm>
            <a:off x="6229350" y="2662238"/>
            <a:ext cx="287338" cy="603250"/>
          </a:xfrm>
          <a:prstGeom prst="rect">
            <a:avLst/>
          </a:prstGeom>
          <a:solidFill>
            <a:srgbClr val="00B0F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703" name="Rectangle 12"/>
          <p:cNvSpPr>
            <a:spLocks noChangeArrowheads="1"/>
          </p:cNvSpPr>
          <p:nvPr/>
        </p:nvSpPr>
        <p:spPr bwMode="auto">
          <a:xfrm>
            <a:off x="6011863" y="2662238"/>
            <a:ext cx="215900" cy="598487"/>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0704" name="Rectangle 12"/>
          <p:cNvSpPr>
            <a:spLocks noChangeArrowheads="1"/>
          </p:cNvSpPr>
          <p:nvPr/>
        </p:nvSpPr>
        <p:spPr bwMode="auto">
          <a:xfrm>
            <a:off x="5795963" y="2662238"/>
            <a:ext cx="215900" cy="603250"/>
          </a:xfrm>
          <a:prstGeom prst="rect">
            <a:avLst/>
          </a:prstGeom>
          <a:solidFill>
            <a:srgbClr val="002060"/>
          </a:solidFill>
          <a:ln w="9525">
            <a:solidFill>
              <a:schemeClr val="tx1"/>
            </a:solidFill>
            <a:miter lim="800000"/>
            <a:headEnd/>
            <a:tailEnd/>
          </a:ln>
        </p:spPr>
        <p:txBody>
          <a:bodyPr wrap="none" anchor="ctr"/>
          <a:lstStyle/>
          <a:p>
            <a:pPr algn="ctr"/>
            <a:endParaRPr lang="en-US">
              <a:latin typeface="Calibri" charset="0"/>
            </a:endParaRPr>
          </a:p>
        </p:txBody>
      </p:sp>
      <p:sp>
        <p:nvSpPr>
          <p:cNvPr id="49" name="Rectangle 12"/>
          <p:cNvSpPr>
            <a:spLocks noChangeArrowheads="1"/>
          </p:cNvSpPr>
          <p:nvPr/>
        </p:nvSpPr>
        <p:spPr bwMode="auto">
          <a:xfrm>
            <a:off x="6948488" y="2662238"/>
            <a:ext cx="287337" cy="60325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50" name="Rectangle 12"/>
          <p:cNvSpPr>
            <a:spLocks noChangeArrowheads="1"/>
          </p:cNvSpPr>
          <p:nvPr/>
        </p:nvSpPr>
        <p:spPr bwMode="auto">
          <a:xfrm>
            <a:off x="6732588" y="2662238"/>
            <a:ext cx="215900" cy="598487"/>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51" name="Rectangle 12"/>
          <p:cNvSpPr>
            <a:spLocks noChangeArrowheads="1"/>
          </p:cNvSpPr>
          <p:nvPr/>
        </p:nvSpPr>
        <p:spPr bwMode="auto">
          <a:xfrm>
            <a:off x="6516688" y="2662238"/>
            <a:ext cx="215900" cy="60325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cxnSp>
        <p:nvCxnSpPr>
          <p:cNvPr id="53" name="Rechte verbindingslijn met pijl 52"/>
          <p:cNvCxnSpPr/>
          <p:nvPr/>
        </p:nvCxnSpPr>
        <p:spPr>
          <a:xfrm>
            <a:off x="5219700" y="2209800"/>
            <a:ext cx="1152525" cy="401638"/>
          </a:xfrm>
          <a:prstGeom prst="straightConnector1">
            <a:avLst/>
          </a:prstGeom>
          <a:ln w="60325">
            <a:tailEnd type="arrow"/>
          </a:ln>
        </p:spPr>
        <p:style>
          <a:lnRef idx="1">
            <a:schemeClr val="accent1"/>
          </a:lnRef>
          <a:fillRef idx="0">
            <a:schemeClr val="accent1"/>
          </a:fillRef>
          <a:effectRef idx="0">
            <a:schemeClr val="accent1"/>
          </a:effectRef>
          <a:fontRef idx="minor">
            <a:schemeClr val="tx1"/>
          </a:fontRef>
        </p:style>
      </p:cxnSp>
      <p:cxnSp>
        <p:nvCxnSpPr>
          <p:cNvPr id="54" name="Rechte verbindingslijn met pijl 53"/>
          <p:cNvCxnSpPr/>
          <p:nvPr/>
        </p:nvCxnSpPr>
        <p:spPr>
          <a:xfrm rot="10800000" flipV="1">
            <a:off x="3492500" y="2259013"/>
            <a:ext cx="2592388" cy="352425"/>
          </a:xfrm>
          <a:prstGeom prst="straightConnector1">
            <a:avLst/>
          </a:prstGeom>
          <a:ln w="60325">
            <a:tailEnd type="arrow"/>
          </a:ln>
        </p:spPr>
        <p:style>
          <a:lnRef idx="1">
            <a:schemeClr val="accent1"/>
          </a:lnRef>
          <a:fillRef idx="0">
            <a:schemeClr val="accent1"/>
          </a:fillRef>
          <a:effectRef idx="0">
            <a:schemeClr val="accent1"/>
          </a:effectRef>
          <a:fontRef idx="minor">
            <a:schemeClr val="tx1"/>
          </a:fontRef>
        </p:style>
      </p:cxnSp>
      <p:sp>
        <p:nvSpPr>
          <p:cNvPr id="55" name="Rectangle 12"/>
          <p:cNvSpPr>
            <a:spLocks noChangeArrowheads="1"/>
          </p:cNvSpPr>
          <p:nvPr/>
        </p:nvSpPr>
        <p:spPr bwMode="auto">
          <a:xfrm>
            <a:off x="1908175" y="3590925"/>
            <a:ext cx="287338" cy="484188"/>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711" name="Rectangle 12"/>
          <p:cNvSpPr>
            <a:spLocks noChangeArrowheads="1"/>
          </p:cNvSpPr>
          <p:nvPr/>
        </p:nvSpPr>
        <p:spPr bwMode="auto">
          <a:xfrm>
            <a:off x="1692275" y="3590925"/>
            <a:ext cx="215900" cy="481013"/>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0712" name="Rectangle 12"/>
          <p:cNvSpPr>
            <a:spLocks noChangeArrowheads="1"/>
          </p:cNvSpPr>
          <p:nvPr/>
        </p:nvSpPr>
        <p:spPr bwMode="auto">
          <a:xfrm>
            <a:off x="1476375" y="3590925"/>
            <a:ext cx="215900" cy="484188"/>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58" name="Rectangle 12"/>
          <p:cNvSpPr>
            <a:spLocks noChangeArrowheads="1"/>
          </p:cNvSpPr>
          <p:nvPr/>
        </p:nvSpPr>
        <p:spPr bwMode="auto">
          <a:xfrm>
            <a:off x="2628900" y="3590925"/>
            <a:ext cx="287338" cy="485775"/>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714" name="Rectangle 12"/>
          <p:cNvSpPr>
            <a:spLocks noChangeArrowheads="1"/>
          </p:cNvSpPr>
          <p:nvPr/>
        </p:nvSpPr>
        <p:spPr bwMode="auto">
          <a:xfrm>
            <a:off x="2411413" y="3590925"/>
            <a:ext cx="215900" cy="481013"/>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0715" name="Rectangle 12"/>
          <p:cNvSpPr>
            <a:spLocks noChangeArrowheads="1"/>
          </p:cNvSpPr>
          <p:nvPr/>
        </p:nvSpPr>
        <p:spPr bwMode="auto">
          <a:xfrm>
            <a:off x="2195513" y="3590925"/>
            <a:ext cx="215900" cy="485775"/>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1" name="Rectangle 12"/>
          <p:cNvSpPr>
            <a:spLocks noChangeArrowheads="1"/>
          </p:cNvSpPr>
          <p:nvPr/>
        </p:nvSpPr>
        <p:spPr bwMode="auto">
          <a:xfrm>
            <a:off x="3348038" y="3590925"/>
            <a:ext cx="287337" cy="485775"/>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717" name="Rectangle 12"/>
          <p:cNvSpPr>
            <a:spLocks noChangeArrowheads="1"/>
          </p:cNvSpPr>
          <p:nvPr/>
        </p:nvSpPr>
        <p:spPr bwMode="auto">
          <a:xfrm>
            <a:off x="3132138" y="3590925"/>
            <a:ext cx="215900" cy="481013"/>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0718" name="Rectangle 12"/>
          <p:cNvSpPr>
            <a:spLocks noChangeArrowheads="1"/>
          </p:cNvSpPr>
          <p:nvPr/>
        </p:nvSpPr>
        <p:spPr bwMode="auto">
          <a:xfrm>
            <a:off x="2916238" y="3590925"/>
            <a:ext cx="215900" cy="485775"/>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4" name="Rectangle 12"/>
          <p:cNvSpPr>
            <a:spLocks noChangeArrowheads="1"/>
          </p:cNvSpPr>
          <p:nvPr/>
        </p:nvSpPr>
        <p:spPr bwMode="auto">
          <a:xfrm>
            <a:off x="4068763" y="3590925"/>
            <a:ext cx="287337" cy="485775"/>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720" name="Rectangle 12"/>
          <p:cNvSpPr>
            <a:spLocks noChangeArrowheads="1"/>
          </p:cNvSpPr>
          <p:nvPr/>
        </p:nvSpPr>
        <p:spPr bwMode="auto">
          <a:xfrm>
            <a:off x="3851275" y="3590925"/>
            <a:ext cx="215900" cy="481013"/>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0721" name="Rectangle 12"/>
          <p:cNvSpPr>
            <a:spLocks noChangeArrowheads="1"/>
          </p:cNvSpPr>
          <p:nvPr/>
        </p:nvSpPr>
        <p:spPr bwMode="auto">
          <a:xfrm>
            <a:off x="3635375" y="3590925"/>
            <a:ext cx="215900" cy="485775"/>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67" name="Rectangle 12"/>
          <p:cNvSpPr>
            <a:spLocks noChangeArrowheads="1"/>
          </p:cNvSpPr>
          <p:nvPr/>
        </p:nvSpPr>
        <p:spPr bwMode="auto">
          <a:xfrm>
            <a:off x="4789488" y="3590925"/>
            <a:ext cx="287337" cy="485775"/>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723" name="Rectangle 12"/>
          <p:cNvSpPr>
            <a:spLocks noChangeArrowheads="1"/>
          </p:cNvSpPr>
          <p:nvPr/>
        </p:nvSpPr>
        <p:spPr bwMode="auto">
          <a:xfrm>
            <a:off x="4572000" y="3590925"/>
            <a:ext cx="215900" cy="481013"/>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0724" name="Rectangle 12"/>
          <p:cNvSpPr>
            <a:spLocks noChangeArrowheads="1"/>
          </p:cNvSpPr>
          <p:nvPr/>
        </p:nvSpPr>
        <p:spPr bwMode="auto">
          <a:xfrm>
            <a:off x="4356100" y="3590925"/>
            <a:ext cx="215900" cy="485775"/>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0" name="Rectangle 12"/>
          <p:cNvSpPr>
            <a:spLocks noChangeArrowheads="1"/>
          </p:cNvSpPr>
          <p:nvPr/>
        </p:nvSpPr>
        <p:spPr bwMode="auto">
          <a:xfrm>
            <a:off x="5508625" y="3592513"/>
            <a:ext cx="287338" cy="484187"/>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726" name="Rectangle 12"/>
          <p:cNvSpPr>
            <a:spLocks noChangeArrowheads="1"/>
          </p:cNvSpPr>
          <p:nvPr/>
        </p:nvSpPr>
        <p:spPr bwMode="auto">
          <a:xfrm>
            <a:off x="5292725" y="3592513"/>
            <a:ext cx="215900" cy="481012"/>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0727" name="Rectangle 12"/>
          <p:cNvSpPr>
            <a:spLocks noChangeArrowheads="1"/>
          </p:cNvSpPr>
          <p:nvPr/>
        </p:nvSpPr>
        <p:spPr bwMode="auto">
          <a:xfrm>
            <a:off x="5076825" y="3592513"/>
            <a:ext cx="215900" cy="484187"/>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3" name="Rectangle 12"/>
          <p:cNvSpPr>
            <a:spLocks noChangeArrowheads="1"/>
          </p:cNvSpPr>
          <p:nvPr/>
        </p:nvSpPr>
        <p:spPr bwMode="auto">
          <a:xfrm>
            <a:off x="6229350" y="3592513"/>
            <a:ext cx="287338" cy="484187"/>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729" name="Rectangle 12"/>
          <p:cNvSpPr>
            <a:spLocks noChangeArrowheads="1"/>
          </p:cNvSpPr>
          <p:nvPr/>
        </p:nvSpPr>
        <p:spPr bwMode="auto">
          <a:xfrm>
            <a:off x="6011863" y="3592513"/>
            <a:ext cx="215900" cy="481012"/>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0730" name="Rectangle 12"/>
          <p:cNvSpPr>
            <a:spLocks noChangeArrowheads="1"/>
          </p:cNvSpPr>
          <p:nvPr/>
        </p:nvSpPr>
        <p:spPr bwMode="auto">
          <a:xfrm>
            <a:off x="5795963" y="3592513"/>
            <a:ext cx="215900" cy="484187"/>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6" name="Rectangle 12"/>
          <p:cNvSpPr>
            <a:spLocks noChangeArrowheads="1"/>
          </p:cNvSpPr>
          <p:nvPr/>
        </p:nvSpPr>
        <p:spPr bwMode="auto">
          <a:xfrm>
            <a:off x="6948488" y="3592513"/>
            <a:ext cx="287337" cy="484187"/>
          </a:xfrm>
          <a:prstGeom prst="rect">
            <a:avLst/>
          </a:prstGeom>
          <a:solidFill>
            <a:srgbClr val="FFFF00"/>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0732" name="Rectangle 12"/>
          <p:cNvSpPr>
            <a:spLocks noChangeArrowheads="1"/>
          </p:cNvSpPr>
          <p:nvPr/>
        </p:nvSpPr>
        <p:spPr bwMode="auto">
          <a:xfrm>
            <a:off x="6732588" y="3592513"/>
            <a:ext cx="215900" cy="481012"/>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0733" name="Rectangle 12"/>
          <p:cNvSpPr>
            <a:spLocks noChangeArrowheads="1"/>
          </p:cNvSpPr>
          <p:nvPr/>
        </p:nvSpPr>
        <p:spPr bwMode="auto">
          <a:xfrm>
            <a:off x="6516688" y="3592513"/>
            <a:ext cx="215900" cy="484187"/>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Tree>
    <p:extLst>
      <p:ext uri="{BB962C8B-B14F-4D97-AF65-F5344CB8AC3E}">
        <p14:creationId xmlns:p14="http://schemas.microsoft.com/office/powerpoint/2010/main" val="3048343989"/>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el 1"/>
          <p:cNvSpPr>
            <a:spLocks noGrp="1"/>
          </p:cNvSpPr>
          <p:nvPr>
            <p:ph type="title"/>
          </p:nvPr>
        </p:nvSpPr>
        <p:spPr/>
        <p:txBody>
          <a:bodyPr>
            <a:normAutofit fontScale="90000"/>
          </a:bodyPr>
          <a:lstStyle/>
          <a:p>
            <a:r>
              <a:rPr lang="en-US">
                <a:latin typeface="Calibri" charset="0"/>
              </a:rPr>
              <a:t>Information growth rate </a:t>
            </a:r>
            <a:br>
              <a:rPr lang="en-US">
                <a:latin typeface="Calibri" charset="0"/>
              </a:rPr>
            </a:br>
            <a:r>
              <a:rPr lang="en-US">
                <a:latin typeface="Calibri" charset="0"/>
              </a:rPr>
              <a:t>(bits per second) </a:t>
            </a:r>
            <a:endParaRPr lang="nl-NL">
              <a:latin typeface="Calibri" charset="0"/>
            </a:endParaRPr>
          </a:p>
        </p:txBody>
      </p:sp>
      <p:sp>
        <p:nvSpPr>
          <p:cNvPr id="71683" name="Tijdelijke aanduiding voor inhoud 2"/>
          <p:cNvSpPr>
            <a:spLocks noGrp="1"/>
          </p:cNvSpPr>
          <p:nvPr>
            <p:ph idx="1"/>
          </p:nvPr>
        </p:nvSpPr>
        <p:spPr/>
        <p:txBody>
          <a:bodyPr/>
          <a:lstStyle/>
          <a:p>
            <a:pPr>
              <a:buFont typeface="Arial" charset="0"/>
              <a:buNone/>
            </a:pPr>
            <a:endParaRPr lang="en-US">
              <a:latin typeface="Calibri" charset="0"/>
            </a:endParaRPr>
          </a:p>
          <a:p>
            <a:pPr>
              <a:buFont typeface="Arial" charset="0"/>
              <a:buNone/>
            </a:pPr>
            <a:endParaRPr lang="en-US">
              <a:latin typeface="Calibri" charset="0"/>
            </a:endParaRPr>
          </a:p>
          <a:p>
            <a:pPr>
              <a:buFont typeface="Arial" charset="0"/>
              <a:buNone/>
            </a:pPr>
            <a:endParaRPr lang="en-US">
              <a:latin typeface="Calibri" charset="0"/>
            </a:endParaRPr>
          </a:p>
          <a:p>
            <a:pPr>
              <a:buFont typeface="Arial" charset="0"/>
              <a:buNone/>
            </a:pPr>
            <a:endParaRPr lang="en-US">
              <a:latin typeface="Calibri" charset="0"/>
            </a:endParaRPr>
          </a:p>
          <a:p>
            <a:pPr>
              <a:buFont typeface="Arial" charset="0"/>
              <a:buNone/>
            </a:pPr>
            <a:r>
              <a:rPr lang="en-US">
                <a:latin typeface="Calibri" charset="0"/>
              </a:rPr>
              <a:t>Dynamic internal creation of information in a system by means of random bit flipping</a:t>
            </a:r>
          </a:p>
          <a:p>
            <a:pPr>
              <a:buFont typeface="Arial" charset="0"/>
              <a:buNone/>
            </a:pPr>
            <a:r>
              <a:rPr lang="en-US">
                <a:latin typeface="Calibri" charset="0"/>
              </a:rPr>
              <a:t>A dynamic process: Information growth rate of k bits per second. </a:t>
            </a:r>
          </a:p>
          <a:p>
            <a:pPr>
              <a:buFont typeface="Arial" charset="0"/>
              <a:buNone/>
            </a:pPr>
            <a:endParaRPr lang="en-US">
              <a:latin typeface="Calibri" charset="0"/>
            </a:endParaRPr>
          </a:p>
          <a:p>
            <a:endParaRPr lang="nl-NL">
              <a:latin typeface="Calibri" charset="0"/>
            </a:endParaRPr>
          </a:p>
        </p:txBody>
      </p:sp>
      <p:sp>
        <p:nvSpPr>
          <p:cNvPr id="4" name="Rectangle 12"/>
          <p:cNvSpPr>
            <a:spLocks noChangeArrowheads="1"/>
          </p:cNvSpPr>
          <p:nvPr/>
        </p:nvSpPr>
        <p:spPr bwMode="auto">
          <a:xfrm>
            <a:off x="1908175" y="1773238"/>
            <a:ext cx="287338" cy="60325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1685" name="Rectangle 12"/>
          <p:cNvSpPr>
            <a:spLocks noChangeArrowheads="1"/>
          </p:cNvSpPr>
          <p:nvPr/>
        </p:nvSpPr>
        <p:spPr bwMode="auto">
          <a:xfrm>
            <a:off x="1692275" y="1773238"/>
            <a:ext cx="215900" cy="59690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1686" name="Rectangle 12"/>
          <p:cNvSpPr>
            <a:spLocks noChangeArrowheads="1"/>
          </p:cNvSpPr>
          <p:nvPr/>
        </p:nvSpPr>
        <p:spPr bwMode="auto">
          <a:xfrm>
            <a:off x="1476375" y="1773238"/>
            <a:ext cx="21590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7" name="Rectangle 12"/>
          <p:cNvSpPr>
            <a:spLocks noChangeArrowheads="1"/>
          </p:cNvSpPr>
          <p:nvPr/>
        </p:nvSpPr>
        <p:spPr bwMode="auto">
          <a:xfrm>
            <a:off x="2628900" y="1773238"/>
            <a:ext cx="287338" cy="603250"/>
          </a:xfrm>
          <a:prstGeom prst="rect">
            <a:avLst/>
          </a:prstGeom>
          <a:solidFill>
            <a:schemeClr val="tx2"/>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1688" name="Rectangle 12"/>
          <p:cNvSpPr>
            <a:spLocks noChangeArrowheads="1"/>
          </p:cNvSpPr>
          <p:nvPr/>
        </p:nvSpPr>
        <p:spPr bwMode="auto">
          <a:xfrm>
            <a:off x="2411413" y="1773238"/>
            <a:ext cx="215900" cy="598487"/>
          </a:xfrm>
          <a:prstGeom prst="rect">
            <a:avLst/>
          </a:prstGeom>
          <a:solidFill>
            <a:schemeClr val="bg1"/>
          </a:solidFill>
          <a:ln w="9525">
            <a:solidFill>
              <a:schemeClr val="tx1"/>
            </a:solidFill>
            <a:miter lim="800000"/>
            <a:headEnd/>
            <a:tailEnd/>
          </a:ln>
        </p:spPr>
        <p:txBody>
          <a:bodyPr wrap="none" anchor="ctr"/>
          <a:lstStyle/>
          <a:p>
            <a:pPr algn="ctr"/>
            <a:endParaRPr lang="en-US">
              <a:latin typeface="Calibri" charset="0"/>
            </a:endParaRPr>
          </a:p>
        </p:txBody>
      </p:sp>
      <p:sp>
        <p:nvSpPr>
          <p:cNvPr id="71689" name="Rectangle 12"/>
          <p:cNvSpPr>
            <a:spLocks noChangeArrowheads="1"/>
          </p:cNvSpPr>
          <p:nvPr/>
        </p:nvSpPr>
        <p:spPr bwMode="auto">
          <a:xfrm>
            <a:off x="2195513" y="1773238"/>
            <a:ext cx="215900" cy="603250"/>
          </a:xfrm>
          <a:prstGeom prst="rect">
            <a:avLst/>
          </a:prstGeom>
          <a:solidFill>
            <a:srgbClr val="FF0000"/>
          </a:solidFill>
          <a:ln w="9525">
            <a:solidFill>
              <a:schemeClr val="tx1"/>
            </a:solidFill>
            <a:miter lim="800000"/>
            <a:headEnd/>
            <a:tailEnd/>
          </a:ln>
        </p:spPr>
        <p:txBody>
          <a:bodyPr wrap="none" anchor="ctr"/>
          <a:lstStyle/>
          <a:p>
            <a:pPr algn="ctr"/>
            <a:endParaRPr lang="en-US">
              <a:latin typeface="Calibri" charset="0"/>
            </a:endParaRPr>
          </a:p>
        </p:txBody>
      </p:sp>
      <p:sp>
        <p:nvSpPr>
          <p:cNvPr id="10" name="Rectangle 12"/>
          <p:cNvSpPr>
            <a:spLocks noChangeArrowheads="1"/>
          </p:cNvSpPr>
          <p:nvPr/>
        </p:nvSpPr>
        <p:spPr bwMode="auto">
          <a:xfrm>
            <a:off x="3348038" y="1773238"/>
            <a:ext cx="287337" cy="603250"/>
          </a:xfrm>
          <a:prstGeom prst="rect">
            <a:avLst/>
          </a:prstGeom>
          <a:solidFill>
            <a:schemeClr val="accent2">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1691" name="Rectangle 12"/>
          <p:cNvSpPr>
            <a:spLocks noChangeArrowheads="1"/>
          </p:cNvSpPr>
          <p:nvPr/>
        </p:nvSpPr>
        <p:spPr bwMode="auto">
          <a:xfrm>
            <a:off x="3132138" y="1773238"/>
            <a:ext cx="215900" cy="598487"/>
          </a:xfrm>
          <a:prstGeom prst="rect">
            <a:avLst/>
          </a:prstGeom>
          <a:solidFill>
            <a:srgbClr val="00B050"/>
          </a:solidFill>
          <a:ln w="9525">
            <a:solidFill>
              <a:schemeClr val="tx1"/>
            </a:solidFill>
            <a:miter lim="800000"/>
            <a:headEnd/>
            <a:tailEnd/>
          </a:ln>
        </p:spPr>
        <p:txBody>
          <a:bodyPr wrap="none" anchor="ctr"/>
          <a:lstStyle/>
          <a:p>
            <a:pPr algn="ctr"/>
            <a:endParaRPr lang="en-US">
              <a:latin typeface="Calibri" charset="0"/>
            </a:endParaRPr>
          </a:p>
        </p:txBody>
      </p:sp>
      <p:sp>
        <p:nvSpPr>
          <p:cNvPr id="71692" name="Rectangle 12"/>
          <p:cNvSpPr>
            <a:spLocks noChangeArrowheads="1"/>
          </p:cNvSpPr>
          <p:nvPr/>
        </p:nvSpPr>
        <p:spPr bwMode="auto">
          <a:xfrm>
            <a:off x="2916238" y="1773238"/>
            <a:ext cx="21590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13" name="Rectangle 12"/>
          <p:cNvSpPr>
            <a:spLocks noChangeArrowheads="1"/>
          </p:cNvSpPr>
          <p:nvPr/>
        </p:nvSpPr>
        <p:spPr bwMode="auto">
          <a:xfrm>
            <a:off x="4068763" y="1773238"/>
            <a:ext cx="287337" cy="60325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14" name="Rectangle 12"/>
          <p:cNvSpPr>
            <a:spLocks noChangeArrowheads="1"/>
          </p:cNvSpPr>
          <p:nvPr/>
        </p:nvSpPr>
        <p:spPr bwMode="auto">
          <a:xfrm>
            <a:off x="3851275" y="1773238"/>
            <a:ext cx="215900" cy="598487"/>
          </a:xfrm>
          <a:prstGeom prst="rect">
            <a:avLst/>
          </a:prstGeom>
          <a:solidFill>
            <a:schemeClr val="accent6">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71695" name="Rectangle 12"/>
          <p:cNvSpPr>
            <a:spLocks noChangeArrowheads="1"/>
          </p:cNvSpPr>
          <p:nvPr/>
        </p:nvSpPr>
        <p:spPr bwMode="auto">
          <a:xfrm>
            <a:off x="3635375" y="1773238"/>
            <a:ext cx="21590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16" name="Rectangle 12"/>
          <p:cNvSpPr>
            <a:spLocks noChangeArrowheads="1"/>
          </p:cNvSpPr>
          <p:nvPr/>
        </p:nvSpPr>
        <p:spPr bwMode="auto">
          <a:xfrm>
            <a:off x="4789488" y="1773238"/>
            <a:ext cx="287337" cy="603250"/>
          </a:xfrm>
          <a:prstGeom prst="rect">
            <a:avLst/>
          </a:prstGeom>
          <a:solidFill>
            <a:schemeClr val="accent2">
              <a:lumMod val="75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17" name="Rectangle 12"/>
          <p:cNvSpPr>
            <a:spLocks noChangeArrowheads="1"/>
          </p:cNvSpPr>
          <p:nvPr/>
        </p:nvSpPr>
        <p:spPr bwMode="auto">
          <a:xfrm>
            <a:off x="4572000" y="1773238"/>
            <a:ext cx="215900" cy="598487"/>
          </a:xfrm>
          <a:prstGeom prst="rect">
            <a:avLst/>
          </a:prstGeom>
          <a:solidFill>
            <a:schemeClr val="accent1">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18" name="Rectangle 12"/>
          <p:cNvSpPr>
            <a:spLocks noChangeArrowheads="1"/>
          </p:cNvSpPr>
          <p:nvPr/>
        </p:nvSpPr>
        <p:spPr bwMode="auto">
          <a:xfrm>
            <a:off x="4356100" y="1773238"/>
            <a:ext cx="215900" cy="603250"/>
          </a:xfrm>
          <a:prstGeom prst="rect">
            <a:avLst/>
          </a:prstGeom>
          <a:solidFill>
            <a:schemeClr val="tx2">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19" name="Rectangle 12"/>
          <p:cNvSpPr>
            <a:spLocks noChangeArrowheads="1"/>
          </p:cNvSpPr>
          <p:nvPr/>
        </p:nvSpPr>
        <p:spPr bwMode="auto">
          <a:xfrm>
            <a:off x="5508625" y="1774825"/>
            <a:ext cx="287338" cy="603250"/>
          </a:xfrm>
          <a:prstGeom prst="rect">
            <a:avLst/>
          </a:prstGeom>
          <a:solidFill>
            <a:schemeClr val="bg2">
              <a:lumMod val="5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1700" name="Rectangle 12"/>
          <p:cNvSpPr>
            <a:spLocks noChangeArrowheads="1"/>
          </p:cNvSpPr>
          <p:nvPr/>
        </p:nvSpPr>
        <p:spPr bwMode="auto">
          <a:xfrm>
            <a:off x="5292725" y="1774825"/>
            <a:ext cx="215900" cy="596900"/>
          </a:xfrm>
          <a:prstGeom prst="rect">
            <a:avLst/>
          </a:prstGeom>
          <a:solidFill>
            <a:srgbClr val="FFC000"/>
          </a:solidFill>
          <a:ln w="9525">
            <a:solidFill>
              <a:schemeClr val="tx1"/>
            </a:solidFill>
            <a:miter lim="800000"/>
            <a:headEnd/>
            <a:tailEnd/>
          </a:ln>
        </p:spPr>
        <p:txBody>
          <a:bodyPr wrap="none" anchor="ctr"/>
          <a:lstStyle/>
          <a:p>
            <a:pPr algn="ctr"/>
            <a:endParaRPr lang="en-US">
              <a:latin typeface="Calibri" charset="0"/>
            </a:endParaRPr>
          </a:p>
        </p:txBody>
      </p:sp>
      <p:sp>
        <p:nvSpPr>
          <p:cNvPr id="71701" name="Rectangle 12"/>
          <p:cNvSpPr>
            <a:spLocks noChangeArrowheads="1"/>
          </p:cNvSpPr>
          <p:nvPr/>
        </p:nvSpPr>
        <p:spPr bwMode="auto">
          <a:xfrm>
            <a:off x="5076825" y="1774825"/>
            <a:ext cx="21590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22" name="Rectangle 12"/>
          <p:cNvSpPr>
            <a:spLocks noChangeArrowheads="1"/>
          </p:cNvSpPr>
          <p:nvPr/>
        </p:nvSpPr>
        <p:spPr bwMode="auto">
          <a:xfrm>
            <a:off x="6229350" y="1774825"/>
            <a:ext cx="287338" cy="60325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1703" name="Rectangle 12"/>
          <p:cNvSpPr>
            <a:spLocks noChangeArrowheads="1"/>
          </p:cNvSpPr>
          <p:nvPr/>
        </p:nvSpPr>
        <p:spPr bwMode="auto">
          <a:xfrm>
            <a:off x="6011863" y="1774825"/>
            <a:ext cx="215900" cy="59690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1704" name="Rectangle 12"/>
          <p:cNvSpPr>
            <a:spLocks noChangeArrowheads="1"/>
          </p:cNvSpPr>
          <p:nvPr/>
        </p:nvSpPr>
        <p:spPr bwMode="auto">
          <a:xfrm>
            <a:off x="5795963" y="1774825"/>
            <a:ext cx="215900" cy="603250"/>
          </a:xfrm>
          <a:prstGeom prst="rect">
            <a:avLst/>
          </a:prstGeom>
          <a:solidFill>
            <a:srgbClr val="002060"/>
          </a:solidFill>
          <a:ln w="9525">
            <a:solidFill>
              <a:schemeClr val="tx1"/>
            </a:solidFill>
            <a:miter lim="800000"/>
            <a:headEnd/>
            <a:tailEnd/>
          </a:ln>
        </p:spPr>
        <p:txBody>
          <a:bodyPr wrap="none" anchor="ctr"/>
          <a:lstStyle/>
          <a:p>
            <a:pPr algn="ctr"/>
            <a:endParaRPr lang="en-US">
              <a:latin typeface="Calibri" charset="0"/>
            </a:endParaRPr>
          </a:p>
        </p:txBody>
      </p:sp>
      <p:sp>
        <p:nvSpPr>
          <p:cNvPr id="25" name="Rectangle 12"/>
          <p:cNvSpPr>
            <a:spLocks noChangeArrowheads="1"/>
          </p:cNvSpPr>
          <p:nvPr/>
        </p:nvSpPr>
        <p:spPr bwMode="auto">
          <a:xfrm>
            <a:off x="6948488" y="1774825"/>
            <a:ext cx="287337" cy="60325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26" name="Rectangle 12"/>
          <p:cNvSpPr>
            <a:spLocks noChangeArrowheads="1"/>
          </p:cNvSpPr>
          <p:nvPr/>
        </p:nvSpPr>
        <p:spPr bwMode="auto">
          <a:xfrm>
            <a:off x="6732588" y="1774825"/>
            <a:ext cx="215900" cy="596900"/>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27" name="Rectangle 12"/>
          <p:cNvSpPr>
            <a:spLocks noChangeArrowheads="1"/>
          </p:cNvSpPr>
          <p:nvPr/>
        </p:nvSpPr>
        <p:spPr bwMode="auto">
          <a:xfrm>
            <a:off x="6516688" y="1774825"/>
            <a:ext cx="215900" cy="60325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cxnSp>
        <p:nvCxnSpPr>
          <p:cNvPr id="53" name="Rechte verbindingslijn met pijl 52"/>
          <p:cNvCxnSpPr/>
          <p:nvPr/>
        </p:nvCxnSpPr>
        <p:spPr>
          <a:xfrm rot="5400000">
            <a:off x="4933157" y="2710656"/>
            <a:ext cx="571500" cy="1587"/>
          </a:xfrm>
          <a:prstGeom prst="straightConnector1">
            <a:avLst/>
          </a:prstGeom>
          <a:ln w="60325">
            <a:tailEnd type="arrow"/>
          </a:ln>
        </p:spPr>
        <p:style>
          <a:lnRef idx="1">
            <a:schemeClr val="accent1"/>
          </a:lnRef>
          <a:fillRef idx="0">
            <a:schemeClr val="accent1"/>
          </a:fillRef>
          <a:effectRef idx="0">
            <a:schemeClr val="accent1"/>
          </a:effectRef>
          <a:fontRef idx="minor">
            <a:schemeClr val="tx1"/>
          </a:fontRef>
        </p:style>
      </p:cxnSp>
      <p:sp>
        <p:nvSpPr>
          <p:cNvPr id="55" name="Rectangle 12"/>
          <p:cNvSpPr>
            <a:spLocks noChangeArrowheads="1"/>
          </p:cNvSpPr>
          <p:nvPr/>
        </p:nvSpPr>
        <p:spPr bwMode="auto">
          <a:xfrm>
            <a:off x="1908175" y="3113088"/>
            <a:ext cx="287338" cy="601662"/>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1710" name="Rectangle 12"/>
          <p:cNvSpPr>
            <a:spLocks noChangeArrowheads="1"/>
          </p:cNvSpPr>
          <p:nvPr/>
        </p:nvSpPr>
        <p:spPr bwMode="auto">
          <a:xfrm>
            <a:off x="1692275" y="3113088"/>
            <a:ext cx="215900" cy="59690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1711" name="Rectangle 12"/>
          <p:cNvSpPr>
            <a:spLocks noChangeArrowheads="1"/>
          </p:cNvSpPr>
          <p:nvPr/>
        </p:nvSpPr>
        <p:spPr bwMode="auto">
          <a:xfrm>
            <a:off x="1476375" y="3113088"/>
            <a:ext cx="215900" cy="601662"/>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58" name="Rectangle 12"/>
          <p:cNvSpPr>
            <a:spLocks noChangeArrowheads="1"/>
          </p:cNvSpPr>
          <p:nvPr/>
        </p:nvSpPr>
        <p:spPr bwMode="auto">
          <a:xfrm>
            <a:off x="2628900" y="3113088"/>
            <a:ext cx="287338" cy="603250"/>
          </a:xfrm>
          <a:prstGeom prst="rect">
            <a:avLst/>
          </a:prstGeom>
          <a:solidFill>
            <a:schemeClr val="tx2"/>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1713" name="Rectangle 12"/>
          <p:cNvSpPr>
            <a:spLocks noChangeArrowheads="1"/>
          </p:cNvSpPr>
          <p:nvPr/>
        </p:nvSpPr>
        <p:spPr bwMode="auto">
          <a:xfrm>
            <a:off x="2411413" y="3113088"/>
            <a:ext cx="215900" cy="596900"/>
          </a:xfrm>
          <a:prstGeom prst="rect">
            <a:avLst/>
          </a:prstGeom>
          <a:solidFill>
            <a:schemeClr val="bg1"/>
          </a:solidFill>
          <a:ln w="9525">
            <a:solidFill>
              <a:schemeClr val="tx1"/>
            </a:solidFill>
            <a:miter lim="800000"/>
            <a:headEnd/>
            <a:tailEnd/>
          </a:ln>
        </p:spPr>
        <p:txBody>
          <a:bodyPr wrap="none" anchor="ctr"/>
          <a:lstStyle/>
          <a:p>
            <a:pPr algn="ctr"/>
            <a:endParaRPr lang="en-US">
              <a:latin typeface="Calibri" charset="0"/>
            </a:endParaRPr>
          </a:p>
        </p:txBody>
      </p:sp>
      <p:sp>
        <p:nvSpPr>
          <p:cNvPr id="71714" name="Rectangle 12"/>
          <p:cNvSpPr>
            <a:spLocks noChangeArrowheads="1"/>
          </p:cNvSpPr>
          <p:nvPr/>
        </p:nvSpPr>
        <p:spPr bwMode="auto">
          <a:xfrm>
            <a:off x="2195513" y="3113088"/>
            <a:ext cx="215900" cy="603250"/>
          </a:xfrm>
          <a:prstGeom prst="rect">
            <a:avLst/>
          </a:prstGeom>
          <a:solidFill>
            <a:srgbClr val="FF0000"/>
          </a:solidFill>
          <a:ln w="9525">
            <a:solidFill>
              <a:schemeClr val="tx1"/>
            </a:solidFill>
            <a:miter lim="800000"/>
            <a:headEnd/>
            <a:tailEnd/>
          </a:ln>
        </p:spPr>
        <p:txBody>
          <a:bodyPr wrap="none" anchor="ctr"/>
          <a:lstStyle/>
          <a:p>
            <a:pPr algn="ctr"/>
            <a:endParaRPr lang="en-US">
              <a:latin typeface="Calibri" charset="0"/>
            </a:endParaRPr>
          </a:p>
        </p:txBody>
      </p:sp>
      <p:sp>
        <p:nvSpPr>
          <p:cNvPr id="61" name="Rectangle 12"/>
          <p:cNvSpPr>
            <a:spLocks noChangeArrowheads="1"/>
          </p:cNvSpPr>
          <p:nvPr/>
        </p:nvSpPr>
        <p:spPr bwMode="auto">
          <a:xfrm>
            <a:off x="3348038" y="3113088"/>
            <a:ext cx="287337" cy="603250"/>
          </a:xfrm>
          <a:prstGeom prst="rect">
            <a:avLst/>
          </a:prstGeom>
          <a:solidFill>
            <a:schemeClr val="accent2">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1716" name="Rectangle 12"/>
          <p:cNvSpPr>
            <a:spLocks noChangeArrowheads="1"/>
          </p:cNvSpPr>
          <p:nvPr/>
        </p:nvSpPr>
        <p:spPr bwMode="auto">
          <a:xfrm>
            <a:off x="3132138" y="3113088"/>
            <a:ext cx="215900" cy="596900"/>
          </a:xfrm>
          <a:prstGeom prst="rect">
            <a:avLst/>
          </a:prstGeom>
          <a:solidFill>
            <a:srgbClr val="00B050"/>
          </a:solidFill>
          <a:ln w="9525">
            <a:solidFill>
              <a:schemeClr val="tx1"/>
            </a:solidFill>
            <a:miter lim="800000"/>
            <a:headEnd/>
            <a:tailEnd/>
          </a:ln>
        </p:spPr>
        <p:txBody>
          <a:bodyPr wrap="none" anchor="ctr"/>
          <a:lstStyle/>
          <a:p>
            <a:pPr algn="ctr"/>
            <a:endParaRPr lang="en-US">
              <a:latin typeface="Calibri" charset="0"/>
            </a:endParaRPr>
          </a:p>
        </p:txBody>
      </p:sp>
      <p:sp>
        <p:nvSpPr>
          <p:cNvPr id="71717" name="Rectangle 12"/>
          <p:cNvSpPr>
            <a:spLocks noChangeArrowheads="1"/>
          </p:cNvSpPr>
          <p:nvPr/>
        </p:nvSpPr>
        <p:spPr bwMode="auto">
          <a:xfrm>
            <a:off x="2916238" y="3113088"/>
            <a:ext cx="21590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64" name="Rectangle 12"/>
          <p:cNvSpPr>
            <a:spLocks noChangeArrowheads="1"/>
          </p:cNvSpPr>
          <p:nvPr/>
        </p:nvSpPr>
        <p:spPr bwMode="auto">
          <a:xfrm>
            <a:off x="4068763" y="3113088"/>
            <a:ext cx="287337" cy="60325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1719" name="Rectangle 12"/>
          <p:cNvSpPr>
            <a:spLocks noChangeArrowheads="1"/>
          </p:cNvSpPr>
          <p:nvPr/>
        </p:nvSpPr>
        <p:spPr bwMode="auto">
          <a:xfrm>
            <a:off x="3851275" y="3113088"/>
            <a:ext cx="215900" cy="59690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1720" name="Rectangle 12"/>
          <p:cNvSpPr>
            <a:spLocks noChangeArrowheads="1"/>
          </p:cNvSpPr>
          <p:nvPr/>
        </p:nvSpPr>
        <p:spPr bwMode="auto">
          <a:xfrm>
            <a:off x="3635375" y="3113088"/>
            <a:ext cx="215900" cy="603250"/>
          </a:xfrm>
          <a:prstGeom prst="rect">
            <a:avLst/>
          </a:prstGeom>
          <a:solidFill>
            <a:srgbClr val="00B0F0"/>
          </a:solidFill>
          <a:ln w="9525">
            <a:solidFill>
              <a:schemeClr val="tx1"/>
            </a:solidFill>
            <a:miter lim="800000"/>
            <a:headEnd/>
            <a:tailEnd/>
          </a:ln>
        </p:spPr>
        <p:txBody>
          <a:bodyPr wrap="none" anchor="ctr"/>
          <a:lstStyle/>
          <a:p>
            <a:pPr algn="ctr"/>
            <a:endParaRPr lang="en-US">
              <a:latin typeface="Calibri" charset="0"/>
            </a:endParaRPr>
          </a:p>
        </p:txBody>
      </p:sp>
      <p:sp>
        <p:nvSpPr>
          <p:cNvPr id="67" name="Rectangle 12"/>
          <p:cNvSpPr>
            <a:spLocks noChangeArrowheads="1"/>
          </p:cNvSpPr>
          <p:nvPr/>
        </p:nvSpPr>
        <p:spPr bwMode="auto">
          <a:xfrm>
            <a:off x="4789488" y="3113088"/>
            <a:ext cx="287337" cy="603250"/>
          </a:xfrm>
          <a:prstGeom prst="rect">
            <a:avLst/>
          </a:prstGeom>
          <a:solidFill>
            <a:schemeClr val="accent2">
              <a:lumMod val="75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68" name="Rectangle 12"/>
          <p:cNvSpPr>
            <a:spLocks noChangeArrowheads="1"/>
          </p:cNvSpPr>
          <p:nvPr/>
        </p:nvSpPr>
        <p:spPr bwMode="auto">
          <a:xfrm>
            <a:off x="4572000" y="3113088"/>
            <a:ext cx="215900" cy="596900"/>
          </a:xfrm>
          <a:prstGeom prst="rect">
            <a:avLst/>
          </a:prstGeom>
          <a:solidFill>
            <a:schemeClr val="accent1">
              <a:lumMod val="75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69" name="Rectangle 12"/>
          <p:cNvSpPr>
            <a:spLocks noChangeArrowheads="1"/>
          </p:cNvSpPr>
          <p:nvPr/>
        </p:nvSpPr>
        <p:spPr bwMode="auto">
          <a:xfrm>
            <a:off x="4356100" y="3113088"/>
            <a:ext cx="215900" cy="603250"/>
          </a:xfrm>
          <a:prstGeom prst="rect">
            <a:avLst/>
          </a:prstGeom>
          <a:solidFill>
            <a:schemeClr val="tx2">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70" name="Rectangle 12"/>
          <p:cNvSpPr>
            <a:spLocks noChangeArrowheads="1"/>
          </p:cNvSpPr>
          <p:nvPr/>
        </p:nvSpPr>
        <p:spPr bwMode="auto">
          <a:xfrm>
            <a:off x="5508625" y="3114675"/>
            <a:ext cx="287338" cy="601663"/>
          </a:xfrm>
          <a:prstGeom prst="rect">
            <a:avLst/>
          </a:prstGeom>
          <a:solidFill>
            <a:schemeClr val="bg2">
              <a:lumMod val="5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1725" name="Rectangle 12"/>
          <p:cNvSpPr>
            <a:spLocks noChangeArrowheads="1"/>
          </p:cNvSpPr>
          <p:nvPr/>
        </p:nvSpPr>
        <p:spPr bwMode="auto">
          <a:xfrm>
            <a:off x="5292725" y="3114675"/>
            <a:ext cx="215900" cy="596900"/>
          </a:xfrm>
          <a:prstGeom prst="rect">
            <a:avLst/>
          </a:prstGeom>
          <a:solidFill>
            <a:srgbClr val="FFC000"/>
          </a:solidFill>
          <a:ln w="9525">
            <a:solidFill>
              <a:schemeClr val="tx1"/>
            </a:solidFill>
            <a:miter lim="800000"/>
            <a:headEnd/>
            <a:tailEnd/>
          </a:ln>
        </p:spPr>
        <p:txBody>
          <a:bodyPr wrap="none" anchor="ctr"/>
          <a:lstStyle/>
          <a:p>
            <a:pPr algn="ctr"/>
            <a:endParaRPr lang="en-US">
              <a:latin typeface="Calibri" charset="0"/>
            </a:endParaRPr>
          </a:p>
        </p:txBody>
      </p:sp>
      <p:sp>
        <p:nvSpPr>
          <p:cNvPr id="71726" name="Rectangle 12"/>
          <p:cNvSpPr>
            <a:spLocks noChangeArrowheads="1"/>
          </p:cNvSpPr>
          <p:nvPr/>
        </p:nvSpPr>
        <p:spPr bwMode="auto">
          <a:xfrm>
            <a:off x="5076825" y="3114675"/>
            <a:ext cx="215900" cy="601663"/>
          </a:xfrm>
          <a:prstGeom prst="rect">
            <a:avLst/>
          </a:prstGeom>
          <a:solidFill>
            <a:srgbClr val="FF0000"/>
          </a:solidFill>
          <a:ln w="9525">
            <a:solidFill>
              <a:schemeClr val="tx1"/>
            </a:solidFill>
            <a:miter lim="800000"/>
            <a:headEnd/>
            <a:tailEnd/>
          </a:ln>
        </p:spPr>
        <p:txBody>
          <a:bodyPr wrap="none" anchor="ctr"/>
          <a:lstStyle/>
          <a:p>
            <a:pPr algn="ctr"/>
            <a:endParaRPr lang="en-US">
              <a:latin typeface="Calibri" charset="0"/>
            </a:endParaRPr>
          </a:p>
        </p:txBody>
      </p:sp>
      <p:sp>
        <p:nvSpPr>
          <p:cNvPr id="73" name="Rectangle 12"/>
          <p:cNvSpPr>
            <a:spLocks noChangeArrowheads="1"/>
          </p:cNvSpPr>
          <p:nvPr/>
        </p:nvSpPr>
        <p:spPr bwMode="auto">
          <a:xfrm>
            <a:off x="6229350" y="3114675"/>
            <a:ext cx="287338" cy="601663"/>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1728" name="Rectangle 12"/>
          <p:cNvSpPr>
            <a:spLocks noChangeArrowheads="1"/>
          </p:cNvSpPr>
          <p:nvPr/>
        </p:nvSpPr>
        <p:spPr bwMode="auto">
          <a:xfrm>
            <a:off x="6011863" y="3114675"/>
            <a:ext cx="215900" cy="596900"/>
          </a:xfrm>
          <a:prstGeom prst="rect">
            <a:avLst/>
          </a:prstGeom>
          <a:solidFill>
            <a:srgbClr val="FFFF00"/>
          </a:solidFill>
          <a:ln w="9525">
            <a:solidFill>
              <a:schemeClr val="tx1"/>
            </a:solidFill>
            <a:miter lim="800000"/>
            <a:headEnd/>
            <a:tailEnd/>
          </a:ln>
        </p:spPr>
        <p:txBody>
          <a:bodyPr wrap="none" anchor="ctr"/>
          <a:lstStyle/>
          <a:p>
            <a:pPr algn="ctr"/>
            <a:endParaRPr lang="en-US">
              <a:latin typeface="Calibri" charset="0"/>
            </a:endParaRPr>
          </a:p>
        </p:txBody>
      </p:sp>
      <p:sp>
        <p:nvSpPr>
          <p:cNvPr id="71729" name="Rectangle 12"/>
          <p:cNvSpPr>
            <a:spLocks noChangeArrowheads="1"/>
          </p:cNvSpPr>
          <p:nvPr/>
        </p:nvSpPr>
        <p:spPr bwMode="auto">
          <a:xfrm>
            <a:off x="5795963" y="3114675"/>
            <a:ext cx="215900" cy="601663"/>
          </a:xfrm>
          <a:prstGeom prst="rect">
            <a:avLst/>
          </a:prstGeom>
          <a:solidFill>
            <a:srgbClr val="002060"/>
          </a:solidFill>
          <a:ln w="9525">
            <a:solidFill>
              <a:schemeClr val="tx1"/>
            </a:solidFill>
            <a:miter lim="800000"/>
            <a:headEnd/>
            <a:tailEnd/>
          </a:ln>
        </p:spPr>
        <p:txBody>
          <a:bodyPr wrap="none" anchor="ctr"/>
          <a:lstStyle/>
          <a:p>
            <a:pPr algn="ctr"/>
            <a:endParaRPr lang="en-US">
              <a:latin typeface="Calibri" charset="0"/>
            </a:endParaRPr>
          </a:p>
        </p:txBody>
      </p:sp>
      <p:sp>
        <p:nvSpPr>
          <p:cNvPr id="76" name="Rectangle 12"/>
          <p:cNvSpPr>
            <a:spLocks noChangeArrowheads="1"/>
          </p:cNvSpPr>
          <p:nvPr/>
        </p:nvSpPr>
        <p:spPr bwMode="auto">
          <a:xfrm>
            <a:off x="6948488" y="3114675"/>
            <a:ext cx="287337" cy="601663"/>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fontAlgn="auto">
              <a:spcBef>
                <a:spcPts val="0"/>
              </a:spcBef>
              <a:spcAft>
                <a:spcPts val="0"/>
              </a:spcAft>
              <a:defRPr/>
            </a:pPr>
            <a:endParaRPr lang="nl-NL" dirty="0">
              <a:latin typeface="+mn-lt"/>
              <a:ea typeface="+mn-ea"/>
              <a:cs typeface="+mn-cs"/>
            </a:endParaRPr>
          </a:p>
        </p:txBody>
      </p:sp>
      <p:sp>
        <p:nvSpPr>
          <p:cNvPr id="77" name="Rectangle 12"/>
          <p:cNvSpPr>
            <a:spLocks noChangeArrowheads="1"/>
          </p:cNvSpPr>
          <p:nvPr/>
        </p:nvSpPr>
        <p:spPr bwMode="auto">
          <a:xfrm>
            <a:off x="6732588" y="3114675"/>
            <a:ext cx="215900" cy="596900"/>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sp>
        <p:nvSpPr>
          <p:cNvPr id="78" name="Rectangle 12"/>
          <p:cNvSpPr>
            <a:spLocks noChangeArrowheads="1"/>
          </p:cNvSpPr>
          <p:nvPr/>
        </p:nvSpPr>
        <p:spPr bwMode="auto">
          <a:xfrm>
            <a:off x="6516688" y="3114675"/>
            <a:ext cx="215900" cy="601663"/>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defRPr/>
            </a:pPr>
            <a:endParaRPr lang="nl-NL" dirty="0">
              <a:latin typeface="Calibri" pitchFamily="34" charset="0"/>
              <a:ea typeface="+mn-ea"/>
            </a:endParaRPr>
          </a:p>
        </p:txBody>
      </p:sp>
      <p:cxnSp>
        <p:nvCxnSpPr>
          <p:cNvPr id="80" name="Rechte verbindingslijn met pijl 79"/>
          <p:cNvCxnSpPr/>
          <p:nvPr/>
        </p:nvCxnSpPr>
        <p:spPr>
          <a:xfrm rot="5400000">
            <a:off x="3709194" y="2705894"/>
            <a:ext cx="571500" cy="1588"/>
          </a:xfrm>
          <a:prstGeom prst="straightConnector1">
            <a:avLst/>
          </a:prstGeom>
          <a:ln w="603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0347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IJL-RECHTS 16"/>
          <p:cNvSpPr/>
          <p:nvPr/>
        </p:nvSpPr>
        <p:spPr>
          <a:xfrm>
            <a:off x="2843213" y="5589588"/>
            <a:ext cx="3457575" cy="48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38915" name="Titel 1"/>
          <p:cNvSpPr>
            <a:spLocks noGrp="1"/>
          </p:cNvSpPr>
          <p:nvPr>
            <p:ph type="title"/>
          </p:nvPr>
        </p:nvSpPr>
        <p:spPr/>
        <p:txBody>
          <a:bodyPr/>
          <a:lstStyle/>
          <a:p>
            <a:r>
              <a:rPr lang="en-US">
                <a:latin typeface="Calibri" charset="0"/>
              </a:rPr>
              <a:t>Shannon paradigm</a:t>
            </a:r>
            <a:endParaRPr lang="nl-NL">
              <a:latin typeface="Calibri" charset="0"/>
            </a:endParaRPr>
          </a:p>
        </p:txBody>
      </p:sp>
      <p:pic>
        <p:nvPicPr>
          <p:cNvPr id="38916" name="Afbeelding 2" descr="MC9004316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4868863"/>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Afbeelding 3" descr="MC900432609.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797425"/>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Rectangle 3"/>
          <p:cNvSpPr>
            <a:spLocks noChangeArrowheads="1"/>
          </p:cNvSpPr>
          <p:nvPr/>
        </p:nvSpPr>
        <p:spPr bwMode="auto">
          <a:xfrm>
            <a:off x="323850" y="1773238"/>
            <a:ext cx="4464050" cy="641350"/>
          </a:xfrm>
          <a:prstGeom prst="rect">
            <a:avLst/>
          </a:prstGeom>
          <a:solidFill>
            <a:srgbClr val="FF0000"/>
          </a:solidFill>
          <a:ln w="9525">
            <a:solidFill>
              <a:schemeClr val="tx1"/>
            </a:solidFill>
            <a:miter lim="800000"/>
            <a:headEnd/>
            <a:tailEnd/>
          </a:ln>
        </p:spPr>
        <p:txBody>
          <a:bodyPr wrap="none" anchor="ctr"/>
          <a:lstStyle/>
          <a:p>
            <a:pPr algn="ctr"/>
            <a:r>
              <a:rPr lang="en-US">
                <a:latin typeface="Calibri" charset="0"/>
              </a:rPr>
              <a:t>Data Set A</a:t>
            </a:r>
            <a:endParaRPr lang="nl-NL">
              <a:latin typeface="Calibri" charset="0"/>
            </a:endParaRPr>
          </a:p>
        </p:txBody>
      </p:sp>
      <p:sp>
        <p:nvSpPr>
          <p:cNvPr id="38919" name="Rectangle 12"/>
          <p:cNvSpPr>
            <a:spLocks noChangeArrowheads="1"/>
          </p:cNvSpPr>
          <p:nvPr/>
        </p:nvSpPr>
        <p:spPr bwMode="auto">
          <a:xfrm>
            <a:off x="292100" y="2574925"/>
            <a:ext cx="1543050" cy="639763"/>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charset="0"/>
              </a:rPr>
              <a:t>Code Table  </a:t>
            </a:r>
            <a:endParaRPr lang="nl-NL">
              <a:latin typeface="Calibri" charset="0"/>
            </a:endParaRPr>
          </a:p>
        </p:txBody>
      </p:sp>
      <p:sp>
        <p:nvSpPr>
          <p:cNvPr id="38920" name="Rectangle 13"/>
          <p:cNvSpPr>
            <a:spLocks noChangeArrowheads="1"/>
          </p:cNvSpPr>
          <p:nvPr/>
        </p:nvSpPr>
        <p:spPr bwMode="auto">
          <a:xfrm>
            <a:off x="2051050" y="2565400"/>
            <a:ext cx="1441450" cy="641350"/>
          </a:xfrm>
          <a:prstGeom prst="rect">
            <a:avLst/>
          </a:prstGeom>
          <a:solidFill>
            <a:srgbClr val="FF9900"/>
          </a:solidFill>
          <a:ln w="9525">
            <a:solidFill>
              <a:schemeClr val="tx1"/>
            </a:solidFill>
            <a:miter lim="800000"/>
            <a:headEnd/>
            <a:tailEnd/>
          </a:ln>
        </p:spPr>
        <p:txBody>
          <a:bodyPr wrap="none" anchor="ctr"/>
          <a:lstStyle/>
          <a:p>
            <a:pPr algn="ctr"/>
            <a:r>
              <a:rPr lang="en-US">
                <a:latin typeface="Calibri" charset="0"/>
              </a:rPr>
              <a:t>Optimal code </a:t>
            </a:r>
          </a:p>
          <a:p>
            <a:pPr algn="ctr"/>
            <a:r>
              <a:rPr lang="en-US">
                <a:latin typeface="Calibri" charset="0"/>
              </a:rPr>
              <a:t>for A</a:t>
            </a:r>
            <a:endParaRPr lang="nl-NL">
              <a:latin typeface="Calibri" charset="0"/>
            </a:endParaRPr>
          </a:p>
        </p:txBody>
      </p:sp>
      <p:sp>
        <p:nvSpPr>
          <p:cNvPr id="10" name="Wolkvormige toelichting 9"/>
          <p:cNvSpPr/>
          <p:nvPr/>
        </p:nvSpPr>
        <p:spPr>
          <a:xfrm>
            <a:off x="107950" y="3752850"/>
            <a:ext cx="1584325" cy="971550"/>
          </a:xfrm>
          <a:prstGeom prst="cloudCallout">
            <a:avLst>
              <a:gd name="adj1" fmla="val 51064"/>
              <a:gd name="adj2" fmla="val 12022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Code table </a:t>
            </a:r>
            <a:endParaRPr lang="nl-NL" dirty="0"/>
          </a:p>
        </p:txBody>
      </p:sp>
      <p:sp>
        <p:nvSpPr>
          <p:cNvPr id="11" name="Wolkvormige toelichting 10"/>
          <p:cNvSpPr/>
          <p:nvPr/>
        </p:nvSpPr>
        <p:spPr>
          <a:xfrm>
            <a:off x="7308850" y="3789363"/>
            <a:ext cx="1584325" cy="973137"/>
          </a:xfrm>
          <a:prstGeom prst="cloudCallout">
            <a:avLst>
              <a:gd name="adj1" fmla="val -27922"/>
              <a:gd name="adj2" fmla="val 11197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Code table </a:t>
            </a:r>
            <a:endParaRPr lang="nl-NL" dirty="0"/>
          </a:p>
        </p:txBody>
      </p:sp>
      <p:sp>
        <p:nvSpPr>
          <p:cNvPr id="38923" name="Rectangle 13"/>
          <p:cNvSpPr>
            <a:spLocks noChangeArrowheads="1"/>
          </p:cNvSpPr>
          <p:nvPr/>
        </p:nvSpPr>
        <p:spPr bwMode="auto">
          <a:xfrm>
            <a:off x="3708400" y="5524500"/>
            <a:ext cx="1439863" cy="641350"/>
          </a:xfrm>
          <a:prstGeom prst="rect">
            <a:avLst/>
          </a:prstGeom>
          <a:solidFill>
            <a:srgbClr val="FF9900"/>
          </a:solidFill>
          <a:ln w="9525">
            <a:solidFill>
              <a:schemeClr val="tx1"/>
            </a:solidFill>
            <a:miter lim="800000"/>
            <a:headEnd/>
            <a:tailEnd/>
          </a:ln>
        </p:spPr>
        <p:txBody>
          <a:bodyPr wrap="none" anchor="ctr"/>
          <a:lstStyle/>
          <a:p>
            <a:pPr algn="ctr"/>
            <a:r>
              <a:rPr lang="en-US">
                <a:latin typeface="Calibri" charset="0"/>
              </a:rPr>
              <a:t>Optimal code </a:t>
            </a:r>
          </a:p>
          <a:p>
            <a:pPr algn="ctr"/>
            <a:r>
              <a:rPr lang="en-US">
                <a:latin typeface="Calibri" charset="0"/>
              </a:rPr>
              <a:t>for A</a:t>
            </a:r>
            <a:endParaRPr lang="nl-NL">
              <a:latin typeface="Calibri" charset="0"/>
            </a:endParaRPr>
          </a:p>
        </p:txBody>
      </p:sp>
    </p:spTree>
    <p:extLst>
      <p:ext uri="{BB962C8B-B14F-4D97-AF65-F5344CB8AC3E}">
        <p14:creationId xmlns:p14="http://schemas.microsoft.com/office/powerpoint/2010/main" val="3140149533"/>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el 1"/>
          <p:cNvSpPr>
            <a:spLocks noGrp="1"/>
          </p:cNvSpPr>
          <p:nvPr>
            <p:ph type="title"/>
          </p:nvPr>
        </p:nvSpPr>
        <p:spPr/>
        <p:txBody>
          <a:bodyPr/>
          <a:lstStyle/>
          <a:p>
            <a:r>
              <a:rPr lang="en-US">
                <a:latin typeface="Calibri" charset="0"/>
              </a:rPr>
              <a:t>Some insights</a:t>
            </a:r>
            <a:endParaRPr lang="nl-NL">
              <a:latin typeface="Calibri" charset="0"/>
            </a:endParaRPr>
          </a:p>
        </p:txBody>
      </p:sp>
      <p:sp>
        <p:nvSpPr>
          <p:cNvPr id="72707" name="Tijdelijke aanduiding voor inhoud 2"/>
          <p:cNvSpPr>
            <a:spLocks noGrp="1"/>
          </p:cNvSpPr>
          <p:nvPr>
            <p:ph idx="1"/>
          </p:nvPr>
        </p:nvSpPr>
        <p:spPr/>
        <p:txBody>
          <a:bodyPr/>
          <a:lstStyle/>
          <a:p>
            <a:r>
              <a:rPr lang="en-US">
                <a:latin typeface="Calibri" charset="0"/>
              </a:rPr>
              <a:t>A system with maximal factity is on ‘the edge of chaos’</a:t>
            </a:r>
          </a:p>
          <a:p>
            <a:r>
              <a:rPr lang="en-US">
                <a:latin typeface="Calibri" charset="0"/>
              </a:rPr>
              <a:t>It has a balance between information creation and destruction: </a:t>
            </a:r>
            <a:br>
              <a:rPr lang="en-US">
                <a:latin typeface="Calibri" charset="0"/>
              </a:rPr>
            </a:br>
            <a:r>
              <a:rPr lang="en-US">
                <a:latin typeface="Calibri" charset="0"/>
              </a:rPr>
              <a:t>information growth = information diffusion</a:t>
            </a:r>
          </a:p>
          <a:p>
            <a:r>
              <a:rPr lang="en-US">
                <a:latin typeface="Calibri" charset="0"/>
              </a:rPr>
              <a:t>Kolmogorov Sinai Entropy: </a:t>
            </a:r>
            <a:r>
              <a:rPr lang="nl-NL">
                <a:latin typeface="Calibri" charset="0"/>
              </a:rPr>
              <a:t/>
            </a:r>
            <a:br>
              <a:rPr lang="nl-NL">
                <a:latin typeface="Calibri" charset="0"/>
              </a:rPr>
            </a:br>
            <a:r>
              <a:rPr lang="nl-NL">
                <a:latin typeface="Calibri" charset="0"/>
              </a:rPr>
              <a:t>Entropy rate = </a:t>
            </a:r>
            <a:br>
              <a:rPr lang="nl-NL">
                <a:latin typeface="Calibri" charset="0"/>
              </a:rPr>
            </a:br>
            <a:r>
              <a:rPr lang="nl-NL">
                <a:latin typeface="Calibri" charset="0"/>
              </a:rPr>
              <a:t>information growth + information diffusion</a:t>
            </a:r>
            <a:endParaRPr lang="en-US">
              <a:latin typeface="Calibri" charset="0"/>
            </a:endParaRPr>
          </a:p>
        </p:txBody>
      </p:sp>
    </p:spTree>
    <p:extLst>
      <p:ext uri="{BB962C8B-B14F-4D97-AF65-F5344CB8AC3E}">
        <p14:creationId xmlns:p14="http://schemas.microsoft.com/office/powerpoint/2010/main" val="3526770174"/>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el 1"/>
          <p:cNvSpPr>
            <a:spLocks noGrp="1"/>
          </p:cNvSpPr>
          <p:nvPr>
            <p:ph type="title"/>
          </p:nvPr>
        </p:nvSpPr>
        <p:spPr/>
        <p:txBody>
          <a:bodyPr/>
          <a:lstStyle/>
          <a:p>
            <a:pPr eaLnBrk="1" hangingPunct="1"/>
            <a:r>
              <a:rPr lang="en-US">
                <a:latin typeface="Calibri" charset="0"/>
              </a:rPr>
              <a:t>Factic processes</a:t>
            </a:r>
            <a:endParaRPr lang="nl-NL">
              <a:latin typeface="Calibri" charset="0"/>
            </a:endParaRPr>
          </a:p>
        </p:txBody>
      </p:sp>
      <p:sp>
        <p:nvSpPr>
          <p:cNvPr id="73731" name="Tijdelijke aanduiding voor inhoud 2"/>
          <p:cNvSpPr>
            <a:spLocks noGrp="1"/>
          </p:cNvSpPr>
          <p:nvPr>
            <p:ph idx="1"/>
          </p:nvPr>
        </p:nvSpPr>
        <p:spPr>
          <a:xfrm>
            <a:off x="217488" y="1214438"/>
            <a:ext cx="8926512" cy="5143500"/>
          </a:xfrm>
        </p:spPr>
        <p:txBody>
          <a:bodyPr>
            <a:normAutofit lnSpcReduction="10000"/>
          </a:bodyPr>
          <a:lstStyle/>
          <a:p>
            <a:pPr eaLnBrk="1" hangingPunct="1"/>
            <a:r>
              <a:rPr lang="en-US" sz="2800">
                <a:latin typeface="Calibri" charset="0"/>
              </a:rPr>
              <a:t>Are the only processes that create meaningful information (random processes and deterministic processes do not create meaningful information)</a:t>
            </a:r>
          </a:p>
          <a:p>
            <a:pPr eaLnBrk="1" hangingPunct="1"/>
            <a:r>
              <a:rPr lang="en-US" sz="2800">
                <a:latin typeface="Calibri" charset="0"/>
              </a:rPr>
              <a:t>Have no sufficient statistic</a:t>
            </a:r>
          </a:p>
          <a:p>
            <a:pPr eaLnBrk="1" hangingPunct="1"/>
            <a:r>
              <a:rPr lang="en-US" sz="2800">
                <a:latin typeface="Calibri" charset="0"/>
              </a:rPr>
              <a:t>Are characterized by:</a:t>
            </a:r>
          </a:p>
          <a:p>
            <a:pPr eaLnBrk="1" hangingPunct="1"/>
            <a:r>
              <a:rPr lang="en-US" sz="2800" b="1" i="1">
                <a:latin typeface="Calibri" charset="0"/>
              </a:rPr>
              <a:t>Randomness aversion</a:t>
            </a:r>
            <a:r>
              <a:rPr lang="en-US" sz="2800" i="1">
                <a:latin typeface="Calibri" charset="0"/>
              </a:rPr>
              <a:t>: A factic process that appears to be random will structure itself. </a:t>
            </a:r>
            <a:endParaRPr lang="nl-NL" sz="2800">
              <a:latin typeface="Calibri" charset="0"/>
            </a:endParaRPr>
          </a:p>
          <a:p>
            <a:pPr eaLnBrk="1" hangingPunct="1"/>
            <a:r>
              <a:rPr lang="en-US" sz="2800" b="1" i="1">
                <a:latin typeface="Calibri" charset="0"/>
              </a:rPr>
              <a:t>Model aversion</a:t>
            </a:r>
            <a:r>
              <a:rPr lang="en-US" sz="2800" i="1">
                <a:latin typeface="Calibri" charset="0"/>
              </a:rPr>
              <a:t>: A factic process is maximally unstable when it appears to have a regular model.</a:t>
            </a:r>
            <a:endParaRPr lang="nl-NL" sz="2800">
              <a:latin typeface="Calibri" charset="0"/>
            </a:endParaRPr>
          </a:p>
          <a:p>
            <a:pPr eaLnBrk="1" hangingPunct="1"/>
            <a:r>
              <a:rPr lang="en-US" sz="2800">
                <a:latin typeface="Calibri" charset="0"/>
              </a:rPr>
              <a:t>Are abundant in nature: game playing, learning, genetic algorithms, stock exchange, evolution,etc. </a:t>
            </a:r>
          </a:p>
        </p:txBody>
      </p:sp>
    </p:spTree>
    <p:extLst>
      <p:ext uri="{BB962C8B-B14F-4D97-AF65-F5344CB8AC3E}">
        <p14:creationId xmlns:p14="http://schemas.microsoft.com/office/powerpoint/2010/main" val="637844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el 3"/>
          <p:cNvSpPr>
            <a:spLocks noGrp="1"/>
          </p:cNvSpPr>
          <p:nvPr>
            <p:ph type="title"/>
          </p:nvPr>
        </p:nvSpPr>
        <p:spPr/>
        <p:txBody>
          <a:bodyPr/>
          <a:lstStyle/>
          <a:p>
            <a:r>
              <a:rPr lang="en-US">
                <a:latin typeface="Calibri" charset="0"/>
              </a:rPr>
              <a:t>Classification of processes</a:t>
            </a:r>
            <a:endParaRPr lang="nl-NL">
              <a:latin typeface="Calibri" charset="0"/>
            </a:endParaRPr>
          </a:p>
        </p:txBody>
      </p:sp>
      <p:pic>
        <p:nvPicPr>
          <p:cNvPr id="74755" name="Afbeelding 4" descr="Process Classification.JPG"/>
          <p:cNvPicPr>
            <a:picLocks noChangeAspect="1"/>
          </p:cNvPicPr>
          <p:nvPr/>
        </p:nvPicPr>
        <p:blipFill>
          <a:blip r:embed="rId3">
            <a:extLst>
              <a:ext uri="{28A0092B-C50C-407E-A947-70E740481C1C}">
                <a14:useLocalDpi xmlns:a14="http://schemas.microsoft.com/office/drawing/2010/main" val="0"/>
              </a:ext>
            </a:extLst>
          </a:blip>
          <a:srcRect l="1433" t="5855" r="2350" b="5855"/>
          <a:stretch>
            <a:fillRect/>
          </a:stretch>
        </p:blipFill>
        <p:spPr bwMode="auto">
          <a:xfrm>
            <a:off x="34925" y="1341438"/>
            <a:ext cx="905668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Rechthoekige driehoek 1"/>
          <p:cNvSpPr>
            <a:spLocks noChangeArrowheads="1"/>
          </p:cNvSpPr>
          <p:nvPr/>
        </p:nvSpPr>
        <p:spPr bwMode="auto">
          <a:xfrm rot="10800000" flipV="1">
            <a:off x="708025" y="4732338"/>
            <a:ext cx="1924050" cy="1598612"/>
          </a:xfrm>
          <a:prstGeom prst="rtTriangle">
            <a:avLst/>
          </a:prstGeom>
          <a:solidFill>
            <a:srgbClr val="FF0000"/>
          </a:solidFill>
          <a:ln w="9525">
            <a:solidFill>
              <a:schemeClr val="tx1"/>
            </a:solidFill>
            <a:round/>
            <a:headEnd/>
            <a:tailEnd type="triangle" w="med" len="med"/>
          </a:ln>
        </p:spPr>
        <p:txBody>
          <a:bodyPr wrap="none" anchor="ctr"/>
          <a:lstStyle/>
          <a:p>
            <a:endParaRPr lang="en-US">
              <a:latin typeface="Calibri" charset="0"/>
            </a:endParaRPr>
          </a:p>
        </p:txBody>
      </p:sp>
      <p:sp>
        <p:nvSpPr>
          <p:cNvPr id="74757" name="Rechthoek 4"/>
          <p:cNvSpPr>
            <a:spLocks noChangeArrowheads="1"/>
          </p:cNvSpPr>
          <p:nvPr/>
        </p:nvSpPr>
        <p:spPr bwMode="auto">
          <a:xfrm>
            <a:off x="735013" y="6215063"/>
            <a:ext cx="1897062" cy="115887"/>
          </a:xfrm>
          <a:prstGeom prst="rect">
            <a:avLst/>
          </a:prstGeom>
          <a:solidFill>
            <a:schemeClr val="accent1"/>
          </a:solidFill>
          <a:ln w="9525">
            <a:solidFill>
              <a:schemeClr val="tx1"/>
            </a:solidFill>
            <a:round/>
            <a:headEnd/>
            <a:tailEnd type="triangle" w="med" len="med"/>
          </a:ln>
        </p:spPr>
        <p:txBody>
          <a:bodyPr wrap="none" anchor="ctr"/>
          <a:lstStyle/>
          <a:p>
            <a:endParaRPr lang="en-US">
              <a:latin typeface="Calibri" charset="0"/>
            </a:endParaRPr>
          </a:p>
        </p:txBody>
      </p:sp>
      <p:sp>
        <p:nvSpPr>
          <p:cNvPr id="74758" name="Rechthoekige driehoek 7"/>
          <p:cNvSpPr>
            <a:spLocks noChangeArrowheads="1"/>
          </p:cNvSpPr>
          <p:nvPr/>
        </p:nvSpPr>
        <p:spPr bwMode="auto">
          <a:xfrm rot="10800000" flipV="1">
            <a:off x="3752850" y="4732338"/>
            <a:ext cx="1924050" cy="1598612"/>
          </a:xfrm>
          <a:prstGeom prst="rtTriangle">
            <a:avLst/>
          </a:prstGeom>
          <a:solidFill>
            <a:srgbClr val="FF0000"/>
          </a:solidFill>
          <a:ln w="9525">
            <a:solidFill>
              <a:schemeClr val="tx1"/>
            </a:solidFill>
            <a:round/>
            <a:headEnd/>
            <a:tailEnd type="triangle" w="med" len="med"/>
          </a:ln>
        </p:spPr>
        <p:txBody>
          <a:bodyPr wrap="none" anchor="ctr"/>
          <a:lstStyle/>
          <a:p>
            <a:endParaRPr lang="en-US">
              <a:latin typeface="Calibri" charset="0"/>
            </a:endParaRPr>
          </a:p>
        </p:txBody>
      </p:sp>
      <p:sp>
        <p:nvSpPr>
          <p:cNvPr id="74759" name="Rechthoek 8"/>
          <p:cNvSpPr>
            <a:spLocks noChangeArrowheads="1"/>
          </p:cNvSpPr>
          <p:nvPr/>
        </p:nvSpPr>
        <p:spPr bwMode="auto">
          <a:xfrm>
            <a:off x="3778250" y="5981700"/>
            <a:ext cx="1898650" cy="400050"/>
          </a:xfrm>
          <a:prstGeom prst="rect">
            <a:avLst/>
          </a:prstGeom>
          <a:solidFill>
            <a:schemeClr val="accent1"/>
          </a:solidFill>
          <a:ln w="9525">
            <a:solidFill>
              <a:schemeClr val="tx1"/>
            </a:solidFill>
            <a:round/>
            <a:headEnd/>
            <a:tailEnd type="triangle" w="med" len="med"/>
          </a:ln>
        </p:spPr>
        <p:txBody>
          <a:bodyPr wrap="none" anchor="ctr"/>
          <a:lstStyle/>
          <a:p>
            <a:endParaRPr lang="en-US">
              <a:latin typeface="Calibri" charset="0"/>
            </a:endParaRPr>
          </a:p>
        </p:txBody>
      </p:sp>
      <p:sp>
        <p:nvSpPr>
          <p:cNvPr id="10" name="Vrije vorm 9"/>
          <p:cNvSpPr/>
          <p:nvPr/>
        </p:nvSpPr>
        <p:spPr bwMode="auto">
          <a:xfrm>
            <a:off x="3783013" y="5830888"/>
            <a:ext cx="1906587" cy="493712"/>
          </a:xfrm>
          <a:custGeom>
            <a:avLst/>
            <a:gdLst>
              <a:gd name="connsiteX0" fmla="*/ 0 w 2641064"/>
              <a:gd name="connsiteY0" fmla="*/ 289560 h 289560"/>
              <a:gd name="connsiteX1" fmla="*/ 60960 w 2641064"/>
              <a:gd name="connsiteY1" fmla="*/ 198120 h 289560"/>
              <a:gd name="connsiteX2" fmla="*/ 198120 w 2641064"/>
              <a:gd name="connsiteY2" fmla="*/ 152400 h 289560"/>
              <a:gd name="connsiteX3" fmla="*/ 243840 w 2641064"/>
              <a:gd name="connsiteY3" fmla="*/ 137160 h 289560"/>
              <a:gd name="connsiteX4" fmla="*/ 289560 w 2641064"/>
              <a:gd name="connsiteY4" fmla="*/ 106680 h 289560"/>
              <a:gd name="connsiteX5" fmla="*/ 381000 w 2641064"/>
              <a:gd name="connsiteY5" fmla="*/ 76200 h 289560"/>
              <a:gd name="connsiteX6" fmla="*/ 472440 w 2641064"/>
              <a:gd name="connsiteY6" fmla="*/ 91440 h 289560"/>
              <a:gd name="connsiteX7" fmla="*/ 518160 w 2641064"/>
              <a:gd name="connsiteY7" fmla="*/ 106680 h 289560"/>
              <a:gd name="connsiteX8" fmla="*/ 655320 w 2641064"/>
              <a:gd name="connsiteY8" fmla="*/ 45720 h 289560"/>
              <a:gd name="connsiteX9" fmla="*/ 701040 w 2641064"/>
              <a:gd name="connsiteY9" fmla="*/ 30480 h 289560"/>
              <a:gd name="connsiteX10" fmla="*/ 899160 w 2641064"/>
              <a:gd name="connsiteY10" fmla="*/ 76200 h 289560"/>
              <a:gd name="connsiteX11" fmla="*/ 990600 w 2641064"/>
              <a:gd name="connsiteY11" fmla="*/ 106680 h 289560"/>
              <a:gd name="connsiteX12" fmla="*/ 1036320 w 2641064"/>
              <a:gd name="connsiteY12" fmla="*/ 76200 h 289560"/>
              <a:gd name="connsiteX13" fmla="*/ 1143000 w 2641064"/>
              <a:gd name="connsiteY13" fmla="*/ 121920 h 289560"/>
              <a:gd name="connsiteX14" fmla="*/ 1310640 w 2641064"/>
              <a:gd name="connsiteY14" fmla="*/ 106680 h 289560"/>
              <a:gd name="connsiteX15" fmla="*/ 1402080 w 2641064"/>
              <a:gd name="connsiteY15" fmla="*/ 137160 h 289560"/>
              <a:gd name="connsiteX16" fmla="*/ 1447800 w 2641064"/>
              <a:gd name="connsiteY16" fmla="*/ 121920 h 289560"/>
              <a:gd name="connsiteX17" fmla="*/ 1493520 w 2641064"/>
              <a:gd name="connsiteY17" fmla="*/ 91440 h 289560"/>
              <a:gd name="connsiteX18" fmla="*/ 1584960 w 2641064"/>
              <a:gd name="connsiteY18" fmla="*/ 60960 h 289560"/>
              <a:gd name="connsiteX19" fmla="*/ 1645920 w 2641064"/>
              <a:gd name="connsiteY19" fmla="*/ 76200 h 289560"/>
              <a:gd name="connsiteX20" fmla="*/ 1737360 w 2641064"/>
              <a:gd name="connsiteY20" fmla="*/ 106680 h 289560"/>
              <a:gd name="connsiteX21" fmla="*/ 1783080 w 2641064"/>
              <a:gd name="connsiteY21" fmla="*/ 91440 h 289560"/>
              <a:gd name="connsiteX22" fmla="*/ 1828800 w 2641064"/>
              <a:gd name="connsiteY22" fmla="*/ 106680 h 289560"/>
              <a:gd name="connsiteX23" fmla="*/ 1920240 w 2641064"/>
              <a:gd name="connsiteY23" fmla="*/ 45720 h 289560"/>
              <a:gd name="connsiteX24" fmla="*/ 2057400 w 2641064"/>
              <a:gd name="connsiteY24" fmla="*/ 30480 h 289560"/>
              <a:gd name="connsiteX25" fmla="*/ 2270760 w 2641064"/>
              <a:gd name="connsiteY25" fmla="*/ 45720 h 289560"/>
              <a:gd name="connsiteX26" fmla="*/ 2484120 w 2641064"/>
              <a:gd name="connsiteY26" fmla="*/ 45720 h 289560"/>
              <a:gd name="connsiteX27" fmla="*/ 2636520 w 2641064"/>
              <a:gd name="connsiteY27" fmla="*/ 15240 h 289560"/>
              <a:gd name="connsiteX28" fmla="*/ 2636520 w 2641064"/>
              <a:gd name="connsiteY28" fmla="*/ 0 h 28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41064" h="289560">
                <a:moveTo>
                  <a:pt x="0" y="289560"/>
                </a:moveTo>
                <a:cubicBezTo>
                  <a:pt x="20320" y="259080"/>
                  <a:pt x="26207" y="209704"/>
                  <a:pt x="60960" y="198120"/>
                </a:cubicBezTo>
                <a:lnTo>
                  <a:pt x="198120" y="152400"/>
                </a:lnTo>
                <a:cubicBezTo>
                  <a:pt x="213360" y="147320"/>
                  <a:pt x="230474" y="146071"/>
                  <a:pt x="243840" y="137160"/>
                </a:cubicBezTo>
                <a:cubicBezTo>
                  <a:pt x="259080" y="127000"/>
                  <a:pt x="272822" y="114119"/>
                  <a:pt x="289560" y="106680"/>
                </a:cubicBezTo>
                <a:cubicBezTo>
                  <a:pt x="318920" y="93631"/>
                  <a:pt x="381000" y="76200"/>
                  <a:pt x="381000" y="76200"/>
                </a:cubicBezTo>
                <a:cubicBezTo>
                  <a:pt x="411480" y="81280"/>
                  <a:pt x="442275" y="84737"/>
                  <a:pt x="472440" y="91440"/>
                </a:cubicBezTo>
                <a:cubicBezTo>
                  <a:pt x="488122" y="94925"/>
                  <a:pt x="502194" y="108454"/>
                  <a:pt x="518160" y="106680"/>
                </a:cubicBezTo>
                <a:cubicBezTo>
                  <a:pt x="619263" y="95446"/>
                  <a:pt x="587265" y="79748"/>
                  <a:pt x="655320" y="45720"/>
                </a:cubicBezTo>
                <a:cubicBezTo>
                  <a:pt x="669688" y="38536"/>
                  <a:pt x="685800" y="35560"/>
                  <a:pt x="701040" y="30480"/>
                </a:cubicBezTo>
                <a:cubicBezTo>
                  <a:pt x="800417" y="96732"/>
                  <a:pt x="697377" y="38366"/>
                  <a:pt x="899160" y="76200"/>
                </a:cubicBezTo>
                <a:cubicBezTo>
                  <a:pt x="930738" y="82121"/>
                  <a:pt x="990600" y="106680"/>
                  <a:pt x="990600" y="106680"/>
                </a:cubicBezTo>
                <a:cubicBezTo>
                  <a:pt x="1005840" y="96520"/>
                  <a:pt x="1018188" y="78790"/>
                  <a:pt x="1036320" y="76200"/>
                </a:cubicBezTo>
                <a:cubicBezTo>
                  <a:pt x="1076842" y="70411"/>
                  <a:pt x="1113263" y="102096"/>
                  <a:pt x="1143000" y="121920"/>
                </a:cubicBezTo>
                <a:cubicBezTo>
                  <a:pt x="1242983" y="88592"/>
                  <a:pt x="1215860" y="80831"/>
                  <a:pt x="1310640" y="106680"/>
                </a:cubicBezTo>
                <a:cubicBezTo>
                  <a:pt x="1341637" y="115134"/>
                  <a:pt x="1402080" y="137160"/>
                  <a:pt x="1402080" y="137160"/>
                </a:cubicBezTo>
                <a:cubicBezTo>
                  <a:pt x="1417320" y="132080"/>
                  <a:pt x="1433432" y="129104"/>
                  <a:pt x="1447800" y="121920"/>
                </a:cubicBezTo>
                <a:cubicBezTo>
                  <a:pt x="1464183" y="113729"/>
                  <a:pt x="1476782" y="98879"/>
                  <a:pt x="1493520" y="91440"/>
                </a:cubicBezTo>
                <a:cubicBezTo>
                  <a:pt x="1522880" y="78391"/>
                  <a:pt x="1584960" y="60960"/>
                  <a:pt x="1584960" y="60960"/>
                </a:cubicBezTo>
                <a:cubicBezTo>
                  <a:pt x="1605280" y="66040"/>
                  <a:pt x="1625858" y="70181"/>
                  <a:pt x="1645920" y="76200"/>
                </a:cubicBezTo>
                <a:cubicBezTo>
                  <a:pt x="1676694" y="85432"/>
                  <a:pt x="1737360" y="106680"/>
                  <a:pt x="1737360" y="106680"/>
                </a:cubicBezTo>
                <a:cubicBezTo>
                  <a:pt x="1752600" y="101600"/>
                  <a:pt x="1767016" y="91440"/>
                  <a:pt x="1783080" y="91440"/>
                </a:cubicBezTo>
                <a:cubicBezTo>
                  <a:pt x="1799144" y="91440"/>
                  <a:pt x="1813560" y="111760"/>
                  <a:pt x="1828800" y="106680"/>
                </a:cubicBezTo>
                <a:cubicBezTo>
                  <a:pt x="1863553" y="95096"/>
                  <a:pt x="1920240" y="45720"/>
                  <a:pt x="1920240" y="45720"/>
                </a:cubicBezTo>
                <a:cubicBezTo>
                  <a:pt x="2032127" y="83016"/>
                  <a:pt x="1988962" y="98918"/>
                  <a:pt x="2057400" y="30480"/>
                </a:cubicBezTo>
                <a:cubicBezTo>
                  <a:pt x="2128520" y="35560"/>
                  <a:pt x="2199459" y="45720"/>
                  <a:pt x="2270760" y="45720"/>
                </a:cubicBezTo>
                <a:cubicBezTo>
                  <a:pt x="2537778" y="45720"/>
                  <a:pt x="2265942" y="9357"/>
                  <a:pt x="2484120" y="45720"/>
                </a:cubicBezTo>
                <a:cubicBezTo>
                  <a:pt x="2495601" y="43807"/>
                  <a:pt x="2613786" y="26607"/>
                  <a:pt x="2636520" y="15240"/>
                </a:cubicBezTo>
                <a:cubicBezTo>
                  <a:pt x="2641064" y="12968"/>
                  <a:pt x="2636520" y="5080"/>
                  <a:pt x="2636520" y="0"/>
                </a:cubicBezTo>
              </a:path>
            </a:pathLst>
          </a:custGeom>
          <a:ln w="50800">
            <a:headEnd type="none" w="med" len="med"/>
            <a:tailEnd type="triangle" w="med" len="med"/>
          </a:ln>
        </p:spPr>
        <p:style>
          <a:lnRef idx="1">
            <a:schemeClr val="dk1"/>
          </a:lnRef>
          <a:fillRef idx="0">
            <a:schemeClr val="dk1"/>
          </a:fillRef>
          <a:effectRef idx="0">
            <a:schemeClr val="dk1"/>
          </a:effectRef>
          <a:fontRef idx="minor">
            <a:schemeClr val="tx1"/>
          </a:fontRef>
        </p:style>
        <p:txBody>
          <a:bodyPr wrap="none" anchor="ctr"/>
          <a:lstStyle/>
          <a:p>
            <a:pPr fontAlgn="auto">
              <a:spcBef>
                <a:spcPts val="0"/>
              </a:spcBef>
              <a:spcAft>
                <a:spcPts val="0"/>
              </a:spcAft>
              <a:defRPr/>
            </a:pPr>
            <a:endParaRPr lang="nl-NL"/>
          </a:p>
        </p:txBody>
      </p:sp>
      <p:sp>
        <p:nvSpPr>
          <p:cNvPr id="74761" name="Rechthoekige driehoek 12"/>
          <p:cNvSpPr>
            <a:spLocks noChangeArrowheads="1"/>
          </p:cNvSpPr>
          <p:nvPr/>
        </p:nvSpPr>
        <p:spPr bwMode="auto">
          <a:xfrm rot="10800000" flipV="1">
            <a:off x="6197600" y="4489450"/>
            <a:ext cx="2132013" cy="1847850"/>
          </a:xfrm>
          <a:prstGeom prst="rtTriangle">
            <a:avLst/>
          </a:prstGeom>
          <a:solidFill>
            <a:srgbClr val="FF0000"/>
          </a:solidFill>
          <a:ln w="9525">
            <a:solidFill>
              <a:schemeClr val="tx1"/>
            </a:solidFill>
            <a:round/>
            <a:headEnd/>
            <a:tailEnd type="triangle" w="med" len="med"/>
          </a:ln>
        </p:spPr>
        <p:txBody>
          <a:bodyPr wrap="none" anchor="ctr"/>
          <a:lstStyle/>
          <a:p>
            <a:endParaRPr lang="en-US">
              <a:latin typeface="Calibri" charset="0"/>
            </a:endParaRPr>
          </a:p>
        </p:txBody>
      </p:sp>
      <p:sp>
        <p:nvSpPr>
          <p:cNvPr id="12" name="Vrije vorm 11"/>
          <p:cNvSpPr/>
          <p:nvPr/>
        </p:nvSpPr>
        <p:spPr bwMode="auto">
          <a:xfrm>
            <a:off x="6207125" y="5438775"/>
            <a:ext cx="2122488" cy="892175"/>
          </a:xfrm>
          <a:custGeom>
            <a:avLst/>
            <a:gdLst>
              <a:gd name="connsiteX0" fmla="*/ 932 w 5336164"/>
              <a:gd name="connsiteY0" fmla="*/ 4892040 h 4896579"/>
              <a:gd name="connsiteX1" fmla="*/ 107612 w 5336164"/>
              <a:gd name="connsiteY1" fmla="*/ 4724400 h 4896579"/>
              <a:gd name="connsiteX2" fmla="*/ 138092 w 5336164"/>
              <a:gd name="connsiteY2" fmla="*/ 4678680 h 4896579"/>
              <a:gd name="connsiteX3" fmla="*/ 183812 w 5336164"/>
              <a:gd name="connsiteY3" fmla="*/ 4526280 h 4896579"/>
              <a:gd name="connsiteX4" fmla="*/ 214292 w 5336164"/>
              <a:gd name="connsiteY4" fmla="*/ 4434840 h 4896579"/>
              <a:gd name="connsiteX5" fmla="*/ 229532 w 5336164"/>
              <a:gd name="connsiteY5" fmla="*/ 4389120 h 4896579"/>
              <a:gd name="connsiteX6" fmla="*/ 260012 w 5336164"/>
              <a:gd name="connsiteY6" fmla="*/ 4343400 h 4896579"/>
              <a:gd name="connsiteX7" fmla="*/ 351452 w 5336164"/>
              <a:gd name="connsiteY7" fmla="*/ 4267200 h 4896579"/>
              <a:gd name="connsiteX8" fmla="*/ 442892 w 5336164"/>
              <a:gd name="connsiteY8" fmla="*/ 4236720 h 4896579"/>
              <a:gd name="connsiteX9" fmla="*/ 488612 w 5336164"/>
              <a:gd name="connsiteY9" fmla="*/ 4251960 h 4896579"/>
              <a:gd name="connsiteX10" fmla="*/ 610532 w 5336164"/>
              <a:gd name="connsiteY10" fmla="*/ 4282440 h 4896579"/>
              <a:gd name="connsiteX11" fmla="*/ 793412 w 5336164"/>
              <a:gd name="connsiteY11" fmla="*/ 4251960 h 4896579"/>
              <a:gd name="connsiteX12" fmla="*/ 930572 w 5336164"/>
              <a:gd name="connsiteY12" fmla="*/ 4145280 h 4896579"/>
              <a:gd name="connsiteX13" fmla="*/ 976292 w 5336164"/>
              <a:gd name="connsiteY13" fmla="*/ 4114800 h 4896579"/>
              <a:gd name="connsiteX14" fmla="*/ 1006772 w 5336164"/>
              <a:gd name="connsiteY14" fmla="*/ 4069080 h 4896579"/>
              <a:gd name="connsiteX15" fmla="*/ 1143932 w 5336164"/>
              <a:gd name="connsiteY15" fmla="*/ 3947160 h 4896579"/>
              <a:gd name="connsiteX16" fmla="*/ 1220132 w 5336164"/>
              <a:gd name="connsiteY16" fmla="*/ 3840480 h 4896579"/>
              <a:gd name="connsiteX17" fmla="*/ 1281092 w 5336164"/>
              <a:gd name="connsiteY17" fmla="*/ 3749040 h 4896579"/>
              <a:gd name="connsiteX18" fmla="*/ 1311572 w 5336164"/>
              <a:gd name="connsiteY18" fmla="*/ 3703320 h 4896579"/>
              <a:gd name="connsiteX19" fmla="*/ 1342052 w 5336164"/>
              <a:gd name="connsiteY19" fmla="*/ 3657600 h 4896579"/>
              <a:gd name="connsiteX20" fmla="*/ 1387772 w 5336164"/>
              <a:gd name="connsiteY20" fmla="*/ 3550920 h 4896579"/>
              <a:gd name="connsiteX21" fmla="*/ 1479212 w 5336164"/>
              <a:gd name="connsiteY21" fmla="*/ 3459480 h 4896579"/>
              <a:gd name="connsiteX22" fmla="*/ 1570652 w 5336164"/>
              <a:gd name="connsiteY22" fmla="*/ 3383280 h 4896579"/>
              <a:gd name="connsiteX23" fmla="*/ 1631612 w 5336164"/>
              <a:gd name="connsiteY23" fmla="*/ 3398520 h 4896579"/>
              <a:gd name="connsiteX24" fmla="*/ 1723052 w 5336164"/>
              <a:gd name="connsiteY24" fmla="*/ 3429000 h 4896579"/>
              <a:gd name="connsiteX25" fmla="*/ 1768772 w 5336164"/>
              <a:gd name="connsiteY25" fmla="*/ 3413760 h 4896579"/>
              <a:gd name="connsiteX26" fmla="*/ 1860212 w 5336164"/>
              <a:gd name="connsiteY26" fmla="*/ 3352800 h 4896579"/>
              <a:gd name="connsiteX27" fmla="*/ 1936412 w 5336164"/>
              <a:gd name="connsiteY27" fmla="*/ 3215640 h 4896579"/>
              <a:gd name="connsiteX28" fmla="*/ 1966892 w 5336164"/>
              <a:gd name="connsiteY28" fmla="*/ 3169920 h 4896579"/>
              <a:gd name="connsiteX29" fmla="*/ 1997372 w 5336164"/>
              <a:gd name="connsiteY29" fmla="*/ 3124200 h 4896579"/>
              <a:gd name="connsiteX30" fmla="*/ 2043092 w 5336164"/>
              <a:gd name="connsiteY30" fmla="*/ 3078480 h 4896579"/>
              <a:gd name="connsiteX31" fmla="*/ 2104052 w 5336164"/>
              <a:gd name="connsiteY31" fmla="*/ 2895600 h 4896579"/>
              <a:gd name="connsiteX32" fmla="*/ 2119292 w 5336164"/>
              <a:gd name="connsiteY32" fmla="*/ 2849880 h 4896579"/>
              <a:gd name="connsiteX33" fmla="*/ 2165012 w 5336164"/>
              <a:gd name="connsiteY33" fmla="*/ 2758440 h 4896579"/>
              <a:gd name="connsiteX34" fmla="*/ 2210732 w 5336164"/>
              <a:gd name="connsiteY34" fmla="*/ 2727960 h 4896579"/>
              <a:gd name="connsiteX35" fmla="*/ 2393612 w 5336164"/>
              <a:gd name="connsiteY35" fmla="*/ 2697480 h 4896579"/>
              <a:gd name="connsiteX36" fmla="*/ 2469812 w 5336164"/>
              <a:gd name="connsiteY36" fmla="*/ 2621280 h 4896579"/>
              <a:gd name="connsiteX37" fmla="*/ 2561252 w 5336164"/>
              <a:gd name="connsiteY37" fmla="*/ 2529840 h 4896579"/>
              <a:gd name="connsiteX38" fmla="*/ 2698412 w 5336164"/>
              <a:gd name="connsiteY38" fmla="*/ 2392680 h 4896579"/>
              <a:gd name="connsiteX39" fmla="*/ 2744132 w 5336164"/>
              <a:gd name="connsiteY39" fmla="*/ 2346960 h 4896579"/>
              <a:gd name="connsiteX40" fmla="*/ 2774612 w 5336164"/>
              <a:gd name="connsiteY40" fmla="*/ 2301240 h 4896579"/>
              <a:gd name="connsiteX41" fmla="*/ 2820332 w 5336164"/>
              <a:gd name="connsiteY41" fmla="*/ 2270760 h 4896579"/>
              <a:gd name="connsiteX42" fmla="*/ 2835572 w 5336164"/>
              <a:gd name="connsiteY42" fmla="*/ 2225040 h 4896579"/>
              <a:gd name="connsiteX43" fmla="*/ 2866052 w 5336164"/>
              <a:gd name="connsiteY43" fmla="*/ 2179320 h 4896579"/>
              <a:gd name="connsiteX44" fmla="*/ 2957492 w 5336164"/>
              <a:gd name="connsiteY44" fmla="*/ 2057400 h 4896579"/>
              <a:gd name="connsiteX45" fmla="*/ 3033692 w 5336164"/>
              <a:gd name="connsiteY45" fmla="*/ 1965960 h 4896579"/>
              <a:gd name="connsiteX46" fmla="*/ 3048932 w 5336164"/>
              <a:gd name="connsiteY46" fmla="*/ 1920240 h 4896579"/>
              <a:gd name="connsiteX47" fmla="*/ 3094652 w 5336164"/>
              <a:gd name="connsiteY47" fmla="*/ 1889760 h 4896579"/>
              <a:gd name="connsiteX48" fmla="*/ 3186092 w 5336164"/>
              <a:gd name="connsiteY48" fmla="*/ 1828800 h 4896579"/>
              <a:gd name="connsiteX49" fmla="*/ 3323252 w 5336164"/>
              <a:gd name="connsiteY49" fmla="*/ 1874520 h 4896579"/>
              <a:gd name="connsiteX50" fmla="*/ 3368972 w 5336164"/>
              <a:gd name="connsiteY50" fmla="*/ 1920240 h 4896579"/>
              <a:gd name="connsiteX51" fmla="*/ 3429932 w 5336164"/>
              <a:gd name="connsiteY51" fmla="*/ 2011680 h 4896579"/>
              <a:gd name="connsiteX52" fmla="*/ 3475652 w 5336164"/>
              <a:gd name="connsiteY52" fmla="*/ 2026920 h 4896579"/>
              <a:gd name="connsiteX53" fmla="*/ 3536612 w 5336164"/>
              <a:gd name="connsiteY53" fmla="*/ 1935480 h 4896579"/>
              <a:gd name="connsiteX54" fmla="*/ 3567092 w 5336164"/>
              <a:gd name="connsiteY54" fmla="*/ 1889760 h 4896579"/>
              <a:gd name="connsiteX55" fmla="*/ 3597572 w 5336164"/>
              <a:gd name="connsiteY55" fmla="*/ 1798320 h 4896579"/>
              <a:gd name="connsiteX56" fmla="*/ 3658532 w 5336164"/>
              <a:gd name="connsiteY56" fmla="*/ 1706880 h 4896579"/>
              <a:gd name="connsiteX57" fmla="*/ 3734732 w 5336164"/>
              <a:gd name="connsiteY57" fmla="*/ 1478280 h 4896579"/>
              <a:gd name="connsiteX58" fmla="*/ 3765212 w 5336164"/>
              <a:gd name="connsiteY58" fmla="*/ 1386840 h 4896579"/>
              <a:gd name="connsiteX59" fmla="*/ 3780452 w 5336164"/>
              <a:gd name="connsiteY59" fmla="*/ 1341120 h 4896579"/>
              <a:gd name="connsiteX60" fmla="*/ 3810932 w 5336164"/>
              <a:gd name="connsiteY60" fmla="*/ 1295400 h 4896579"/>
              <a:gd name="connsiteX61" fmla="*/ 3841412 w 5336164"/>
              <a:gd name="connsiteY61" fmla="*/ 1188720 h 4896579"/>
              <a:gd name="connsiteX62" fmla="*/ 3871892 w 5336164"/>
              <a:gd name="connsiteY62" fmla="*/ 1127760 h 4896579"/>
              <a:gd name="connsiteX63" fmla="*/ 3932852 w 5336164"/>
              <a:gd name="connsiteY63" fmla="*/ 1036320 h 4896579"/>
              <a:gd name="connsiteX64" fmla="*/ 4024292 w 5336164"/>
              <a:gd name="connsiteY64" fmla="*/ 990600 h 4896579"/>
              <a:gd name="connsiteX65" fmla="*/ 4207172 w 5336164"/>
              <a:gd name="connsiteY65" fmla="*/ 1036320 h 4896579"/>
              <a:gd name="connsiteX66" fmla="*/ 4252892 w 5336164"/>
              <a:gd name="connsiteY66" fmla="*/ 1051560 h 4896579"/>
              <a:gd name="connsiteX67" fmla="*/ 4298612 w 5336164"/>
              <a:gd name="connsiteY67" fmla="*/ 1036320 h 4896579"/>
              <a:gd name="connsiteX68" fmla="*/ 4329092 w 5336164"/>
              <a:gd name="connsiteY68" fmla="*/ 990600 h 4896579"/>
              <a:gd name="connsiteX69" fmla="*/ 4374812 w 5336164"/>
              <a:gd name="connsiteY69" fmla="*/ 944880 h 4896579"/>
              <a:gd name="connsiteX70" fmla="*/ 4390052 w 5336164"/>
              <a:gd name="connsiteY70" fmla="*/ 899160 h 4896579"/>
              <a:gd name="connsiteX71" fmla="*/ 4420532 w 5336164"/>
              <a:gd name="connsiteY71" fmla="*/ 853440 h 4896579"/>
              <a:gd name="connsiteX72" fmla="*/ 4481492 w 5336164"/>
              <a:gd name="connsiteY72" fmla="*/ 716280 h 4896579"/>
              <a:gd name="connsiteX73" fmla="*/ 4511972 w 5336164"/>
              <a:gd name="connsiteY73" fmla="*/ 609600 h 4896579"/>
              <a:gd name="connsiteX74" fmla="*/ 4572932 w 5336164"/>
              <a:gd name="connsiteY74" fmla="*/ 518160 h 4896579"/>
              <a:gd name="connsiteX75" fmla="*/ 4618652 w 5336164"/>
              <a:gd name="connsiteY75" fmla="*/ 472440 h 4896579"/>
              <a:gd name="connsiteX76" fmla="*/ 4664372 w 5336164"/>
              <a:gd name="connsiteY76" fmla="*/ 457200 h 4896579"/>
              <a:gd name="connsiteX77" fmla="*/ 4771052 w 5336164"/>
              <a:gd name="connsiteY77" fmla="*/ 487680 h 4896579"/>
              <a:gd name="connsiteX78" fmla="*/ 4816772 w 5336164"/>
              <a:gd name="connsiteY78" fmla="*/ 533400 h 4896579"/>
              <a:gd name="connsiteX79" fmla="*/ 4908212 w 5336164"/>
              <a:gd name="connsiteY79" fmla="*/ 563880 h 4896579"/>
              <a:gd name="connsiteX80" fmla="*/ 4953932 w 5336164"/>
              <a:gd name="connsiteY80" fmla="*/ 533400 h 4896579"/>
              <a:gd name="connsiteX81" fmla="*/ 4999652 w 5336164"/>
              <a:gd name="connsiteY81" fmla="*/ 518160 h 4896579"/>
              <a:gd name="connsiteX82" fmla="*/ 5030132 w 5336164"/>
              <a:gd name="connsiteY82" fmla="*/ 472440 h 4896579"/>
              <a:gd name="connsiteX83" fmla="*/ 5075852 w 5336164"/>
              <a:gd name="connsiteY83" fmla="*/ 426720 h 4896579"/>
              <a:gd name="connsiteX84" fmla="*/ 5121572 w 5336164"/>
              <a:gd name="connsiteY84" fmla="*/ 335280 h 4896579"/>
              <a:gd name="connsiteX85" fmla="*/ 5167292 w 5336164"/>
              <a:gd name="connsiteY85" fmla="*/ 289560 h 4896579"/>
              <a:gd name="connsiteX86" fmla="*/ 5228252 w 5336164"/>
              <a:gd name="connsiteY86" fmla="*/ 198120 h 4896579"/>
              <a:gd name="connsiteX87" fmla="*/ 5258732 w 5336164"/>
              <a:gd name="connsiteY87" fmla="*/ 152400 h 4896579"/>
              <a:gd name="connsiteX88" fmla="*/ 5289212 w 5336164"/>
              <a:gd name="connsiteY88" fmla="*/ 106680 h 4896579"/>
              <a:gd name="connsiteX89" fmla="*/ 5334932 w 5336164"/>
              <a:gd name="connsiteY89" fmla="*/ 15240 h 4896579"/>
              <a:gd name="connsiteX90" fmla="*/ 5334932 w 5336164"/>
              <a:gd name="connsiteY90" fmla="*/ 0 h 489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336164" h="4896579">
                <a:moveTo>
                  <a:pt x="932" y="4892040"/>
                </a:moveTo>
                <a:cubicBezTo>
                  <a:pt x="131556" y="4696104"/>
                  <a:pt x="0" y="4896579"/>
                  <a:pt x="107612" y="4724400"/>
                </a:cubicBezTo>
                <a:cubicBezTo>
                  <a:pt x="117320" y="4708868"/>
                  <a:pt x="130653" y="4695418"/>
                  <a:pt x="138092" y="4678680"/>
                </a:cubicBezTo>
                <a:cubicBezTo>
                  <a:pt x="171250" y="4604074"/>
                  <a:pt x="163352" y="4594481"/>
                  <a:pt x="183812" y="4526280"/>
                </a:cubicBezTo>
                <a:cubicBezTo>
                  <a:pt x="193044" y="4495506"/>
                  <a:pt x="204132" y="4465320"/>
                  <a:pt x="214292" y="4434840"/>
                </a:cubicBezTo>
                <a:cubicBezTo>
                  <a:pt x="219372" y="4419600"/>
                  <a:pt x="220621" y="4402486"/>
                  <a:pt x="229532" y="4389120"/>
                </a:cubicBezTo>
                <a:cubicBezTo>
                  <a:pt x="239692" y="4373880"/>
                  <a:pt x="248286" y="4357471"/>
                  <a:pt x="260012" y="4343400"/>
                </a:cubicBezTo>
                <a:cubicBezTo>
                  <a:pt x="281123" y="4318066"/>
                  <a:pt x="319719" y="4281304"/>
                  <a:pt x="351452" y="4267200"/>
                </a:cubicBezTo>
                <a:cubicBezTo>
                  <a:pt x="380812" y="4254151"/>
                  <a:pt x="442892" y="4236720"/>
                  <a:pt x="442892" y="4236720"/>
                </a:cubicBezTo>
                <a:cubicBezTo>
                  <a:pt x="458132" y="4241800"/>
                  <a:pt x="473114" y="4247733"/>
                  <a:pt x="488612" y="4251960"/>
                </a:cubicBezTo>
                <a:cubicBezTo>
                  <a:pt x="529027" y="4262982"/>
                  <a:pt x="610532" y="4282440"/>
                  <a:pt x="610532" y="4282440"/>
                </a:cubicBezTo>
                <a:cubicBezTo>
                  <a:pt x="621973" y="4281010"/>
                  <a:pt x="759848" y="4268742"/>
                  <a:pt x="793412" y="4251960"/>
                </a:cubicBezTo>
                <a:cubicBezTo>
                  <a:pt x="908966" y="4194183"/>
                  <a:pt x="855312" y="4207997"/>
                  <a:pt x="930572" y="4145280"/>
                </a:cubicBezTo>
                <a:cubicBezTo>
                  <a:pt x="944643" y="4133554"/>
                  <a:pt x="961052" y="4124960"/>
                  <a:pt x="976292" y="4114800"/>
                </a:cubicBezTo>
                <a:cubicBezTo>
                  <a:pt x="986452" y="4099560"/>
                  <a:pt x="993820" y="4082032"/>
                  <a:pt x="1006772" y="4069080"/>
                </a:cubicBezTo>
                <a:cubicBezTo>
                  <a:pt x="1098390" y="3977462"/>
                  <a:pt x="1015930" y="4139163"/>
                  <a:pt x="1143932" y="3947160"/>
                </a:cubicBezTo>
                <a:cubicBezTo>
                  <a:pt x="1243027" y="3798518"/>
                  <a:pt x="1087809" y="4029512"/>
                  <a:pt x="1220132" y="3840480"/>
                </a:cubicBezTo>
                <a:cubicBezTo>
                  <a:pt x="1241139" y="3810470"/>
                  <a:pt x="1260772" y="3779520"/>
                  <a:pt x="1281092" y="3749040"/>
                </a:cubicBezTo>
                <a:lnTo>
                  <a:pt x="1311572" y="3703320"/>
                </a:lnTo>
                <a:cubicBezTo>
                  <a:pt x="1321732" y="3688080"/>
                  <a:pt x="1336260" y="3674976"/>
                  <a:pt x="1342052" y="3657600"/>
                </a:cubicBezTo>
                <a:cubicBezTo>
                  <a:pt x="1353062" y="3624569"/>
                  <a:pt x="1366250" y="3577823"/>
                  <a:pt x="1387772" y="3550920"/>
                </a:cubicBezTo>
                <a:cubicBezTo>
                  <a:pt x="1414700" y="3517260"/>
                  <a:pt x="1448732" y="3489960"/>
                  <a:pt x="1479212" y="3459480"/>
                </a:cubicBezTo>
                <a:cubicBezTo>
                  <a:pt x="1537884" y="3400808"/>
                  <a:pt x="1506999" y="3425715"/>
                  <a:pt x="1570652" y="3383280"/>
                </a:cubicBezTo>
                <a:cubicBezTo>
                  <a:pt x="1590972" y="3388360"/>
                  <a:pt x="1611550" y="3392501"/>
                  <a:pt x="1631612" y="3398520"/>
                </a:cubicBezTo>
                <a:cubicBezTo>
                  <a:pt x="1662386" y="3407752"/>
                  <a:pt x="1723052" y="3429000"/>
                  <a:pt x="1723052" y="3429000"/>
                </a:cubicBezTo>
                <a:cubicBezTo>
                  <a:pt x="1738292" y="3423920"/>
                  <a:pt x="1754729" y="3421562"/>
                  <a:pt x="1768772" y="3413760"/>
                </a:cubicBezTo>
                <a:cubicBezTo>
                  <a:pt x="1800794" y="3395970"/>
                  <a:pt x="1860212" y="3352800"/>
                  <a:pt x="1860212" y="3352800"/>
                </a:cubicBezTo>
                <a:cubicBezTo>
                  <a:pt x="1887036" y="3272327"/>
                  <a:pt x="1866541" y="3320446"/>
                  <a:pt x="1936412" y="3215640"/>
                </a:cubicBezTo>
                <a:lnTo>
                  <a:pt x="1966892" y="3169920"/>
                </a:lnTo>
                <a:cubicBezTo>
                  <a:pt x="1977052" y="3154680"/>
                  <a:pt x="1984420" y="3137152"/>
                  <a:pt x="1997372" y="3124200"/>
                </a:cubicBezTo>
                <a:lnTo>
                  <a:pt x="2043092" y="3078480"/>
                </a:lnTo>
                <a:lnTo>
                  <a:pt x="2104052" y="2895600"/>
                </a:lnTo>
                <a:lnTo>
                  <a:pt x="2119292" y="2849880"/>
                </a:lnTo>
                <a:cubicBezTo>
                  <a:pt x="2131687" y="2812695"/>
                  <a:pt x="2135469" y="2787983"/>
                  <a:pt x="2165012" y="2758440"/>
                </a:cubicBezTo>
                <a:cubicBezTo>
                  <a:pt x="2177964" y="2745488"/>
                  <a:pt x="2194349" y="2736151"/>
                  <a:pt x="2210732" y="2727960"/>
                </a:cubicBezTo>
                <a:cubicBezTo>
                  <a:pt x="2261795" y="2702428"/>
                  <a:pt x="2350153" y="2702309"/>
                  <a:pt x="2393612" y="2697480"/>
                </a:cubicBezTo>
                <a:cubicBezTo>
                  <a:pt x="2487823" y="2634673"/>
                  <a:pt x="2395921" y="2704407"/>
                  <a:pt x="2469812" y="2621280"/>
                </a:cubicBezTo>
                <a:cubicBezTo>
                  <a:pt x="2498450" y="2589063"/>
                  <a:pt x="2530772" y="2560320"/>
                  <a:pt x="2561252" y="2529840"/>
                </a:cubicBezTo>
                <a:lnTo>
                  <a:pt x="2698412" y="2392680"/>
                </a:lnTo>
                <a:cubicBezTo>
                  <a:pt x="2713652" y="2377440"/>
                  <a:pt x="2732177" y="2364893"/>
                  <a:pt x="2744132" y="2346960"/>
                </a:cubicBezTo>
                <a:cubicBezTo>
                  <a:pt x="2754292" y="2331720"/>
                  <a:pt x="2761660" y="2314192"/>
                  <a:pt x="2774612" y="2301240"/>
                </a:cubicBezTo>
                <a:cubicBezTo>
                  <a:pt x="2787564" y="2288288"/>
                  <a:pt x="2805092" y="2280920"/>
                  <a:pt x="2820332" y="2270760"/>
                </a:cubicBezTo>
                <a:cubicBezTo>
                  <a:pt x="2825412" y="2255520"/>
                  <a:pt x="2828388" y="2239408"/>
                  <a:pt x="2835572" y="2225040"/>
                </a:cubicBezTo>
                <a:cubicBezTo>
                  <a:pt x="2843763" y="2208657"/>
                  <a:pt x="2855279" y="2194133"/>
                  <a:pt x="2866052" y="2179320"/>
                </a:cubicBezTo>
                <a:cubicBezTo>
                  <a:pt x="2895931" y="2138236"/>
                  <a:pt x="2929313" y="2099668"/>
                  <a:pt x="2957492" y="2057400"/>
                </a:cubicBezTo>
                <a:cubicBezTo>
                  <a:pt x="2999927" y="1993747"/>
                  <a:pt x="2975020" y="2024632"/>
                  <a:pt x="3033692" y="1965960"/>
                </a:cubicBezTo>
                <a:cubicBezTo>
                  <a:pt x="3038772" y="1950720"/>
                  <a:pt x="3038897" y="1932784"/>
                  <a:pt x="3048932" y="1920240"/>
                </a:cubicBezTo>
                <a:cubicBezTo>
                  <a:pt x="3060374" y="1905937"/>
                  <a:pt x="3080581" y="1901486"/>
                  <a:pt x="3094652" y="1889760"/>
                </a:cubicBezTo>
                <a:cubicBezTo>
                  <a:pt x="3170758" y="1826339"/>
                  <a:pt x="3105744" y="1855583"/>
                  <a:pt x="3186092" y="1828800"/>
                </a:cubicBezTo>
                <a:cubicBezTo>
                  <a:pt x="3265472" y="1842030"/>
                  <a:pt x="3269679" y="1829876"/>
                  <a:pt x="3323252" y="1874520"/>
                </a:cubicBezTo>
                <a:cubicBezTo>
                  <a:pt x="3339809" y="1888318"/>
                  <a:pt x="3355740" y="1903227"/>
                  <a:pt x="3368972" y="1920240"/>
                </a:cubicBezTo>
                <a:cubicBezTo>
                  <a:pt x="3391462" y="1949156"/>
                  <a:pt x="3395179" y="2000096"/>
                  <a:pt x="3429932" y="2011680"/>
                </a:cubicBezTo>
                <a:lnTo>
                  <a:pt x="3475652" y="2026920"/>
                </a:lnTo>
                <a:cubicBezTo>
                  <a:pt x="3562322" y="1940250"/>
                  <a:pt x="3492501" y="2023702"/>
                  <a:pt x="3536612" y="1935480"/>
                </a:cubicBezTo>
                <a:cubicBezTo>
                  <a:pt x="3544803" y="1919097"/>
                  <a:pt x="3559653" y="1906498"/>
                  <a:pt x="3567092" y="1889760"/>
                </a:cubicBezTo>
                <a:cubicBezTo>
                  <a:pt x="3580141" y="1860400"/>
                  <a:pt x="3579750" y="1825053"/>
                  <a:pt x="3597572" y="1798320"/>
                </a:cubicBezTo>
                <a:cubicBezTo>
                  <a:pt x="3617892" y="1767840"/>
                  <a:pt x="3646948" y="1741633"/>
                  <a:pt x="3658532" y="1706880"/>
                </a:cubicBezTo>
                <a:lnTo>
                  <a:pt x="3734732" y="1478280"/>
                </a:lnTo>
                <a:lnTo>
                  <a:pt x="3765212" y="1386840"/>
                </a:lnTo>
                <a:cubicBezTo>
                  <a:pt x="3770292" y="1371600"/>
                  <a:pt x="3771541" y="1354486"/>
                  <a:pt x="3780452" y="1341120"/>
                </a:cubicBezTo>
                <a:lnTo>
                  <a:pt x="3810932" y="1295400"/>
                </a:lnTo>
                <a:cubicBezTo>
                  <a:pt x="3818666" y="1264466"/>
                  <a:pt x="3828294" y="1219329"/>
                  <a:pt x="3841412" y="1188720"/>
                </a:cubicBezTo>
                <a:cubicBezTo>
                  <a:pt x="3850361" y="1167838"/>
                  <a:pt x="3860203" y="1147241"/>
                  <a:pt x="3871892" y="1127760"/>
                </a:cubicBezTo>
                <a:cubicBezTo>
                  <a:pt x="3890739" y="1096348"/>
                  <a:pt x="3902372" y="1056640"/>
                  <a:pt x="3932852" y="1036320"/>
                </a:cubicBezTo>
                <a:cubicBezTo>
                  <a:pt x="3991938" y="996929"/>
                  <a:pt x="3961196" y="1011632"/>
                  <a:pt x="4024292" y="990600"/>
                </a:cubicBezTo>
                <a:cubicBezTo>
                  <a:pt x="4147424" y="1011122"/>
                  <a:pt x="4086417" y="996068"/>
                  <a:pt x="4207172" y="1036320"/>
                </a:cubicBezTo>
                <a:lnTo>
                  <a:pt x="4252892" y="1051560"/>
                </a:lnTo>
                <a:cubicBezTo>
                  <a:pt x="4268132" y="1046480"/>
                  <a:pt x="4286068" y="1046355"/>
                  <a:pt x="4298612" y="1036320"/>
                </a:cubicBezTo>
                <a:cubicBezTo>
                  <a:pt x="4312915" y="1024878"/>
                  <a:pt x="4317366" y="1004671"/>
                  <a:pt x="4329092" y="990600"/>
                </a:cubicBezTo>
                <a:cubicBezTo>
                  <a:pt x="4342890" y="974043"/>
                  <a:pt x="4359572" y="960120"/>
                  <a:pt x="4374812" y="944880"/>
                </a:cubicBezTo>
                <a:cubicBezTo>
                  <a:pt x="4379892" y="929640"/>
                  <a:pt x="4382868" y="913528"/>
                  <a:pt x="4390052" y="899160"/>
                </a:cubicBezTo>
                <a:cubicBezTo>
                  <a:pt x="4398243" y="882777"/>
                  <a:pt x="4413093" y="870178"/>
                  <a:pt x="4420532" y="853440"/>
                </a:cubicBezTo>
                <a:cubicBezTo>
                  <a:pt x="4493076" y="690216"/>
                  <a:pt x="4412512" y="819750"/>
                  <a:pt x="4481492" y="716280"/>
                </a:cubicBezTo>
                <a:cubicBezTo>
                  <a:pt x="4485079" y="701931"/>
                  <a:pt x="4502034" y="627488"/>
                  <a:pt x="4511972" y="609600"/>
                </a:cubicBezTo>
                <a:cubicBezTo>
                  <a:pt x="4529762" y="577578"/>
                  <a:pt x="4547029" y="544063"/>
                  <a:pt x="4572932" y="518160"/>
                </a:cubicBezTo>
                <a:cubicBezTo>
                  <a:pt x="4588172" y="502920"/>
                  <a:pt x="4600719" y="484395"/>
                  <a:pt x="4618652" y="472440"/>
                </a:cubicBezTo>
                <a:cubicBezTo>
                  <a:pt x="4632018" y="463529"/>
                  <a:pt x="4649132" y="462280"/>
                  <a:pt x="4664372" y="457200"/>
                </a:cubicBezTo>
                <a:cubicBezTo>
                  <a:pt x="4672501" y="459232"/>
                  <a:pt x="4757934" y="478935"/>
                  <a:pt x="4771052" y="487680"/>
                </a:cubicBezTo>
                <a:cubicBezTo>
                  <a:pt x="4788985" y="499635"/>
                  <a:pt x="4797932" y="522933"/>
                  <a:pt x="4816772" y="533400"/>
                </a:cubicBezTo>
                <a:cubicBezTo>
                  <a:pt x="4844858" y="549003"/>
                  <a:pt x="4908212" y="563880"/>
                  <a:pt x="4908212" y="563880"/>
                </a:cubicBezTo>
                <a:cubicBezTo>
                  <a:pt x="4923452" y="553720"/>
                  <a:pt x="4937549" y="541591"/>
                  <a:pt x="4953932" y="533400"/>
                </a:cubicBezTo>
                <a:cubicBezTo>
                  <a:pt x="4968300" y="526216"/>
                  <a:pt x="4987108" y="528195"/>
                  <a:pt x="4999652" y="518160"/>
                </a:cubicBezTo>
                <a:cubicBezTo>
                  <a:pt x="5013955" y="506718"/>
                  <a:pt x="5018406" y="486511"/>
                  <a:pt x="5030132" y="472440"/>
                </a:cubicBezTo>
                <a:cubicBezTo>
                  <a:pt x="5043930" y="455883"/>
                  <a:pt x="5060612" y="441960"/>
                  <a:pt x="5075852" y="426720"/>
                </a:cubicBezTo>
                <a:cubicBezTo>
                  <a:pt x="5091126" y="380898"/>
                  <a:pt x="5088746" y="374671"/>
                  <a:pt x="5121572" y="335280"/>
                </a:cubicBezTo>
                <a:cubicBezTo>
                  <a:pt x="5135370" y="318723"/>
                  <a:pt x="5154060" y="306573"/>
                  <a:pt x="5167292" y="289560"/>
                </a:cubicBezTo>
                <a:cubicBezTo>
                  <a:pt x="5189782" y="260644"/>
                  <a:pt x="5207932" y="228600"/>
                  <a:pt x="5228252" y="198120"/>
                </a:cubicBezTo>
                <a:lnTo>
                  <a:pt x="5258732" y="152400"/>
                </a:lnTo>
                <a:lnTo>
                  <a:pt x="5289212" y="106680"/>
                </a:lnTo>
                <a:cubicBezTo>
                  <a:pt x="5319011" y="61982"/>
                  <a:pt x="5322313" y="65717"/>
                  <a:pt x="5334932" y="15240"/>
                </a:cubicBezTo>
                <a:cubicBezTo>
                  <a:pt x="5336164" y="10312"/>
                  <a:pt x="5334932" y="5080"/>
                  <a:pt x="5334932" y="0"/>
                </a:cubicBezTo>
              </a:path>
            </a:pathLst>
          </a:custGeom>
          <a:ln w="57150">
            <a:headEnd type="none" w="med" len="med"/>
            <a:tailEnd type="triangle" w="med" len="med"/>
          </a:ln>
        </p:spPr>
        <p:style>
          <a:lnRef idx="1">
            <a:schemeClr val="dk1"/>
          </a:lnRef>
          <a:fillRef idx="0">
            <a:schemeClr val="dk1"/>
          </a:fillRef>
          <a:effectRef idx="0">
            <a:schemeClr val="dk1"/>
          </a:effectRef>
          <a:fontRef idx="minor">
            <a:schemeClr val="tx1"/>
          </a:fontRef>
        </p:style>
        <p:txBody>
          <a:bodyPr wrap="none" anchor="ctr"/>
          <a:lstStyle/>
          <a:p>
            <a:pPr fontAlgn="auto">
              <a:spcBef>
                <a:spcPts val="0"/>
              </a:spcBef>
              <a:spcAft>
                <a:spcPts val="0"/>
              </a:spcAft>
              <a:defRPr/>
            </a:pPr>
            <a:endParaRPr lang="nl-NL">
              <a:ln w="76200">
                <a:solidFill>
                  <a:schemeClr val="tx1"/>
                </a:solidFill>
              </a:ln>
            </a:endParaRPr>
          </a:p>
        </p:txBody>
      </p:sp>
      <p:sp>
        <p:nvSpPr>
          <p:cNvPr id="74763" name="Rechthoekige driehoek 15"/>
          <p:cNvSpPr>
            <a:spLocks noChangeArrowheads="1"/>
          </p:cNvSpPr>
          <p:nvPr/>
        </p:nvSpPr>
        <p:spPr bwMode="auto">
          <a:xfrm rot="10800000" flipV="1">
            <a:off x="6197600" y="5937250"/>
            <a:ext cx="2132013" cy="400050"/>
          </a:xfrm>
          <a:prstGeom prst="rtTriangle">
            <a:avLst/>
          </a:prstGeom>
          <a:solidFill>
            <a:schemeClr val="accent1"/>
          </a:solidFill>
          <a:ln w="9525">
            <a:solidFill>
              <a:schemeClr val="tx1"/>
            </a:solidFill>
            <a:round/>
            <a:headEnd/>
            <a:tailEnd type="triangle" w="med" len="med"/>
          </a:ln>
        </p:spPr>
        <p:txBody>
          <a:bodyPr wrap="none" anchor="ctr"/>
          <a:lstStyle/>
          <a:p>
            <a:endParaRPr lang="en-US">
              <a:latin typeface="Calibri" charset="0"/>
            </a:endParaRPr>
          </a:p>
        </p:txBody>
      </p:sp>
      <p:sp>
        <p:nvSpPr>
          <p:cNvPr id="14" name="Vrije vorm 13"/>
          <p:cNvSpPr>
            <a:spLocks/>
          </p:cNvSpPr>
          <p:nvPr/>
        </p:nvSpPr>
        <p:spPr bwMode="auto">
          <a:xfrm>
            <a:off x="771525" y="4627563"/>
            <a:ext cx="1860550" cy="1703387"/>
          </a:xfrm>
          <a:custGeom>
            <a:avLst/>
            <a:gdLst>
              <a:gd name="T0" fmla="*/ 0 w 2575560"/>
              <a:gd name="T1" fmla="*/ 1703387 h 2270760"/>
              <a:gd name="T2" fmla="*/ 66055 w 2575560"/>
              <a:gd name="T3" fmla="*/ 1646226 h 2270760"/>
              <a:gd name="T4" fmla="*/ 88073 w 2575560"/>
              <a:gd name="T5" fmla="*/ 1611930 h 2270760"/>
              <a:gd name="T6" fmla="*/ 121101 w 2575560"/>
              <a:gd name="T7" fmla="*/ 1577634 h 2270760"/>
              <a:gd name="T8" fmla="*/ 165138 w 2575560"/>
              <a:gd name="T9" fmla="*/ 1509041 h 2270760"/>
              <a:gd name="T10" fmla="*/ 187156 w 2575560"/>
              <a:gd name="T11" fmla="*/ 1474744 h 2270760"/>
              <a:gd name="T12" fmla="*/ 231193 w 2575560"/>
              <a:gd name="T13" fmla="*/ 1406151 h 2270760"/>
              <a:gd name="T14" fmla="*/ 253211 w 2575560"/>
              <a:gd name="T15" fmla="*/ 1371855 h 2270760"/>
              <a:gd name="T16" fmla="*/ 319266 w 2575560"/>
              <a:gd name="T17" fmla="*/ 1337559 h 2270760"/>
              <a:gd name="T18" fmla="*/ 385321 w 2575560"/>
              <a:gd name="T19" fmla="*/ 1394719 h 2270760"/>
              <a:gd name="T20" fmla="*/ 418349 w 2575560"/>
              <a:gd name="T21" fmla="*/ 1417584 h 2270760"/>
              <a:gd name="T22" fmla="*/ 462385 w 2575560"/>
              <a:gd name="T23" fmla="*/ 1406151 h 2270760"/>
              <a:gd name="T24" fmla="*/ 517431 w 2575560"/>
              <a:gd name="T25" fmla="*/ 1303262 h 2270760"/>
              <a:gd name="T26" fmla="*/ 528440 w 2575560"/>
              <a:gd name="T27" fmla="*/ 1234670 h 2270760"/>
              <a:gd name="T28" fmla="*/ 550459 w 2575560"/>
              <a:gd name="T29" fmla="*/ 1143213 h 2270760"/>
              <a:gd name="T30" fmla="*/ 572477 w 2575560"/>
              <a:gd name="T31" fmla="*/ 1108916 h 2270760"/>
              <a:gd name="T32" fmla="*/ 638532 w 2575560"/>
              <a:gd name="T33" fmla="*/ 1063188 h 2270760"/>
              <a:gd name="T34" fmla="*/ 715596 w 2575560"/>
              <a:gd name="T35" fmla="*/ 1143213 h 2270760"/>
              <a:gd name="T36" fmla="*/ 781651 w 2575560"/>
              <a:gd name="T37" fmla="*/ 1200373 h 2270760"/>
              <a:gd name="T38" fmla="*/ 825688 w 2575560"/>
              <a:gd name="T39" fmla="*/ 1188941 h 2270760"/>
              <a:gd name="T40" fmla="*/ 836697 w 2575560"/>
              <a:gd name="T41" fmla="*/ 1154645 h 2270760"/>
              <a:gd name="T42" fmla="*/ 880734 w 2575560"/>
              <a:gd name="T43" fmla="*/ 1086052 h 2270760"/>
              <a:gd name="T44" fmla="*/ 902752 w 2575560"/>
              <a:gd name="T45" fmla="*/ 1051756 h 2270760"/>
              <a:gd name="T46" fmla="*/ 913761 w 2575560"/>
              <a:gd name="T47" fmla="*/ 1017459 h 2270760"/>
              <a:gd name="T48" fmla="*/ 979816 w 2575560"/>
              <a:gd name="T49" fmla="*/ 948867 h 2270760"/>
              <a:gd name="T50" fmla="*/ 1001835 w 2575560"/>
              <a:gd name="T51" fmla="*/ 914570 h 2270760"/>
              <a:gd name="T52" fmla="*/ 1067890 w 2575560"/>
              <a:gd name="T53" fmla="*/ 868842 h 2270760"/>
              <a:gd name="T54" fmla="*/ 1100917 w 2575560"/>
              <a:gd name="T55" fmla="*/ 834545 h 2270760"/>
              <a:gd name="T56" fmla="*/ 1122935 w 2575560"/>
              <a:gd name="T57" fmla="*/ 800249 h 2270760"/>
              <a:gd name="T58" fmla="*/ 1155963 w 2575560"/>
              <a:gd name="T59" fmla="*/ 777385 h 2270760"/>
              <a:gd name="T60" fmla="*/ 1177981 w 2575560"/>
              <a:gd name="T61" fmla="*/ 743088 h 2270760"/>
              <a:gd name="T62" fmla="*/ 1200000 w 2575560"/>
              <a:gd name="T63" fmla="*/ 674495 h 2270760"/>
              <a:gd name="T64" fmla="*/ 1211009 w 2575560"/>
              <a:gd name="T65" fmla="*/ 640199 h 2270760"/>
              <a:gd name="T66" fmla="*/ 1222018 w 2575560"/>
              <a:gd name="T67" fmla="*/ 605903 h 2270760"/>
              <a:gd name="T68" fmla="*/ 1233027 w 2575560"/>
              <a:gd name="T69" fmla="*/ 571606 h 2270760"/>
              <a:gd name="T70" fmla="*/ 1277064 w 2575560"/>
              <a:gd name="T71" fmla="*/ 503014 h 2270760"/>
              <a:gd name="T72" fmla="*/ 1332110 w 2575560"/>
              <a:gd name="T73" fmla="*/ 663063 h 2270760"/>
              <a:gd name="T74" fmla="*/ 1343119 w 2575560"/>
              <a:gd name="T75" fmla="*/ 857410 h 2270760"/>
              <a:gd name="T76" fmla="*/ 1365137 w 2575560"/>
              <a:gd name="T77" fmla="*/ 1097484 h 2270760"/>
              <a:gd name="T78" fmla="*/ 1387155 w 2575560"/>
              <a:gd name="T79" fmla="*/ 1063188 h 2270760"/>
              <a:gd name="T80" fmla="*/ 1409174 w 2575560"/>
              <a:gd name="T81" fmla="*/ 994595 h 2270760"/>
              <a:gd name="T82" fmla="*/ 1431192 w 2575560"/>
              <a:gd name="T83" fmla="*/ 823113 h 2270760"/>
              <a:gd name="T84" fmla="*/ 1453210 w 2575560"/>
              <a:gd name="T85" fmla="*/ 743088 h 2270760"/>
              <a:gd name="T86" fmla="*/ 1464220 w 2575560"/>
              <a:gd name="T87" fmla="*/ 697360 h 2270760"/>
              <a:gd name="T88" fmla="*/ 1486238 w 2575560"/>
              <a:gd name="T89" fmla="*/ 628767 h 2270760"/>
              <a:gd name="T90" fmla="*/ 1519266 w 2575560"/>
              <a:gd name="T91" fmla="*/ 514446 h 2270760"/>
              <a:gd name="T92" fmla="*/ 1541284 w 2575560"/>
              <a:gd name="T93" fmla="*/ 480149 h 2270760"/>
              <a:gd name="T94" fmla="*/ 1552293 w 2575560"/>
              <a:gd name="T95" fmla="*/ 434421 h 2270760"/>
              <a:gd name="T96" fmla="*/ 1574312 w 2575560"/>
              <a:gd name="T97" fmla="*/ 274371 h 2270760"/>
              <a:gd name="T98" fmla="*/ 1596330 w 2575560"/>
              <a:gd name="T99" fmla="*/ 205778 h 2270760"/>
              <a:gd name="T100" fmla="*/ 1629357 w 2575560"/>
              <a:gd name="T101" fmla="*/ 217210 h 2270760"/>
              <a:gd name="T102" fmla="*/ 1640367 w 2575560"/>
              <a:gd name="T103" fmla="*/ 251507 h 2270760"/>
              <a:gd name="T104" fmla="*/ 1662385 w 2575560"/>
              <a:gd name="T105" fmla="*/ 285803 h 2270760"/>
              <a:gd name="T106" fmla="*/ 1684403 w 2575560"/>
              <a:gd name="T107" fmla="*/ 354396 h 2270760"/>
              <a:gd name="T108" fmla="*/ 1695412 w 2575560"/>
              <a:gd name="T109" fmla="*/ 320100 h 2270760"/>
              <a:gd name="T110" fmla="*/ 1717431 w 2575560"/>
              <a:gd name="T111" fmla="*/ 182914 h 2270760"/>
              <a:gd name="T112" fmla="*/ 1739449 w 2575560"/>
              <a:gd name="T113" fmla="*/ 114321 h 2270760"/>
              <a:gd name="T114" fmla="*/ 1750458 w 2575560"/>
              <a:gd name="T115" fmla="*/ 68593 h 2270760"/>
              <a:gd name="T116" fmla="*/ 1816513 w 2575560"/>
              <a:gd name="T117" fmla="*/ 45729 h 2270760"/>
              <a:gd name="T118" fmla="*/ 1849541 w 2575560"/>
              <a:gd name="T119" fmla="*/ 22864 h 2270760"/>
              <a:gd name="T120" fmla="*/ 1860550 w 2575560"/>
              <a:gd name="T121" fmla="*/ 0 h 22707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575560" h="2270760">
                <a:moveTo>
                  <a:pt x="0" y="2270760"/>
                </a:moveTo>
                <a:cubicBezTo>
                  <a:pt x="44955" y="2240790"/>
                  <a:pt x="54770" y="2238564"/>
                  <a:pt x="91440" y="2194560"/>
                </a:cubicBezTo>
                <a:cubicBezTo>
                  <a:pt x="103166" y="2180489"/>
                  <a:pt x="110194" y="2162911"/>
                  <a:pt x="121920" y="2148840"/>
                </a:cubicBezTo>
                <a:cubicBezTo>
                  <a:pt x="135718" y="2132283"/>
                  <a:pt x="154408" y="2120133"/>
                  <a:pt x="167640" y="2103120"/>
                </a:cubicBezTo>
                <a:cubicBezTo>
                  <a:pt x="190130" y="2074204"/>
                  <a:pt x="208280" y="2042160"/>
                  <a:pt x="228600" y="2011680"/>
                </a:cubicBezTo>
                <a:lnTo>
                  <a:pt x="259080" y="1965960"/>
                </a:lnTo>
                <a:lnTo>
                  <a:pt x="320040" y="1874520"/>
                </a:lnTo>
                <a:cubicBezTo>
                  <a:pt x="330200" y="1859280"/>
                  <a:pt x="333144" y="1834592"/>
                  <a:pt x="350520" y="1828800"/>
                </a:cubicBezTo>
                <a:cubicBezTo>
                  <a:pt x="413616" y="1807768"/>
                  <a:pt x="382874" y="1822471"/>
                  <a:pt x="441960" y="1783080"/>
                </a:cubicBezTo>
                <a:cubicBezTo>
                  <a:pt x="555474" y="1858756"/>
                  <a:pt x="416057" y="1761494"/>
                  <a:pt x="533400" y="1859280"/>
                </a:cubicBezTo>
                <a:cubicBezTo>
                  <a:pt x="547471" y="1871006"/>
                  <a:pt x="563880" y="1879600"/>
                  <a:pt x="579120" y="1889760"/>
                </a:cubicBezTo>
                <a:cubicBezTo>
                  <a:pt x="599440" y="1884680"/>
                  <a:pt x="624317" y="1888313"/>
                  <a:pt x="640080" y="1874520"/>
                </a:cubicBezTo>
                <a:cubicBezTo>
                  <a:pt x="672593" y="1846071"/>
                  <a:pt x="705838" y="1784348"/>
                  <a:pt x="716280" y="1737360"/>
                </a:cubicBezTo>
                <a:cubicBezTo>
                  <a:pt x="722983" y="1707195"/>
                  <a:pt x="725992" y="1676322"/>
                  <a:pt x="731520" y="1645920"/>
                </a:cubicBezTo>
                <a:cubicBezTo>
                  <a:pt x="736488" y="1618593"/>
                  <a:pt x="746893" y="1554215"/>
                  <a:pt x="762000" y="1524000"/>
                </a:cubicBezTo>
                <a:cubicBezTo>
                  <a:pt x="770191" y="1507617"/>
                  <a:pt x="778696" y="1490341"/>
                  <a:pt x="792480" y="1478280"/>
                </a:cubicBezTo>
                <a:cubicBezTo>
                  <a:pt x="820049" y="1454157"/>
                  <a:pt x="883920" y="1417320"/>
                  <a:pt x="883920" y="1417320"/>
                </a:cubicBezTo>
                <a:cubicBezTo>
                  <a:pt x="987373" y="1451804"/>
                  <a:pt x="868326" y="1401726"/>
                  <a:pt x="990600" y="1524000"/>
                </a:cubicBezTo>
                <a:cubicBezTo>
                  <a:pt x="1049272" y="1582672"/>
                  <a:pt x="1018387" y="1557765"/>
                  <a:pt x="1082040" y="1600200"/>
                </a:cubicBezTo>
                <a:cubicBezTo>
                  <a:pt x="1102360" y="1595120"/>
                  <a:pt x="1126644" y="1598044"/>
                  <a:pt x="1143000" y="1584960"/>
                </a:cubicBezTo>
                <a:cubicBezTo>
                  <a:pt x="1155544" y="1574925"/>
                  <a:pt x="1150438" y="1553283"/>
                  <a:pt x="1158240" y="1539240"/>
                </a:cubicBezTo>
                <a:cubicBezTo>
                  <a:pt x="1176030" y="1507218"/>
                  <a:pt x="1198880" y="1478280"/>
                  <a:pt x="1219200" y="1447800"/>
                </a:cubicBezTo>
                <a:cubicBezTo>
                  <a:pt x="1229360" y="1432560"/>
                  <a:pt x="1243888" y="1419456"/>
                  <a:pt x="1249680" y="1402080"/>
                </a:cubicBezTo>
                <a:cubicBezTo>
                  <a:pt x="1254760" y="1386840"/>
                  <a:pt x="1255057" y="1369040"/>
                  <a:pt x="1264920" y="1356360"/>
                </a:cubicBezTo>
                <a:cubicBezTo>
                  <a:pt x="1291384" y="1322335"/>
                  <a:pt x="1332450" y="1300786"/>
                  <a:pt x="1356360" y="1264920"/>
                </a:cubicBezTo>
                <a:cubicBezTo>
                  <a:pt x="1366520" y="1249680"/>
                  <a:pt x="1373056" y="1231261"/>
                  <a:pt x="1386840" y="1219200"/>
                </a:cubicBezTo>
                <a:cubicBezTo>
                  <a:pt x="1414409" y="1195077"/>
                  <a:pt x="1452377" y="1184143"/>
                  <a:pt x="1478280" y="1158240"/>
                </a:cubicBezTo>
                <a:cubicBezTo>
                  <a:pt x="1493520" y="1143000"/>
                  <a:pt x="1510202" y="1129077"/>
                  <a:pt x="1524000" y="1112520"/>
                </a:cubicBezTo>
                <a:cubicBezTo>
                  <a:pt x="1535726" y="1098449"/>
                  <a:pt x="1541528" y="1079752"/>
                  <a:pt x="1554480" y="1066800"/>
                </a:cubicBezTo>
                <a:cubicBezTo>
                  <a:pt x="1567432" y="1053848"/>
                  <a:pt x="1584960" y="1046480"/>
                  <a:pt x="1600200" y="1036320"/>
                </a:cubicBezTo>
                <a:cubicBezTo>
                  <a:pt x="1610360" y="1021080"/>
                  <a:pt x="1623241" y="1007338"/>
                  <a:pt x="1630680" y="990600"/>
                </a:cubicBezTo>
                <a:cubicBezTo>
                  <a:pt x="1643729" y="961240"/>
                  <a:pt x="1651000" y="929640"/>
                  <a:pt x="1661160" y="899160"/>
                </a:cubicBezTo>
                <a:lnTo>
                  <a:pt x="1676400" y="853440"/>
                </a:lnTo>
                <a:lnTo>
                  <a:pt x="1691640" y="807720"/>
                </a:lnTo>
                <a:cubicBezTo>
                  <a:pt x="1696720" y="792480"/>
                  <a:pt x="1697969" y="775366"/>
                  <a:pt x="1706880" y="762000"/>
                </a:cubicBezTo>
                <a:lnTo>
                  <a:pt x="1767840" y="670560"/>
                </a:lnTo>
                <a:cubicBezTo>
                  <a:pt x="1892335" y="701684"/>
                  <a:pt x="1829478" y="665487"/>
                  <a:pt x="1844040" y="883920"/>
                </a:cubicBezTo>
                <a:cubicBezTo>
                  <a:pt x="1849795" y="970238"/>
                  <a:pt x="1853328" y="1056696"/>
                  <a:pt x="1859280" y="1143000"/>
                </a:cubicBezTo>
                <a:cubicBezTo>
                  <a:pt x="1869676" y="1293749"/>
                  <a:pt x="1874280" y="1323720"/>
                  <a:pt x="1889760" y="1463040"/>
                </a:cubicBezTo>
                <a:cubicBezTo>
                  <a:pt x="1899920" y="1447800"/>
                  <a:pt x="1912801" y="1434058"/>
                  <a:pt x="1920240" y="1417320"/>
                </a:cubicBezTo>
                <a:cubicBezTo>
                  <a:pt x="1933289" y="1387960"/>
                  <a:pt x="1950720" y="1325880"/>
                  <a:pt x="1950720" y="1325880"/>
                </a:cubicBezTo>
                <a:cubicBezTo>
                  <a:pt x="1964013" y="1192952"/>
                  <a:pt x="1958243" y="1200585"/>
                  <a:pt x="1981200" y="1097280"/>
                </a:cubicBezTo>
                <a:cubicBezTo>
                  <a:pt x="2005021" y="990084"/>
                  <a:pt x="1986223" y="1079699"/>
                  <a:pt x="2011680" y="990600"/>
                </a:cubicBezTo>
                <a:cubicBezTo>
                  <a:pt x="2017434" y="970461"/>
                  <a:pt x="2020901" y="949702"/>
                  <a:pt x="2026920" y="929640"/>
                </a:cubicBezTo>
                <a:cubicBezTo>
                  <a:pt x="2036152" y="898866"/>
                  <a:pt x="2049608" y="869369"/>
                  <a:pt x="2057400" y="838200"/>
                </a:cubicBezTo>
                <a:cubicBezTo>
                  <a:pt x="2065919" y="804123"/>
                  <a:pt x="2088279" y="708062"/>
                  <a:pt x="2103120" y="685800"/>
                </a:cubicBezTo>
                <a:lnTo>
                  <a:pt x="2133600" y="640080"/>
                </a:lnTo>
                <a:cubicBezTo>
                  <a:pt x="2138680" y="619760"/>
                  <a:pt x="2145655" y="599822"/>
                  <a:pt x="2148840" y="579120"/>
                </a:cubicBezTo>
                <a:cubicBezTo>
                  <a:pt x="2162636" y="489449"/>
                  <a:pt x="2157482" y="445831"/>
                  <a:pt x="2179320" y="365760"/>
                </a:cubicBezTo>
                <a:cubicBezTo>
                  <a:pt x="2187774" y="334763"/>
                  <a:pt x="2209800" y="274320"/>
                  <a:pt x="2209800" y="274320"/>
                </a:cubicBezTo>
                <a:cubicBezTo>
                  <a:pt x="2225040" y="279400"/>
                  <a:pt x="2244161" y="278201"/>
                  <a:pt x="2255520" y="289560"/>
                </a:cubicBezTo>
                <a:cubicBezTo>
                  <a:pt x="2266879" y="300919"/>
                  <a:pt x="2263576" y="320912"/>
                  <a:pt x="2270760" y="335280"/>
                </a:cubicBezTo>
                <a:cubicBezTo>
                  <a:pt x="2278951" y="351663"/>
                  <a:pt x="2293801" y="364262"/>
                  <a:pt x="2301240" y="381000"/>
                </a:cubicBezTo>
                <a:cubicBezTo>
                  <a:pt x="2314289" y="410360"/>
                  <a:pt x="2331720" y="472440"/>
                  <a:pt x="2331720" y="472440"/>
                </a:cubicBezTo>
                <a:cubicBezTo>
                  <a:pt x="2336800" y="457200"/>
                  <a:pt x="2343810" y="442472"/>
                  <a:pt x="2346960" y="426720"/>
                </a:cubicBezTo>
                <a:cubicBezTo>
                  <a:pt x="2363315" y="344946"/>
                  <a:pt x="2356993" y="318812"/>
                  <a:pt x="2377440" y="243840"/>
                </a:cubicBezTo>
                <a:cubicBezTo>
                  <a:pt x="2385894" y="212843"/>
                  <a:pt x="2400128" y="183569"/>
                  <a:pt x="2407920" y="152400"/>
                </a:cubicBezTo>
                <a:cubicBezTo>
                  <a:pt x="2413000" y="132080"/>
                  <a:pt x="2407257" y="105071"/>
                  <a:pt x="2423160" y="91440"/>
                </a:cubicBezTo>
                <a:cubicBezTo>
                  <a:pt x="2447554" y="70531"/>
                  <a:pt x="2487867" y="78782"/>
                  <a:pt x="2514600" y="60960"/>
                </a:cubicBezTo>
                <a:cubicBezTo>
                  <a:pt x="2529840" y="50800"/>
                  <a:pt x="2547368" y="43432"/>
                  <a:pt x="2560320" y="30480"/>
                </a:cubicBezTo>
                <a:cubicBezTo>
                  <a:pt x="2568352" y="22448"/>
                  <a:pt x="2570480" y="10160"/>
                  <a:pt x="2575560" y="0"/>
                </a:cubicBezTo>
              </a:path>
            </a:pathLst>
          </a:custGeom>
          <a:noFill/>
          <a:ln w="38100" cap="flat" cmpd="sng">
            <a:solidFill>
              <a:schemeClr val="tx1"/>
            </a:solidFill>
            <a:prstDash val="solid"/>
            <a:round/>
            <a:headEnd type="none" w="med" len="med"/>
            <a:tailEnd type="triangle" w="med" len="med"/>
          </a:ln>
          <a:effectLst>
            <a:outerShdw blurRad="635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4765" name="Tekstvak 17"/>
          <p:cNvSpPr txBox="1">
            <a:spLocks noChangeArrowheads="1"/>
          </p:cNvSpPr>
          <p:nvPr/>
        </p:nvSpPr>
        <p:spPr bwMode="auto">
          <a:xfrm>
            <a:off x="552450" y="4632325"/>
            <a:ext cx="14859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alibri" charset="0"/>
              </a:rPr>
              <a:t>Random process</a:t>
            </a:r>
            <a:endParaRPr lang="nl-NL">
              <a:latin typeface="Calibri" charset="0"/>
            </a:endParaRPr>
          </a:p>
        </p:txBody>
      </p:sp>
      <p:sp>
        <p:nvSpPr>
          <p:cNvPr id="74766" name="Tekstvak 18"/>
          <p:cNvSpPr txBox="1">
            <a:spLocks noChangeArrowheads="1"/>
          </p:cNvSpPr>
          <p:nvPr/>
        </p:nvSpPr>
        <p:spPr bwMode="auto">
          <a:xfrm>
            <a:off x="3648075" y="4676775"/>
            <a:ext cx="16160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alibri" charset="0"/>
              </a:rPr>
              <a:t>Recursive process</a:t>
            </a:r>
            <a:endParaRPr lang="nl-NL">
              <a:latin typeface="Calibri" charset="0"/>
            </a:endParaRPr>
          </a:p>
        </p:txBody>
      </p:sp>
      <p:sp>
        <p:nvSpPr>
          <p:cNvPr id="74767" name="Tekstvak 19"/>
          <p:cNvSpPr txBox="1">
            <a:spLocks noChangeArrowheads="1"/>
          </p:cNvSpPr>
          <p:nvPr/>
        </p:nvSpPr>
        <p:spPr bwMode="auto">
          <a:xfrm>
            <a:off x="6302375" y="4667250"/>
            <a:ext cx="1308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alibri" charset="0"/>
              </a:rPr>
              <a:t>Factic Process</a:t>
            </a:r>
            <a:endParaRPr lang="nl-NL">
              <a:latin typeface="Calibri" charset="0"/>
            </a:endParaRPr>
          </a:p>
        </p:txBody>
      </p:sp>
    </p:spTree>
    <p:extLst>
      <p:ext uri="{BB962C8B-B14F-4D97-AF65-F5344CB8AC3E}">
        <p14:creationId xmlns:p14="http://schemas.microsoft.com/office/powerpoint/2010/main" val="77357419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el 1"/>
          <p:cNvSpPr>
            <a:spLocks noGrp="1"/>
          </p:cNvSpPr>
          <p:nvPr>
            <p:ph type="title"/>
          </p:nvPr>
        </p:nvSpPr>
        <p:spPr/>
        <p:txBody>
          <a:bodyPr/>
          <a:lstStyle/>
          <a:p>
            <a:r>
              <a:rPr lang="en-US">
                <a:latin typeface="Calibri" charset="0"/>
              </a:rPr>
              <a:t>Simple overview</a:t>
            </a:r>
            <a:endParaRPr lang="nl-NL">
              <a:latin typeface="Calibri" charset="0"/>
            </a:endParaRPr>
          </a:p>
        </p:txBody>
      </p:sp>
      <p:sp>
        <p:nvSpPr>
          <p:cNvPr id="75779" name="Tijdelijke aanduiding voor inhoud 2"/>
          <p:cNvSpPr>
            <a:spLocks noGrp="1"/>
          </p:cNvSpPr>
          <p:nvPr>
            <p:ph idx="1"/>
          </p:nvPr>
        </p:nvSpPr>
        <p:spPr/>
        <p:txBody>
          <a:bodyPr/>
          <a:lstStyle/>
          <a:p>
            <a:r>
              <a:rPr lang="en-US" sz="7200">
                <a:latin typeface="Calibri" charset="0"/>
              </a:rPr>
              <a:t>Data set D</a:t>
            </a:r>
          </a:p>
          <a:p>
            <a:r>
              <a:rPr lang="en-US" sz="7200">
                <a:latin typeface="Calibri" charset="0"/>
              </a:rPr>
              <a:t>|D| = K(D) + δ(D) </a:t>
            </a:r>
          </a:p>
          <a:p>
            <a:r>
              <a:rPr lang="en-US" sz="7200">
                <a:latin typeface="Calibri" charset="0"/>
              </a:rPr>
              <a:t>K(D) = φ(D) + ρ(D) </a:t>
            </a:r>
          </a:p>
          <a:p>
            <a:endParaRPr lang="en-US" sz="7200">
              <a:latin typeface="Calibri" charset="0"/>
            </a:endParaRPr>
          </a:p>
          <a:p>
            <a:endParaRPr lang="en-US" sz="7200">
              <a:latin typeface="Calibri" charset="0"/>
            </a:endParaRPr>
          </a:p>
        </p:txBody>
      </p:sp>
    </p:spTree>
    <p:extLst>
      <p:ext uri="{BB962C8B-B14F-4D97-AF65-F5344CB8AC3E}">
        <p14:creationId xmlns:p14="http://schemas.microsoft.com/office/powerpoint/2010/main" val="4650665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26988"/>
            <a:ext cx="8229600" cy="1143001"/>
          </a:xfrm>
        </p:spPr>
        <p:txBody>
          <a:bodyPr/>
          <a:lstStyle/>
          <a:p>
            <a:pPr eaLnBrk="1" hangingPunct="1"/>
            <a:r>
              <a:rPr lang="en-US">
                <a:latin typeface="Calibri" charset="0"/>
              </a:rPr>
              <a:t>References</a:t>
            </a:r>
            <a:endParaRPr lang="nl-NL">
              <a:latin typeface="Calibri" charset="0"/>
            </a:endParaRPr>
          </a:p>
        </p:txBody>
      </p:sp>
      <p:sp>
        <p:nvSpPr>
          <p:cNvPr id="76803" name="Rectangle 3"/>
          <p:cNvSpPr>
            <a:spLocks noGrp="1" noChangeArrowheads="1"/>
          </p:cNvSpPr>
          <p:nvPr>
            <p:ph type="body" idx="1"/>
          </p:nvPr>
        </p:nvSpPr>
        <p:spPr>
          <a:xfrm>
            <a:off x="357188" y="1000125"/>
            <a:ext cx="8535987" cy="5068888"/>
          </a:xfrm>
        </p:spPr>
        <p:txBody>
          <a:bodyPr>
            <a:normAutofit lnSpcReduction="10000"/>
          </a:bodyPr>
          <a:lstStyle/>
          <a:p>
            <a:pPr eaLnBrk="1" hangingPunct="1">
              <a:lnSpc>
                <a:spcPct val="90000"/>
              </a:lnSpc>
            </a:pPr>
            <a:r>
              <a:rPr lang="en-US" sz="2400">
                <a:latin typeface="Calibri" charset="0"/>
              </a:rPr>
              <a:t>Adriaans, Van Benthem eds. “Handbook of philosophy of </a:t>
            </a:r>
            <a:br>
              <a:rPr lang="en-US" sz="2400">
                <a:latin typeface="Calibri" charset="0"/>
              </a:rPr>
            </a:br>
            <a:r>
              <a:rPr lang="en-US" sz="2400">
                <a:latin typeface="Calibri" charset="0"/>
              </a:rPr>
              <a:t>information”. (2008)</a:t>
            </a:r>
          </a:p>
          <a:p>
            <a:pPr eaLnBrk="1" hangingPunct="1">
              <a:lnSpc>
                <a:spcPct val="90000"/>
              </a:lnSpc>
            </a:pPr>
            <a:r>
              <a:rPr lang="nl-NL" sz="2400">
                <a:latin typeface="Calibri" charset="0"/>
              </a:rPr>
              <a:t>Adriaans, </a:t>
            </a:r>
            <a:r>
              <a:rPr lang="ja-JP" altLang="nl-NL" sz="2400">
                <a:latin typeface="Calibri" charset="0"/>
              </a:rPr>
              <a:t>“</a:t>
            </a:r>
            <a:r>
              <a:rPr lang="nl-NL" sz="2400">
                <a:latin typeface="Calibri" charset="0"/>
              </a:rPr>
              <a:t>Between order and Chaos: the quest for meaningful information</a:t>
            </a:r>
            <a:r>
              <a:rPr lang="ja-JP" altLang="nl-NL" sz="2400">
                <a:latin typeface="Calibri" charset="0"/>
              </a:rPr>
              <a:t>”</a:t>
            </a:r>
            <a:r>
              <a:rPr lang="nl-NL" sz="2400">
                <a:latin typeface="Calibri" charset="0"/>
              </a:rPr>
              <a:t>, </a:t>
            </a:r>
            <a:r>
              <a:rPr lang="en-US" sz="2400">
                <a:latin typeface="Calibri" charset="0"/>
              </a:rPr>
              <a:t>Theory of computing systems. (</a:t>
            </a:r>
            <a:r>
              <a:rPr lang="nl-NL" sz="2400">
                <a:latin typeface="Calibri" charset="0"/>
              </a:rPr>
              <a:t>2009)</a:t>
            </a:r>
          </a:p>
          <a:p>
            <a:pPr eaLnBrk="1" hangingPunct="1">
              <a:lnSpc>
                <a:spcPct val="90000"/>
              </a:lnSpc>
            </a:pPr>
            <a:r>
              <a:rPr lang="en-US" sz="2400">
                <a:latin typeface="Calibri" charset="0"/>
              </a:rPr>
              <a:t>Adriaans, P.   Vitanyi, P. ”Approximation of the Two-Part MDL Code, IEEE transactions on Information Theory, 2009</a:t>
            </a:r>
          </a:p>
          <a:p>
            <a:r>
              <a:rPr lang="nl-NL" sz="2400">
                <a:latin typeface="Calibri" charset="0"/>
              </a:rPr>
              <a:t>Computation, Information, and the Arrow of Time (P. W. Adriaans &amp;    P. E.  van Emde Boas), in COMPUTABILITY IN CONTEXT: Computation and Logic in the Real World (ed. S Barry Cooper and  Andrea Sorbi) World Scientific, Feb. 2011 </a:t>
            </a:r>
          </a:p>
          <a:p>
            <a:r>
              <a:rPr lang="en-US" sz="2400">
                <a:latin typeface="Calibri" charset="0"/>
              </a:rPr>
              <a:t>P.W. Adriaans, On facticity, (in preparation)</a:t>
            </a:r>
            <a:endParaRPr lang="nl-NL" sz="2400">
              <a:latin typeface="Calibri" charset="0"/>
            </a:endParaRPr>
          </a:p>
          <a:p>
            <a:pPr eaLnBrk="1" hangingPunct="1">
              <a:lnSpc>
                <a:spcPct val="90000"/>
              </a:lnSpc>
              <a:buFont typeface="Arial" charset="0"/>
              <a:buNone/>
            </a:pPr>
            <a:r>
              <a:rPr lang="nl-NL" sz="2400">
                <a:latin typeface="Calibri" charset="0"/>
              </a:rPr>
              <a:t>	</a:t>
            </a:r>
            <a:r>
              <a:rPr lang="nl-NL" sz="2400" b="1" i="1">
                <a:solidFill>
                  <a:schemeClr val="tx2"/>
                </a:solidFill>
                <a:latin typeface="Calibri" charset="0"/>
              </a:rPr>
              <a:t>http://staff.science.uva.nl/~pietera/</a:t>
            </a:r>
          </a:p>
          <a:p>
            <a:pPr eaLnBrk="1" hangingPunct="1">
              <a:lnSpc>
                <a:spcPct val="90000"/>
              </a:lnSpc>
            </a:pPr>
            <a:r>
              <a:rPr lang="en-US" sz="2400" b="1" i="1">
                <a:solidFill>
                  <a:schemeClr val="tx2"/>
                </a:solidFill>
                <a:latin typeface="Calibri" charset="0"/>
              </a:rPr>
              <a:t>www.pieter-adriaans.com</a:t>
            </a:r>
          </a:p>
          <a:p>
            <a:pPr eaLnBrk="1" hangingPunct="1">
              <a:lnSpc>
                <a:spcPct val="90000"/>
              </a:lnSpc>
            </a:pPr>
            <a:r>
              <a:rPr lang="en-US" sz="2000">
                <a:latin typeface="Calibri" charset="0"/>
              </a:rPr>
              <a:t>Thanks to: Duncan Fowley, David Oliver, Amos Golan, Ariel Caticha, Peter van Emde Boas, Erik Schultes, Harry Buhrman, Luis Antunes and André Souto</a:t>
            </a:r>
          </a:p>
          <a:p>
            <a:pPr eaLnBrk="1" hangingPunct="1">
              <a:lnSpc>
                <a:spcPct val="90000"/>
              </a:lnSpc>
            </a:pPr>
            <a:endParaRPr lang="nl-NL" sz="1400">
              <a:latin typeface="Calibri" charset="0"/>
            </a:endParaRPr>
          </a:p>
        </p:txBody>
      </p:sp>
    </p:spTree>
    <p:extLst>
      <p:ext uri="{BB962C8B-B14F-4D97-AF65-F5344CB8AC3E}">
        <p14:creationId xmlns:p14="http://schemas.microsoft.com/office/powerpoint/2010/main" val="2745980519"/>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5" descr="DSC01153-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400" y="333375"/>
            <a:ext cx="2087563" cy="15668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5364" name="Picture 7" descr="DSC01161-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333375"/>
            <a:ext cx="2089150" cy="15668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5365" name="Picture 8" descr="DSC01162-ne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8475" y="333375"/>
            <a:ext cx="2089150" cy="15668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5366" name="Picture 9" descr="DSC01163-ne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2838" y="2276475"/>
            <a:ext cx="1944687" cy="145891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5367" name="Picture 12" descr="DSC01164-new"/>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6450" y="2276475"/>
            <a:ext cx="2016125" cy="151288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5368" name="Picture 13" descr="DSC01166-new"/>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78475" y="2276475"/>
            <a:ext cx="2016125" cy="151288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5362" name="Object 2"/>
          <p:cNvGraphicFramePr>
            <a:graphicFrameLocks noChangeAspect="1"/>
          </p:cNvGraphicFramePr>
          <p:nvPr/>
        </p:nvGraphicFramePr>
        <p:xfrm>
          <a:off x="1984375" y="3802063"/>
          <a:ext cx="5018088" cy="3155950"/>
        </p:xfrm>
        <a:graphic>
          <a:graphicData uri="http://schemas.openxmlformats.org/presentationml/2006/ole">
            <mc:AlternateContent xmlns:mc="http://schemas.openxmlformats.org/markup-compatibility/2006">
              <mc:Choice xmlns:v="urn:schemas-microsoft-com:vml" Requires="v">
                <p:oleObj spid="_x0000_s112642" name="Chart" r:id="rId10" imgW="9525000" imgH="5981700" progId="Excel.Chart.8">
                  <p:embed/>
                </p:oleObj>
              </mc:Choice>
              <mc:Fallback>
                <p:oleObj name="Chart" r:id="rId10" imgW="9525000" imgH="5981700" progId="Excel.Char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4375" y="3802063"/>
                        <a:ext cx="5018088" cy="315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5369" name="Text Box 18"/>
          <p:cNvSpPr txBox="1">
            <a:spLocks noChangeArrowheads="1"/>
          </p:cNvSpPr>
          <p:nvPr/>
        </p:nvSpPr>
        <p:spPr bwMode="auto">
          <a:xfrm>
            <a:off x="1887538" y="-7938"/>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1</a:t>
            </a:r>
            <a:endParaRPr lang="nl-NL"/>
          </a:p>
        </p:txBody>
      </p:sp>
      <p:sp>
        <p:nvSpPr>
          <p:cNvPr id="15370" name="Text Box 20"/>
          <p:cNvSpPr txBox="1">
            <a:spLocks noChangeArrowheads="1"/>
          </p:cNvSpPr>
          <p:nvPr/>
        </p:nvSpPr>
        <p:spPr bwMode="auto">
          <a:xfrm>
            <a:off x="4260850" y="-26988"/>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2</a:t>
            </a:r>
            <a:endParaRPr lang="nl-NL"/>
          </a:p>
        </p:txBody>
      </p:sp>
      <p:sp>
        <p:nvSpPr>
          <p:cNvPr id="15371" name="Text Box 21"/>
          <p:cNvSpPr txBox="1">
            <a:spLocks noChangeArrowheads="1"/>
          </p:cNvSpPr>
          <p:nvPr/>
        </p:nvSpPr>
        <p:spPr bwMode="auto">
          <a:xfrm>
            <a:off x="6492875" y="-33338"/>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3</a:t>
            </a:r>
            <a:endParaRPr lang="nl-NL"/>
          </a:p>
        </p:txBody>
      </p:sp>
      <p:sp>
        <p:nvSpPr>
          <p:cNvPr id="15372" name="Text Box 23"/>
          <p:cNvSpPr txBox="1">
            <a:spLocks noChangeArrowheads="1"/>
          </p:cNvSpPr>
          <p:nvPr/>
        </p:nvSpPr>
        <p:spPr bwMode="auto">
          <a:xfrm>
            <a:off x="1908175" y="1909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4</a:t>
            </a:r>
            <a:endParaRPr lang="nl-NL"/>
          </a:p>
        </p:txBody>
      </p:sp>
      <p:sp>
        <p:nvSpPr>
          <p:cNvPr id="15373" name="Text Box 24"/>
          <p:cNvSpPr txBox="1">
            <a:spLocks noChangeArrowheads="1"/>
          </p:cNvSpPr>
          <p:nvPr/>
        </p:nvSpPr>
        <p:spPr bwMode="auto">
          <a:xfrm>
            <a:off x="4284663" y="1916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5</a:t>
            </a:r>
            <a:endParaRPr lang="nl-NL"/>
          </a:p>
        </p:txBody>
      </p:sp>
      <p:sp>
        <p:nvSpPr>
          <p:cNvPr id="15374" name="Text Box 25"/>
          <p:cNvSpPr txBox="1">
            <a:spLocks noChangeArrowheads="1"/>
          </p:cNvSpPr>
          <p:nvPr/>
        </p:nvSpPr>
        <p:spPr bwMode="auto">
          <a:xfrm>
            <a:off x="6516688" y="1916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6</a:t>
            </a:r>
            <a:endParaRPr lang="nl-NL"/>
          </a:p>
        </p:txBody>
      </p:sp>
      <p:sp>
        <p:nvSpPr>
          <p:cNvPr id="15375" name="Rectangle 26"/>
          <p:cNvSpPr>
            <a:spLocks noChangeArrowheads="1"/>
          </p:cNvSpPr>
          <p:nvPr/>
        </p:nvSpPr>
        <p:spPr bwMode="auto">
          <a:xfrm>
            <a:off x="6156325" y="5156200"/>
            <a:ext cx="1152525" cy="360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5376" name="Rectangle 27"/>
          <p:cNvSpPr>
            <a:spLocks noChangeArrowheads="1"/>
          </p:cNvSpPr>
          <p:nvPr/>
        </p:nvSpPr>
        <p:spPr bwMode="auto">
          <a:xfrm>
            <a:off x="3924300" y="3860800"/>
            <a:ext cx="1152525"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2673592100"/>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4" descr="grguer2-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338638"/>
            <a:ext cx="295116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5" descr="Pollock-N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3851275"/>
            <a:ext cx="1323975"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6" descr="Black_squar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4370388"/>
            <a:ext cx="1584325"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86" name="Object 2"/>
          <p:cNvGraphicFramePr>
            <a:graphicFrameLocks noChangeAspect="1"/>
          </p:cNvGraphicFramePr>
          <p:nvPr/>
        </p:nvGraphicFramePr>
        <p:xfrm>
          <a:off x="1763713" y="-26988"/>
          <a:ext cx="6096000" cy="3829051"/>
        </p:xfrm>
        <a:graphic>
          <a:graphicData uri="http://schemas.openxmlformats.org/presentationml/2006/ole">
            <mc:AlternateContent xmlns:mc="http://schemas.openxmlformats.org/markup-compatibility/2006">
              <mc:Choice xmlns:v="urn:schemas-microsoft-com:vml" Requires="v">
                <p:oleObj spid="_x0000_s114690" name="Chart" r:id="rId7" imgW="9525000" imgH="5981700" progId="Excel.Chart.8">
                  <p:embed/>
                </p:oleObj>
              </mc:Choice>
              <mc:Fallback>
                <p:oleObj name="Chart" r:id="rId7" imgW="9525000" imgH="5981700" progId="Excel.Char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26988"/>
                        <a:ext cx="6096000" cy="3829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59508645"/>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extLst>
              <p:ext uri="{D42A27DB-BD31-4B8C-83A1-F6EECF244321}">
                <p14:modId xmlns:p14="http://schemas.microsoft.com/office/powerpoint/2010/main" val="671845897"/>
              </p:ext>
            </p:extLst>
          </p:nvPr>
        </p:nvGraphicFramePr>
        <p:xfrm>
          <a:off x="381000" y="-77788"/>
          <a:ext cx="8229600" cy="5484813"/>
        </p:xfrm>
        <a:graphic>
          <a:graphicData uri="http://schemas.openxmlformats.org/presentationml/2006/ole">
            <mc:AlternateContent xmlns:mc="http://schemas.openxmlformats.org/markup-compatibility/2006">
              <mc:Choice xmlns:v="urn:schemas-microsoft-com:vml" Requires="v">
                <p:oleObj spid="_x0000_s121858" name="Chart" r:id="rId4" imgW="6096000" imgH="4064000" progId="MSGraph.Chart.8">
                  <p:embed followColorScheme="full"/>
                </p:oleObj>
              </mc:Choice>
              <mc:Fallback>
                <p:oleObj name="Chart" r:id="rId4" imgW="6096000" imgH="4064000" progId="MSGraph.Chart.8">
                  <p:embed followColorScheme="full"/>
                  <p:pic>
                    <p:nvPicPr>
                      <p:cNvPr id="0" name=""/>
                      <p:cNvPicPr>
                        <a:picLocks noChangeAspect="1" noChangeArrowheads="1"/>
                      </p:cNvPicPr>
                      <p:nvPr/>
                    </p:nvPicPr>
                    <p:blipFill>
                      <a:blip r:embed="rId5"/>
                      <a:srcRect/>
                      <a:stretch>
                        <a:fillRect/>
                      </a:stretch>
                    </p:blipFill>
                    <p:spPr bwMode="auto">
                      <a:xfrm>
                        <a:off x="381000" y="-77788"/>
                        <a:ext cx="8229600" cy="548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3" descr="50-percent-noise"/>
          <p:cNvPicPr>
            <a:picLocks noChangeAspect="1" noChangeArrowheads="1"/>
          </p:cNvPicPr>
          <p:nvPr/>
        </p:nvPicPr>
        <p:blipFill>
          <a:blip r:embed="rId6" cstate="email"/>
          <a:srcRect/>
          <a:stretch>
            <a:fillRect/>
          </a:stretch>
        </p:blipFill>
        <p:spPr bwMode="auto">
          <a:xfrm>
            <a:off x="1981200" y="5410200"/>
            <a:ext cx="1600200" cy="1200150"/>
          </a:xfrm>
          <a:prstGeom prst="rect">
            <a:avLst/>
          </a:prstGeom>
          <a:noFill/>
          <a:ln w="9525">
            <a:noFill/>
            <a:miter lim="800000"/>
            <a:headEnd/>
            <a:tailEnd/>
          </a:ln>
        </p:spPr>
      </p:pic>
      <p:pic>
        <p:nvPicPr>
          <p:cNvPr id="1028" name="Picture 4" descr="75-percent-noise-gaussian"/>
          <p:cNvPicPr>
            <a:picLocks noChangeAspect="1" noChangeArrowheads="1"/>
          </p:cNvPicPr>
          <p:nvPr/>
        </p:nvPicPr>
        <p:blipFill>
          <a:blip r:embed="rId7" cstate="email"/>
          <a:srcRect/>
          <a:stretch>
            <a:fillRect/>
          </a:stretch>
        </p:blipFill>
        <p:spPr bwMode="auto">
          <a:xfrm>
            <a:off x="5638800" y="5410200"/>
            <a:ext cx="1600200" cy="1200150"/>
          </a:xfrm>
          <a:prstGeom prst="rect">
            <a:avLst/>
          </a:prstGeom>
          <a:noFill/>
          <a:ln w="9525">
            <a:noFill/>
            <a:miter lim="800000"/>
            <a:headEnd/>
            <a:tailEnd/>
          </a:ln>
        </p:spPr>
      </p:pic>
      <p:pic>
        <p:nvPicPr>
          <p:cNvPr id="1029" name="Picture 5" descr="75-percent-noise"/>
          <p:cNvPicPr>
            <a:picLocks noChangeAspect="1" noChangeArrowheads="1"/>
          </p:cNvPicPr>
          <p:nvPr/>
        </p:nvPicPr>
        <p:blipFill>
          <a:blip r:embed="rId8" cstate="email"/>
          <a:srcRect/>
          <a:stretch>
            <a:fillRect/>
          </a:stretch>
        </p:blipFill>
        <p:spPr bwMode="auto">
          <a:xfrm>
            <a:off x="3810000" y="5410200"/>
            <a:ext cx="1600200" cy="1200150"/>
          </a:xfrm>
          <a:prstGeom prst="rect">
            <a:avLst/>
          </a:prstGeom>
          <a:noFill/>
          <a:ln w="9525">
            <a:noFill/>
            <a:miter lim="800000"/>
            <a:headEnd/>
            <a:tailEnd/>
          </a:ln>
        </p:spPr>
      </p:pic>
      <p:pic>
        <p:nvPicPr>
          <p:cNvPr id="1030" name="Picture 6" descr="100-percent-noise"/>
          <p:cNvPicPr>
            <a:picLocks noChangeAspect="1" noChangeArrowheads="1"/>
          </p:cNvPicPr>
          <p:nvPr/>
        </p:nvPicPr>
        <p:blipFill>
          <a:blip r:embed="rId9" cstate="email"/>
          <a:srcRect/>
          <a:stretch>
            <a:fillRect/>
          </a:stretch>
        </p:blipFill>
        <p:spPr bwMode="auto">
          <a:xfrm>
            <a:off x="7467600" y="5410200"/>
            <a:ext cx="1600200" cy="1200150"/>
          </a:xfrm>
          <a:prstGeom prst="rect">
            <a:avLst/>
          </a:prstGeom>
          <a:noFill/>
          <a:ln w="9525">
            <a:noFill/>
            <a:miter lim="800000"/>
            <a:headEnd/>
            <a:tailEnd/>
          </a:ln>
        </p:spPr>
      </p:pic>
      <p:pic>
        <p:nvPicPr>
          <p:cNvPr id="1031" name="Picture 7" descr="Blauwe heuvels"/>
          <p:cNvPicPr>
            <a:picLocks noChangeAspect="1" noChangeArrowheads="1"/>
          </p:cNvPicPr>
          <p:nvPr/>
        </p:nvPicPr>
        <p:blipFill>
          <a:blip r:embed="rId10" cstate="email"/>
          <a:srcRect/>
          <a:stretch>
            <a:fillRect/>
          </a:stretch>
        </p:blipFill>
        <p:spPr bwMode="auto">
          <a:xfrm>
            <a:off x="152400" y="5410200"/>
            <a:ext cx="1600200" cy="1200150"/>
          </a:xfrm>
          <a:prstGeom prst="rect">
            <a:avLst/>
          </a:prstGeom>
          <a:noFill/>
          <a:ln w="9525">
            <a:noFill/>
            <a:miter lim="800000"/>
            <a:headEnd/>
            <a:tailEnd/>
          </a:ln>
        </p:spPr>
      </p:pic>
    </p:spTree>
    <p:extLst>
      <p:ext uri="{BB962C8B-B14F-4D97-AF65-F5344CB8AC3E}">
        <p14:creationId xmlns:p14="http://schemas.microsoft.com/office/powerpoint/2010/main" val="12091152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New proof technique: </a:t>
            </a:r>
            <a:br>
              <a:rPr lang="en-US" dirty="0" smtClean="0"/>
            </a:br>
            <a:r>
              <a:rPr lang="en-US" dirty="0" smtClean="0"/>
              <a:t>Meta-computational spaces</a:t>
            </a:r>
            <a:endParaRPr lang="nl-NL" dirty="0"/>
          </a:p>
        </p:txBody>
      </p:sp>
      <p:sp>
        <p:nvSpPr>
          <p:cNvPr id="3" name="Tijdelijke aanduiding voor inhoud 2"/>
          <p:cNvSpPr>
            <a:spLocks noGrp="1"/>
          </p:cNvSpPr>
          <p:nvPr>
            <p:ph idx="1"/>
          </p:nvPr>
        </p:nvSpPr>
        <p:spPr>
          <a:xfrm>
            <a:off x="457200" y="1600200"/>
            <a:ext cx="4690864" cy="4925144"/>
          </a:xfrm>
        </p:spPr>
        <p:txBody>
          <a:bodyPr>
            <a:normAutofit fontScale="92500" lnSpcReduction="20000"/>
          </a:bodyPr>
          <a:lstStyle/>
          <a:p>
            <a:r>
              <a:rPr lang="en-US" b="1" dirty="0" smtClean="0"/>
              <a:t>P.W. Adriaans , P.E. Van Emde Boas, </a:t>
            </a:r>
            <a:r>
              <a:rPr lang="en-US" dirty="0" smtClean="0"/>
              <a:t/>
            </a:r>
            <a:br>
              <a:rPr lang="en-US" dirty="0" smtClean="0"/>
            </a:br>
            <a:r>
              <a:rPr lang="en-US" dirty="0" smtClean="0"/>
              <a:t>Information, Computation and the Arrow of time, in COMPUTABILITY IN CONTEXT, Computation and Logic in the Real World, edited by S. Barry Cooper (University of Leeds, UK) &amp; Andrea </a:t>
            </a:r>
            <a:r>
              <a:rPr lang="en-US" dirty="0" err="1" smtClean="0"/>
              <a:t>Sorbi</a:t>
            </a:r>
            <a:r>
              <a:rPr lang="en-US" dirty="0" smtClean="0"/>
              <a:t> (</a:t>
            </a:r>
            <a:r>
              <a:rPr lang="en-US" dirty="0" err="1" smtClean="0"/>
              <a:t>Universita</a:t>
            </a:r>
            <a:r>
              <a:rPr lang="en-US" dirty="0" smtClean="0"/>
              <a:t> </a:t>
            </a:r>
            <a:r>
              <a:rPr lang="en-US" dirty="0" err="1" smtClean="0"/>
              <a:t>degli</a:t>
            </a:r>
            <a:r>
              <a:rPr lang="en-US" dirty="0" smtClean="0"/>
              <a:t> </a:t>
            </a:r>
            <a:r>
              <a:rPr lang="en-US" dirty="0" err="1" smtClean="0"/>
              <a:t>Studi</a:t>
            </a:r>
            <a:r>
              <a:rPr lang="en-US" dirty="0" smtClean="0"/>
              <a:t> </a:t>
            </a:r>
            <a:r>
              <a:rPr lang="en-US" dirty="0" err="1" smtClean="0"/>
              <a:t>di</a:t>
            </a:r>
            <a:r>
              <a:rPr lang="en-US" dirty="0" smtClean="0"/>
              <a:t> Siena, Italy), 2011.</a:t>
            </a:r>
          </a:p>
        </p:txBody>
      </p:sp>
      <p:pic>
        <p:nvPicPr>
          <p:cNvPr id="4" name="Afbeelding 3" descr="2006-12-Peter Van Emde Boas.jpg"/>
          <p:cNvPicPr>
            <a:picLocks noChangeAspect="1"/>
          </p:cNvPicPr>
          <p:nvPr/>
        </p:nvPicPr>
        <p:blipFill>
          <a:blip r:embed="rId3" cstate="email"/>
          <a:stretch>
            <a:fillRect/>
          </a:stretch>
        </p:blipFill>
        <p:spPr>
          <a:xfrm>
            <a:off x="5220072" y="1628800"/>
            <a:ext cx="3384376" cy="4869093"/>
          </a:xfrm>
          <a:prstGeom prst="rect">
            <a:avLst/>
          </a:prstGeom>
        </p:spPr>
      </p:pic>
      <p:sp>
        <p:nvSpPr>
          <p:cNvPr id="6" name="Rechthoek 5"/>
          <p:cNvSpPr/>
          <p:nvPr/>
        </p:nvSpPr>
        <p:spPr>
          <a:xfrm rot="519358">
            <a:off x="81477" y="2453297"/>
            <a:ext cx="8771632" cy="1938992"/>
          </a:xfrm>
          <a:prstGeom prst="rect">
            <a:avLst/>
          </a:prstGeom>
          <a:noFill/>
        </p:spPr>
        <p:txBody>
          <a:bodyPr wrap="square" lIns="91440" tIns="45720" rIns="91440" bIns="45720">
            <a:spAutoFit/>
          </a:bodyPr>
          <a:lstStyle/>
          <a:p>
            <a:pPr algn="ctr"/>
            <a:r>
              <a:rPr lang="en-US" sz="60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Computing in negative time</a:t>
            </a:r>
            <a:endParaRPr lang="nl-NL" sz="6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2001859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normAutofit fontScale="90000"/>
          </a:bodyPr>
          <a:lstStyle/>
          <a:p>
            <a:r>
              <a:rPr lang="en-US" dirty="0"/>
              <a:t>The minimum description length (MDL) principle: </a:t>
            </a:r>
            <a:r>
              <a:rPr lang="en-US" dirty="0" err="1"/>
              <a:t>J.Rissanen</a:t>
            </a:r>
            <a:endParaRPr lang="en-US" dirty="0"/>
          </a:p>
        </p:txBody>
      </p:sp>
      <p:sp>
        <p:nvSpPr>
          <p:cNvPr id="16" name="Tijdelijke aanduiding voor inhoud 15"/>
          <p:cNvSpPr>
            <a:spLocks noGrp="1"/>
          </p:cNvSpPr>
          <p:nvPr>
            <p:ph idx="1"/>
          </p:nvPr>
        </p:nvSpPr>
        <p:spPr>
          <a:xfrm>
            <a:off x="323528" y="1783357"/>
            <a:ext cx="8424936" cy="4525963"/>
          </a:xfrm>
        </p:spPr>
        <p:txBody>
          <a:bodyPr>
            <a:normAutofit/>
          </a:bodyPr>
          <a:lstStyle/>
          <a:p>
            <a:r>
              <a:rPr lang="en-US" sz="2800" dirty="0" smtClean="0">
                <a:latin typeface="Times New Roman" charset="0"/>
              </a:rPr>
              <a:t>The best theory to explain a set of data is the one which minimizes the sum of:</a:t>
            </a:r>
            <a:br>
              <a:rPr lang="en-US" sz="2800" dirty="0" smtClean="0">
                <a:latin typeface="Times New Roman" charset="0"/>
              </a:rPr>
            </a:br>
            <a:r>
              <a:rPr lang="en-US" sz="2800" dirty="0" smtClean="0">
                <a:latin typeface="Times New Roman" charset="0"/>
              </a:rPr>
              <a:t>- the length, in bits, of the description of the theory and </a:t>
            </a:r>
            <a:br>
              <a:rPr lang="en-US" sz="2800" dirty="0" smtClean="0">
                <a:latin typeface="Times New Roman" charset="0"/>
              </a:rPr>
            </a:br>
            <a:r>
              <a:rPr lang="en-US" sz="2800" dirty="0" smtClean="0">
                <a:latin typeface="Times New Roman" charset="0"/>
              </a:rPr>
              <a:t>- the length, in bits, of the data when encoded with the help of the theory</a:t>
            </a:r>
          </a:p>
          <a:p>
            <a:endParaRPr lang="nl-NL" sz="2800" dirty="0"/>
          </a:p>
        </p:txBody>
      </p:sp>
      <p:grpSp>
        <p:nvGrpSpPr>
          <p:cNvPr id="2" name="Groep 8"/>
          <p:cNvGrpSpPr/>
          <p:nvPr/>
        </p:nvGrpSpPr>
        <p:grpSpPr>
          <a:xfrm>
            <a:off x="1187624" y="4149080"/>
            <a:ext cx="6696744" cy="2736304"/>
            <a:chOff x="467544" y="2996952"/>
            <a:chExt cx="8280920" cy="3600400"/>
          </a:xfrm>
        </p:grpSpPr>
        <p:pic>
          <p:nvPicPr>
            <p:cNvPr id="4" name="Tijdelijke aanduiding voor inhoud 5" descr="MH900237131.JPG"/>
            <p:cNvPicPr>
              <a:picLocks noChangeAspect="1"/>
            </p:cNvPicPr>
            <p:nvPr/>
          </p:nvPicPr>
          <p:blipFill>
            <a:blip r:embed="rId3" cstate="email"/>
            <a:stretch>
              <a:fillRect/>
            </a:stretch>
          </p:blipFill>
          <p:spPr>
            <a:xfrm>
              <a:off x="2915816" y="3284984"/>
              <a:ext cx="3095625" cy="3095625"/>
            </a:xfrm>
            <a:prstGeom prst="rect">
              <a:avLst/>
            </a:prstGeom>
          </p:spPr>
        </p:pic>
        <p:pic>
          <p:nvPicPr>
            <p:cNvPr id="5" name="Afbeelding 4" descr="occam.jpg"/>
            <p:cNvPicPr>
              <a:picLocks noChangeAspect="1"/>
            </p:cNvPicPr>
            <p:nvPr/>
          </p:nvPicPr>
          <p:blipFill>
            <a:blip r:embed="rId4" cstate="email"/>
            <a:stretch>
              <a:fillRect/>
            </a:stretch>
          </p:blipFill>
          <p:spPr>
            <a:xfrm>
              <a:off x="467544" y="3212976"/>
              <a:ext cx="2088232" cy="3132348"/>
            </a:xfrm>
            <a:prstGeom prst="rect">
              <a:avLst/>
            </a:prstGeom>
          </p:spPr>
        </p:pic>
        <p:pic>
          <p:nvPicPr>
            <p:cNvPr id="6" name="Afbeelding 5" descr="plato4.jpg"/>
            <p:cNvPicPr>
              <a:picLocks noChangeAspect="1"/>
            </p:cNvPicPr>
            <p:nvPr/>
          </p:nvPicPr>
          <p:blipFill>
            <a:blip r:embed="rId5" cstate="email"/>
            <a:srcRect b="27290"/>
            <a:stretch>
              <a:fillRect/>
            </a:stretch>
          </p:blipFill>
          <p:spPr>
            <a:xfrm>
              <a:off x="6228184" y="2996952"/>
              <a:ext cx="2304256" cy="2232248"/>
            </a:xfrm>
            <a:prstGeom prst="rect">
              <a:avLst/>
            </a:prstGeom>
          </p:spPr>
        </p:pic>
        <p:cxnSp>
          <p:nvCxnSpPr>
            <p:cNvPr id="7" name="Rechte verbindingslijn 6"/>
            <p:cNvCxnSpPr/>
            <p:nvPr/>
          </p:nvCxnSpPr>
          <p:spPr>
            <a:xfrm>
              <a:off x="6156176" y="5373216"/>
              <a:ext cx="2592288" cy="0"/>
            </a:xfrm>
            <a:prstGeom prst="line">
              <a:avLst/>
            </a:prstGeom>
            <a:ln w="111125">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Afbeelding 7" descr="plato4.jpg"/>
            <p:cNvPicPr>
              <a:picLocks noChangeAspect="1"/>
            </p:cNvPicPr>
            <p:nvPr/>
          </p:nvPicPr>
          <p:blipFill>
            <a:blip r:embed="rId5" cstate="email"/>
            <a:srcRect t="73602" b="-10238"/>
            <a:stretch>
              <a:fillRect/>
            </a:stretch>
          </p:blipFill>
          <p:spPr>
            <a:xfrm>
              <a:off x="6228184" y="5472608"/>
              <a:ext cx="2304256" cy="1124744"/>
            </a:xfrm>
            <a:prstGeom prst="rect">
              <a:avLst/>
            </a:prstGeom>
          </p:spPr>
        </p:pic>
      </p:grpSp>
      <p:sp>
        <p:nvSpPr>
          <p:cNvPr id="10" name="Rechthoek 9"/>
          <p:cNvSpPr/>
          <p:nvPr/>
        </p:nvSpPr>
        <p:spPr>
          <a:xfrm rot="519358">
            <a:off x="81477" y="1845440"/>
            <a:ext cx="8771632" cy="3154710"/>
          </a:xfrm>
          <a:prstGeom prst="rect">
            <a:avLst/>
          </a:prstGeom>
          <a:noFill/>
        </p:spPr>
        <p:txBody>
          <a:bodyPr wrap="square" lIns="91440" tIns="45720" rIns="91440" bIns="45720">
            <a:spAutoFit/>
          </a:bodyPr>
          <a:lstStyle/>
          <a:p>
            <a:pPr algn="ctr"/>
            <a:r>
              <a:rPr lang="en-US" sz="199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Why?</a:t>
            </a:r>
            <a:endParaRPr lang="nl-NL" sz="199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2351607964"/>
      </p:ext>
    </p:extLst>
  </p:cSld>
  <p:clrMapOvr>
    <a:masterClrMapping/>
  </p:clrMapOvr>
  <p:transition xmlns:p14="http://schemas.microsoft.com/office/powerpoint/2010/main" spd="slow" advClick="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p:cNvSpPr>
            <a:spLocks noGrp="1"/>
          </p:cNvSpPr>
          <p:nvPr>
            <p:ph type="title"/>
          </p:nvPr>
        </p:nvSpPr>
        <p:spPr>
          <a:xfrm>
            <a:off x="457200" y="44450"/>
            <a:ext cx="8229600" cy="1143000"/>
          </a:xfrm>
        </p:spPr>
        <p:txBody>
          <a:bodyPr/>
          <a:lstStyle/>
          <a:p>
            <a:pPr eaLnBrk="1" hangingPunct="1"/>
            <a:r>
              <a:rPr lang="en-US">
                <a:latin typeface="Calibri" charset="0"/>
              </a:rPr>
              <a:t>Another approach</a:t>
            </a:r>
            <a:endParaRPr lang="nl-NL">
              <a:latin typeface="Calibri" charset="0"/>
            </a:endParaRPr>
          </a:p>
        </p:txBody>
      </p:sp>
      <p:sp>
        <p:nvSpPr>
          <p:cNvPr id="39939" name="Tijdelijke aanduiding voor inhoud 4"/>
          <p:cNvSpPr>
            <a:spLocks noGrp="1"/>
          </p:cNvSpPr>
          <p:nvPr>
            <p:ph idx="1"/>
          </p:nvPr>
        </p:nvSpPr>
        <p:spPr>
          <a:xfrm>
            <a:off x="590550" y="1341438"/>
            <a:ext cx="8229600" cy="4525962"/>
          </a:xfrm>
        </p:spPr>
        <p:txBody>
          <a:bodyPr>
            <a:normAutofit fontScale="92500" lnSpcReduction="10000"/>
          </a:bodyPr>
          <a:lstStyle/>
          <a:p>
            <a:pPr eaLnBrk="1" hangingPunct="1"/>
            <a:endParaRPr lang="en-US">
              <a:latin typeface="Calibri" charset="0"/>
            </a:endParaRPr>
          </a:p>
          <a:p>
            <a:pPr eaLnBrk="1" hangingPunct="1"/>
            <a:endParaRPr lang="en-US">
              <a:latin typeface="Calibri" charset="0"/>
            </a:endParaRPr>
          </a:p>
          <a:p>
            <a:pPr eaLnBrk="1" hangingPunct="1"/>
            <a:endParaRPr lang="en-US">
              <a:latin typeface="Calibri" charset="0"/>
            </a:endParaRPr>
          </a:p>
          <a:p>
            <a:pPr eaLnBrk="1" hangingPunct="1"/>
            <a:endParaRPr lang="en-US">
              <a:latin typeface="Calibri" charset="0"/>
            </a:endParaRPr>
          </a:p>
          <a:p>
            <a:pPr eaLnBrk="1" hangingPunct="1">
              <a:buFontTx/>
              <a:buNone/>
            </a:pPr>
            <a:endParaRPr lang="en-US">
              <a:latin typeface="Calibri" charset="0"/>
            </a:endParaRPr>
          </a:p>
          <a:p>
            <a:pPr eaLnBrk="1" hangingPunct="1"/>
            <a:r>
              <a:rPr lang="en-US">
                <a:latin typeface="Calibri" charset="0"/>
              </a:rPr>
              <a:t>Two notions of probability:</a:t>
            </a:r>
          </a:p>
          <a:p>
            <a:pPr lvl="1" eaLnBrk="1" hangingPunct="1"/>
            <a:r>
              <a:rPr lang="en-US">
                <a:latin typeface="Calibri" charset="0"/>
              </a:rPr>
              <a:t>Frequency </a:t>
            </a:r>
          </a:p>
          <a:p>
            <a:pPr lvl="1" eaLnBrk="1" hangingPunct="1"/>
            <a:r>
              <a:rPr lang="en-US">
                <a:latin typeface="Calibri" charset="0"/>
              </a:rPr>
              <a:t>Degree of Confirmation</a:t>
            </a:r>
          </a:p>
          <a:p>
            <a:pPr lvl="1" eaLnBrk="1" hangingPunct="1"/>
            <a:r>
              <a:rPr lang="en-US" sz="1600">
                <a:latin typeface="Calibri" charset="0"/>
              </a:rPr>
              <a:t>R. Carnap, 1945, The Two Concepts of Probability: The Problem of Probability. Philosophy and Phenomenological Research 5 (4):513-532. </a:t>
            </a:r>
            <a:endParaRPr lang="nl-NL" sz="1600">
              <a:latin typeface="Calibri" charset="0"/>
            </a:endParaRPr>
          </a:p>
        </p:txBody>
      </p:sp>
      <p:pic>
        <p:nvPicPr>
          <p:cNvPr id="39940" name="Afbeelding 2" descr="Carnap.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1196975"/>
            <a:ext cx="1981200"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Afbeelding 3" descr="imagesCAITCX46.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78438" y="1125538"/>
            <a:ext cx="179546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Tekstvak 5"/>
          <p:cNvSpPr txBox="1">
            <a:spLocks noChangeArrowheads="1"/>
          </p:cNvSpPr>
          <p:nvPr/>
        </p:nvSpPr>
        <p:spPr bwMode="auto">
          <a:xfrm>
            <a:off x="1749425" y="3933825"/>
            <a:ext cx="173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Rudolf Carnap </a:t>
            </a:r>
            <a:endParaRPr lang="nl-NL"/>
          </a:p>
        </p:txBody>
      </p:sp>
      <p:sp>
        <p:nvSpPr>
          <p:cNvPr id="39943" name="Tekstvak 7"/>
          <p:cNvSpPr txBox="1">
            <a:spLocks noChangeArrowheads="1"/>
          </p:cNvSpPr>
          <p:nvPr/>
        </p:nvSpPr>
        <p:spPr bwMode="auto">
          <a:xfrm>
            <a:off x="5341938" y="3933825"/>
            <a:ext cx="1822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Ray Solomonoff</a:t>
            </a:r>
            <a:endParaRPr lang="nl-NL"/>
          </a:p>
        </p:txBody>
      </p:sp>
    </p:spTree>
    <p:extLst>
      <p:ext uri="{BB962C8B-B14F-4D97-AF65-F5344CB8AC3E}">
        <p14:creationId xmlns:p14="http://schemas.microsoft.com/office/powerpoint/2010/main" val="42082250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el 1"/>
          <p:cNvSpPr>
            <a:spLocks noGrp="1"/>
          </p:cNvSpPr>
          <p:nvPr>
            <p:ph type="title"/>
          </p:nvPr>
        </p:nvSpPr>
        <p:spPr/>
        <p:txBody>
          <a:bodyPr/>
          <a:lstStyle/>
          <a:p>
            <a:r>
              <a:rPr lang="en-US" b="1" smtClean="0"/>
              <a:t>Shannon information</a:t>
            </a:r>
            <a:endParaRPr lang="nl-NL" smtClean="0"/>
          </a:p>
        </p:txBody>
      </p:sp>
      <p:sp>
        <p:nvSpPr>
          <p:cNvPr id="2052" name="Tijdelijke aanduiding voor inhoud 2"/>
          <p:cNvSpPr>
            <a:spLocks noGrp="1"/>
          </p:cNvSpPr>
          <p:nvPr>
            <p:ph idx="1"/>
          </p:nvPr>
        </p:nvSpPr>
        <p:spPr/>
        <p:txBody>
          <a:bodyPr>
            <a:normAutofit lnSpcReduction="10000"/>
          </a:bodyPr>
          <a:lstStyle/>
          <a:p>
            <a:r>
              <a:rPr lang="en-US" dirty="0" smtClean="0"/>
              <a:t>The entropy, </a:t>
            </a:r>
            <a:r>
              <a:rPr lang="en-US" i="1" dirty="0" smtClean="0"/>
              <a:t>H</a:t>
            </a:r>
            <a:r>
              <a:rPr lang="en-US" dirty="0" smtClean="0"/>
              <a:t>, of a discrete random variable </a:t>
            </a:r>
            <a:r>
              <a:rPr lang="en-US" i="1" dirty="0" smtClean="0"/>
              <a:t>X</a:t>
            </a:r>
            <a:r>
              <a:rPr lang="en-US" dirty="0" smtClean="0"/>
              <a:t> is a measure of the amount of uncertainty associated with the value of </a:t>
            </a:r>
            <a:r>
              <a:rPr lang="en-US" i="1" dirty="0" smtClean="0"/>
              <a:t>X</a:t>
            </a:r>
            <a:r>
              <a:rPr lang="en-US" dirty="0" smtClean="0"/>
              <a:t> (Shannon 1948, Shannon &amp; Weaver 1949). </a:t>
            </a:r>
          </a:p>
          <a:p>
            <a:endParaRPr lang="en-US" dirty="0" smtClean="0"/>
          </a:p>
          <a:p>
            <a:endParaRPr lang="en-US" dirty="0" smtClean="0"/>
          </a:p>
          <a:p>
            <a:endParaRPr lang="en-US" dirty="0" smtClean="0"/>
          </a:p>
          <a:p>
            <a:r>
              <a:rPr lang="en-US" dirty="0" smtClean="0"/>
              <a:t>The less we expect it the more value it has. Scarcity as a source of value. </a:t>
            </a:r>
          </a:p>
          <a:p>
            <a:pPr>
              <a:buFontTx/>
              <a:buNone/>
            </a:pPr>
            <a:endParaRPr lang="nl-NL" dirty="0" smtClean="0"/>
          </a:p>
        </p:txBody>
      </p:sp>
      <p:graphicFrame>
        <p:nvGraphicFramePr>
          <p:cNvPr id="2050" name="Object 4"/>
          <p:cNvGraphicFramePr>
            <a:graphicFrameLocks noChangeAspect="1"/>
          </p:cNvGraphicFramePr>
          <p:nvPr/>
        </p:nvGraphicFramePr>
        <p:xfrm>
          <a:off x="1258888" y="3861048"/>
          <a:ext cx="4914900" cy="935038"/>
        </p:xfrm>
        <a:graphic>
          <a:graphicData uri="http://schemas.openxmlformats.org/presentationml/2006/ole">
            <mc:AlternateContent xmlns:mc="http://schemas.openxmlformats.org/markup-compatibility/2006">
              <mc:Choice xmlns:v="urn:schemas-microsoft-com:vml" Requires="v">
                <p:oleObj spid="_x0000_s124930" name="Equation" r:id="rId4" imgW="1066680" imgH="203040" progId="Equation.3">
                  <p:embed/>
                </p:oleObj>
              </mc:Choice>
              <mc:Fallback>
                <p:oleObj name="Equation" r:id="rId4" imgW="106668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3861048"/>
                        <a:ext cx="4914900"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065269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ChangeArrowheads="1"/>
          </p:cNvSpPr>
          <p:nvPr/>
        </p:nvSpPr>
        <p:spPr bwMode="auto">
          <a:xfrm>
            <a:off x="539750" y="1485900"/>
            <a:ext cx="3671888" cy="3887788"/>
          </a:xfrm>
          <a:prstGeom prst="rect">
            <a:avLst/>
          </a:prstGeom>
          <a:solidFill>
            <a:schemeClr val="accent1"/>
          </a:solidFill>
          <a:ln w="9525">
            <a:solidFill>
              <a:schemeClr val="tx1"/>
            </a:solidFill>
            <a:miter lim="800000"/>
            <a:headEnd/>
            <a:tailEnd/>
          </a:ln>
          <a:effectLst/>
        </p:spPr>
        <p:txBody>
          <a:bodyPr wrap="none" anchor="ctr"/>
          <a:lstStyle/>
          <a:p>
            <a:endParaRPr lang="nl-NL"/>
          </a:p>
        </p:txBody>
      </p:sp>
      <p:sp>
        <p:nvSpPr>
          <p:cNvPr id="830467" name="Oval 3"/>
          <p:cNvSpPr>
            <a:spLocks noChangeArrowheads="1"/>
          </p:cNvSpPr>
          <p:nvPr/>
        </p:nvSpPr>
        <p:spPr bwMode="auto">
          <a:xfrm>
            <a:off x="1692275" y="2133600"/>
            <a:ext cx="2016125" cy="2519363"/>
          </a:xfrm>
          <a:prstGeom prst="ellipse">
            <a:avLst/>
          </a:prstGeom>
          <a:solidFill>
            <a:schemeClr val="accent2"/>
          </a:solidFill>
          <a:ln w="9525">
            <a:solidFill>
              <a:schemeClr val="tx1"/>
            </a:solidFill>
            <a:round/>
            <a:headEnd/>
            <a:tailEnd/>
          </a:ln>
          <a:effectLst/>
        </p:spPr>
        <p:txBody>
          <a:bodyPr wrap="none" anchor="ctr"/>
          <a:lstStyle/>
          <a:p>
            <a:endParaRPr lang="nl-NL"/>
          </a:p>
        </p:txBody>
      </p:sp>
      <p:sp>
        <p:nvSpPr>
          <p:cNvPr id="830468" name="Oval 4"/>
          <p:cNvSpPr>
            <a:spLocks noChangeArrowheads="1"/>
          </p:cNvSpPr>
          <p:nvPr/>
        </p:nvSpPr>
        <p:spPr bwMode="auto">
          <a:xfrm>
            <a:off x="2339975" y="2852738"/>
            <a:ext cx="1079500" cy="1152525"/>
          </a:xfrm>
          <a:prstGeom prst="ellipse">
            <a:avLst/>
          </a:prstGeom>
          <a:solidFill>
            <a:schemeClr val="folHlink"/>
          </a:solidFill>
          <a:ln w="9525">
            <a:solidFill>
              <a:schemeClr val="tx1"/>
            </a:solidFill>
            <a:round/>
            <a:headEnd/>
            <a:tailEnd/>
          </a:ln>
          <a:effectLst/>
        </p:spPr>
        <p:txBody>
          <a:bodyPr wrap="none" anchor="ctr"/>
          <a:lstStyle/>
          <a:p>
            <a:pPr algn="ctr"/>
            <a:r>
              <a:rPr lang="en-US" b="0"/>
              <a:t>Data</a:t>
            </a:r>
            <a:endParaRPr lang="nl-NL" b="0"/>
          </a:p>
        </p:txBody>
      </p:sp>
      <p:sp>
        <p:nvSpPr>
          <p:cNvPr id="830469" name="Text Box 5"/>
          <p:cNvSpPr txBox="1">
            <a:spLocks noChangeArrowheads="1"/>
          </p:cNvSpPr>
          <p:nvPr/>
        </p:nvSpPr>
        <p:spPr bwMode="auto">
          <a:xfrm>
            <a:off x="1116013" y="3502025"/>
            <a:ext cx="1152525" cy="366713"/>
          </a:xfrm>
          <a:prstGeom prst="rect">
            <a:avLst/>
          </a:prstGeom>
          <a:noFill/>
          <a:ln w="9525">
            <a:noFill/>
            <a:miter lim="800000"/>
            <a:headEnd/>
            <a:tailEnd/>
          </a:ln>
          <a:effectLst/>
        </p:spPr>
        <p:txBody>
          <a:bodyPr>
            <a:spAutoFit/>
          </a:bodyPr>
          <a:lstStyle/>
          <a:p>
            <a:pPr>
              <a:spcBef>
                <a:spcPct val="50000"/>
              </a:spcBef>
            </a:pPr>
            <a:endParaRPr lang="nl-NL" b="0"/>
          </a:p>
        </p:txBody>
      </p:sp>
      <p:sp>
        <p:nvSpPr>
          <p:cNvPr id="830470" name="Text Box 6"/>
          <p:cNvSpPr txBox="1">
            <a:spLocks noChangeArrowheads="1"/>
          </p:cNvSpPr>
          <p:nvPr/>
        </p:nvSpPr>
        <p:spPr bwMode="auto">
          <a:xfrm>
            <a:off x="684213" y="1628775"/>
            <a:ext cx="1085850" cy="366713"/>
          </a:xfrm>
          <a:prstGeom prst="rect">
            <a:avLst/>
          </a:prstGeom>
          <a:noFill/>
          <a:ln w="9525">
            <a:noFill/>
            <a:miter lim="800000"/>
            <a:headEnd/>
            <a:tailEnd/>
          </a:ln>
          <a:effectLst/>
        </p:spPr>
        <p:txBody>
          <a:bodyPr wrap="none">
            <a:spAutoFit/>
          </a:bodyPr>
          <a:lstStyle/>
          <a:p>
            <a:r>
              <a:rPr lang="en-US" b="0"/>
              <a:t>Universe</a:t>
            </a:r>
            <a:endParaRPr lang="nl-NL" b="0"/>
          </a:p>
        </p:txBody>
      </p:sp>
      <p:sp>
        <p:nvSpPr>
          <p:cNvPr id="830471" name="Rectangle 7"/>
          <p:cNvSpPr>
            <a:spLocks noGrp="1" noChangeArrowheads="1"/>
          </p:cNvSpPr>
          <p:nvPr>
            <p:ph type="title"/>
          </p:nvPr>
        </p:nvSpPr>
        <p:spPr/>
        <p:txBody>
          <a:bodyPr/>
          <a:lstStyle/>
          <a:p>
            <a:r>
              <a:rPr lang="en-US"/>
              <a:t>Some conventions</a:t>
            </a:r>
            <a:endParaRPr lang="nl-NL"/>
          </a:p>
        </p:txBody>
      </p:sp>
      <p:sp>
        <p:nvSpPr>
          <p:cNvPr id="830472" name="Rectangle 8"/>
          <p:cNvSpPr>
            <a:spLocks noGrp="1" noChangeArrowheads="1"/>
          </p:cNvSpPr>
          <p:nvPr>
            <p:ph type="body" sz="half" idx="1"/>
          </p:nvPr>
        </p:nvSpPr>
        <p:spPr/>
        <p:txBody>
          <a:bodyPr/>
          <a:lstStyle/>
          <a:p>
            <a:endParaRPr lang="nl-NL" sz="1700"/>
          </a:p>
        </p:txBody>
      </p:sp>
      <p:sp>
        <p:nvSpPr>
          <p:cNvPr id="830473" name="Rectangle 9"/>
          <p:cNvSpPr>
            <a:spLocks noGrp="1" noChangeArrowheads="1"/>
          </p:cNvSpPr>
          <p:nvPr>
            <p:ph type="body" sz="half" idx="2"/>
          </p:nvPr>
        </p:nvSpPr>
        <p:spPr/>
        <p:txBody>
          <a:bodyPr/>
          <a:lstStyle/>
          <a:p>
            <a:r>
              <a:rPr lang="en-US" sz="2000"/>
              <a:t>U = Universe</a:t>
            </a:r>
          </a:p>
          <a:p>
            <a:r>
              <a:rPr lang="en-US" sz="2000"/>
              <a:t>M = Model </a:t>
            </a:r>
          </a:p>
          <a:p>
            <a:r>
              <a:rPr lang="en-US" sz="2000"/>
              <a:t>D = Data Set</a:t>
            </a:r>
          </a:p>
          <a:p>
            <a:r>
              <a:rPr lang="en-US" sz="2000"/>
              <a:t>For the moment M and D are finite </a:t>
            </a:r>
          </a:p>
          <a:p>
            <a:r>
              <a:rPr lang="en-US" sz="2000"/>
              <a:t>|M| = m </a:t>
            </a:r>
          </a:p>
          <a:p>
            <a:r>
              <a:rPr lang="en-US" sz="2000"/>
              <a:t>|D| = d</a:t>
            </a:r>
            <a:endParaRPr lang="nl-NL" sz="2000"/>
          </a:p>
        </p:txBody>
      </p:sp>
      <p:sp>
        <p:nvSpPr>
          <p:cNvPr id="830474" name="Text Box 10"/>
          <p:cNvSpPr txBox="1">
            <a:spLocks noChangeArrowheads="1"/>
          </p:cNvSpPr>
          <p:nvPr/>
        </p:nvSpPr>
        <p:spPr bwMode="auto">
          <a:xfrm>
            <a:off x="2339975" y="2349500"/>
            <a:ext cx="806450" cy="366713"/>
          </a:xfrm>
          <a:prstGeom prst="rect">
            <a:avLst/>
          </a:prstGeom>
          <a:noFill/>
          <a:ln w="9525">
            <a:noFill/>
            <a:miter lim="800000"/>
            <a:headEnd/>
            <a:tailEnd/>
          </a:ln>
          <a:effectLst/>
        </p:spPr>
        <p:txBody>
          <a:bodyPr wrap="none">
            <a:spAutoFit/>
          </a:bodyPr>
          <a:lstStyle/>
          <a:p>
            <a:r>
              <a:rPr lang="en-US" b="0"/>
              <a:t>Model</a:t>
            </a:r>
            <a:endParaRPr lang="nl-NL" b="0"/>
          </a:p>
        </p:txBody>
      </p:sp>
    </p:spTree>
    <p:extLst>
      <p:ext uri="{BB962C8B-B14F-4D97-AF65-F5344CB8AC3E}">
        <p14:creationId xmlns:p14="http://schemas.microsoft.com/office/powerpoint/2010/main" val="20963175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7"/>
          <p:cNvSpPr>
            <a:spLocks noGrp="1" noChangeArrowheads="1"/>
          </p:cNvSpPr>
          <p:nvPr>
            <p:ph type="title"/>
          </p:nvPr>
        </p:nvSpPr>
        <p:spPr>
          <a:xfrm>
            <a:off x="144463" y="366713"/>
            <a:ext cx="8855075" cy="685800"/>
          </a:xfrm>
        </p:spPr>
        <p:txBody>
          <a:bodyPr/>
          <a:lstStyle/>
          <a:p>
            <a:pPr eaLnBrk="1" hangingPunct="1"/>
            <a:r>
              <a:rPr lang="en-US" sz="3600" smtClean="0"/>
              <a:t>Selecting the best model according to Bayes</a:t>
            </a:r>
            <a:endParaRPr lang="nl-NL" sz="3600" smtClean="0"/>
          </a:p>
        </p:txBody>
      </p:sp>
      <p:graphicFrame>
        <p:nvGraphicFramePr>
          <p:cNvPr id="3074" name="Object 8"/>
          <p:cNvGraphicFramePr>
            <a:graphicFrameLocks noGrp="1" noChangeAspect="1"/>
          </p:cNvGraphicFramePr>
          <p:nvPr>
            <p:ph sz="quarter" idx="2"/>
          </p:nvPr>
        </p:nvGraphicFramePr>
        <p:xfrm>
          <a:off x="3562350" y="1341438"/>
          <a:ext cx="5330825" cy="2414587"/>
        </p:xfrm>
        <a:graphic>
          <a:graphicData uri="http://schemas.openxmlformats.org/presentationml/2006/ole">
            <mc:AlternateContent xmlns:mc="http://schemas.openxmlformats.org/markup-compatibility/2006">
              <mc:Choice xmlns:v="urn:schemas-microsoft-com:vml" Requires="v">
                <p:oleObj spid="_x0000_s125954" name="Equation" r:id="rId4" imgW="2463480" imgH="1117440" progId="Equation.3">
                  <p:embed/>
                </p:oleObj>
              </mc:Choice>
              <mc:Fallback>
                <p:oleObj name="Equation" r:id="rId4" imgW="2463480" imgH="1117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2350" y="1341438"/>
                        <a:ext cx="5330825" cy="241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Rectangle 2"/>
          <p:cNvSpPr>
            <a:spLocks noChangeArrowheads="1"/>
          </p:cNvSpPr>
          <p:nvPr/>
        </p:nvSpPr>
        <p:spPr bwMode="auto">
          <a:xfrm>
            <a:off x="250825" y="1484313"/>
            <a:ext cx="2952750" cy="3744912"/>
          </a:xfrm>
          <a:prstGeom prst="rect">
            <a:avLst/>
          </a:prstGeom>
          <a:solidFill>
            <a:schemeClr val="accent1"/>
          </a:solidFill>
          <a:ln w="9525">
            <a:solidFill>
              <a:schemeClr val="tx1"/>
            </a:solidFill>
            <a:miter lim="800000"/>
            <a:headEnd/>
            <a:tailEnd/>
          </a:ln>
        </p:spPr>
        <p:txBody>
          <a:bodyPr wrap="none" anchor="ctr"/>
          <a:lstStyle/>
          <a:p>
            <a:endParaRPr lang="nl-NL"/>
          </a:p>
        </p:txBody>
      </p:sp>
      <p:sp>
        <p:nvSpPr>
          <p:cNvPr id="3077" name="Oval 3"/>
          <p:cNvSpPr>
            <a:spLocks noChangeArrowheads="1"/>
          </p:cNvSpPr>
          <p:nvPr/>
        </p:nvSpPr>
        <p:spPr bwMode="auto">
          <a:xfrm>
            <a:off x="1071563" y="2108200"/>
            <a:ext cx="1558925" cy="2427288"/>
          </a:xfrm>
          <a:prstGeom prst="ellipse">
            <a:avLst/>
          </a:prstGeom>
          <a:solidFill>
            <a:schemeClr val="accent2"/>
          </a:solidFill>
          <a:ln w="9525">
            <a:solidFill>
              <a:schemeClr val="tx1"/>
            </a:solidFill>
            <a:round/>
            <a:headEnd/>
            <a:tailEnd/>
          </a:ln>
        </p:spPr>
        <p:txBody>
          <a:bodyPr wrap="none" anchor="ctr"/>
          <a:lstStyle/>
          <a:p>
            <a:endParaRPr lang="nl-NL"/>
          </a:p>
        </p:txBody>
      </p:sp>
      <p:sp>
        <p:nvSpPr>
          <p:cNvPr id="3078" name="Oval 4"/>
          <p:cNvSpPr>
            <a:spLocks noChangeArrowheads="1"/>
          </p:cNvSpPr>
          <p:nvPr/>
        </p:nvSpPr>
        <p:spPr bwMode="auto">
          <a:xfrm>
            <a:off x="1571625" y="2801938"/>
            <a:ext cx="835025" cy="1109662"/>
          </a:xfrm>
          <a:prstGeom prst="ellipse">
            <a:avLst/>
          </a:prstGeom>
          <a:solidFill>
            <a:schemeClr val="folHlink"/>
          </a:solidFill>
          <a:ln w="9525">
            <a:solidFill>
              <a:schemeClr val="tx1"/>
            </a:solidFill>
            <a:round/>
            <a:headEnd/>
            <a:tailEnd/>
          </a:ln>
        </p:spPr>
        <p:txBody>
          <a:bodyPr wrap="none" anchor="ctr"/>
          <a:lstStyle/>
          <a:p>
            <a:pPr algn="ctr"/>
            <a:r>
              <a:rPr lang="en-US"/>
              <a:t>Data</a:t>
            </a:r>
            <a:endParaRPr lang="nl-NL"/>
          </a:p>
        </p:txBody>
      </p:sp>
      <p:sp>
        <p:nvSpPr>
          <p:cNvPr id="3079" name="Text Box 5"/>
          <p:cNvSpPr txBox="1">
            <a:spLocks noChangeArrowheads="1"/>
          </p:cNvSpPr>
          <p:nvPr/>
        </p:nvSpPr>
        <p:spPr bwMode="auto">
          <a:xfrm>
            <a:off x="625475" y="3425825"/>
            <a:ext cx="892175" cy="354013"/>
          </a:xfrm>
          <a:prstGeom prst="rect">
            <a:avLst/>
          </a:prstGeom>
          <a:noFill/>
          <a:ln w="9525">
            <a:noFill/>
            <a:miter lim="800000"/>
            <a:headEnd/>
            <a:tailEnd/>
          </a:ln>
        </p:spPr>
        <p:txBody>
          <a:bodyPr>
            <a:spAutoFit/>
          </a:bodyPr>
          <a:lstStyle/>
          <a:p>
            <a:pPr>
              <a:spcBef>
                <a:spcPct val="50000"/>
              </a:spcBef>
            </a:pPr>
            <a:endParaRPr lang="nl-NL"/>
          </a:p>
        </p:txBody>
      </p:sp>
      <p:sp>
        <p:nvSpPr>
          <p:cNvPr id="3080" name="Text Box 6"/>
          <p:cNvSpPr txBox="1">
            <a:spLocks noChangeArrowheads="1"/>
          </p:cNvSpPr>
          <p:nvPr/>
        </p:nvSpPr>
        <p:spPr bwMode="auto">
          <a:xfrm>
            <a:off x="290513" y="1622425"/>
            <a:ext cx="841375" cy="352425"/>
          </a:xfrm>
          <a:prstGeom prst="rect">
            <a:avLst/>
          </a:prstGeom>
          <a:noFill/>
          <a:ln w="9525">
            <a:noFill/>
            <a:miter lim="800000"/>
            <a:headEnd/>
            <a:tailEnd/>
          </a:ln>
        </p:spPr>
        <p:txBody>
          <a:bodyPr wrap="none">
            <a:spAutoFit/>
          </a:bodyPr>
          <a:lstStyle/>
          <a:p>
            <a:r>
              <a:rPr lang="en-US"/>
              <a:t>Universe</a:t>
            </a:r>
            <a:endParaRPr lang="nl-NL"/>
          </a:p>
        </p:txBody>
      </p:sp>
      <p:sp>
        <p:nvSpPr>
          <p:cNvPr id="3081" name="Text Box 9"/>
          <p:cNvSpPr txBox="1">
            <a:spLocks noChangeArrowheads="1"/>
          </p:cNvSpPr>
          <p:nvPr/>
        </p:nvSpPr>
        <p:spPr bwMode="auto">
          <a:xfrm>
            <a:off x="1571625" y="2316163"/>
            <a:ext cx="623888" cy="354012"/>
          </a:xfrm>
          <a:prstGeom prst="rect">
            <a:avLst/>
          </a:prstGeom>
          <a:noFill/>
          <a:ln w="9525">
            <a:noFill/>
            <a:miter lim="800000"/>
            <a:headEnd/>
            <a:tailEnd/>
          </a:ln>
        </p:spPr>
        <p:txBody>
          <a:bodyPr wrap="none">
            <a:spAutoFit/>
          </a:bodyPr>
          <a:lstStyle/>
          <a:p>
            <a:r>
              <a:rPr lang="en-US"/>
              <a:t>Model</a:t>
            </a:r>
            <a:endParaRPr lang="nl-NL"/>
          </a:p>
        </p:txBody>
      </p:sp>
      <p:sp>
        <p:nvSpPr>
          <p:cNvPr id="3082" name="Oval 10"/>
          <p:cNvSpPr>
            <a:spLocks noChangeArrowheads="1"/>
          </p:cNvSpPr>
          <p:nvPr/>
        </p:nvSpPr>
        <p:spPr bwMode="auto">
          <a:xfrm>
            <a:off x="736600" y="2386013"/>
            <a:ext cx="2060575" cy="1663700"/>
          </a:xfrm>
          <a:prstGeom prst="ellipse">
            <a:avLst/>
          </a:prstGeom>
          <a:noFill/>
          <a:ln w="9525">
            <a:solidFill>
              <a:schemeClr val="tx1"/>
            </a:solidFill>
            <a:round/>
            <a:headEnd/>
            <a:tailEnd/>
          </a:ln>
        </p:spPr>
        <p:txBody>
          <a:bodyPr wrap="none" anchor="ctr"/>
          <a:lstStyle/>
          <a:p>
            <a:endParaRPr lang="nl-NL"/>
          </a:p>
        </p:txBody>
      </p:sp>
      <p:sp>
        <p:nvSpPr>
          <p:cNvPr id="3083" name="Oval 11"/>
          <p:cNvSpPr>
            <a:spLocks noChangeArrowheads="1"/>
          </p:cNvSpPr>
          <p:nvPr/>
        </p:nvSpPr>
        <p:spPr bwMode="auto">
          <a:xfrm rot="-1736969">
            <a:off x="625475" y="2870200"/>
            <a:ext cx="2062163" cy="1665288"/>
          </a:xfrm>
          <a:prstGeom prst="ellipse">
            <a:avLst/>
          </a:prstGeom>
          <a:noFill/>
          <a:ln w="9525">
            <a:solidFill>
              <a:schemeClr val="tx1"/>
            </a:solidFill>
            <a:round/>
            <a:headEnd/>
            <a:tailEnd/>
          </a:ln>
        </p:spPr>
        <p:txBody>
          <a:bodyPr wrap="none" anchor="ctr"/>
          <a:lstStyle/>
          <a:p>
            <a:endParaRPr lang="nl-NL"/>
          </a:p>
        </p:txBody>
      </p:sp>
      <p:sp>
        <p:nvSpPr>
          <p:cNvPr id="3084" name="Oval 12"/>
          <p:cNvSpPr>
            <a:spLocks noChangeArrowheads="1"/>
          </p:cNvSpPr>
          <p:nvPr/>
        </p:nvSpPr>
        <p:spPr bwMode="auto">
          <a:xfrm rot="2261689">
            <a:off x="1069975" y="2801938"/>
            <a:ext cx="2062163" cy="1663700"/>
          </a:xfrm>
          <a:prstGeom prst="ellipse">
            <a:avLst/>
          </a:prstGeom>
          <a:noFill/>
          <a:ln w="9525">
            <a:solidFill>
              <a:schemeClr val="tx1"/>
            </a:solidFill>
            <a:round/>
            <a:headEnd/>
            <a:tailEnd/>
          </a:ln>
        </p:spPr>
        <p:txBody>
          <a:bodyPr wrap="none" anchor="ctr"/>
          <a:lstStyle/>
          <a:p>
            <a:endParaRPr lang="nl-NL"/>
          </a:p>
        </p:txBody>
      </p:sp>
      <p:sp>
        <p:nvSpPr>
          <p:cNvPr id="3085" name="Text Box 5"/>
          <p:cNvSpPr txBox="1">
            <a:spLocks noChangeArrowheads="1"/>
          </p:cNvSpPr>
          <p:nvPr/>
        </p:nvSpPr>
        <p:spPr bwMode="auto">
          <a:xfrm>
            <a:off x="5148064" y="4100879"/>
            <a:ext cx="1565498" cy="830997"/>
          </a:xfrm>
          <a:prstGeom prst="rect">
            <a:avLst/>
          </a:prstGeom>
          <a:noFill/>
          <a:ln w="9525">
            <a:noFill/>
            <a:miter lim="800000"/>
            <a:headEnd/>
            <a:tailEnd/>
          </a:ln>
        </p:spPr>
        <p:txBody>
          <a:bodyPr wrap="square">
            <a:spAutoFit/>
          </a:bodyPr>
          <a:lstStyle/>
          <a:p>
            <a:r>
              <a:rPr lang="en-US" sz="2400" dirty="0" smtClean="0"/>
              <a:t>Model Code </a:t>
            </a:r>
            <a:endParaRPr lang="nl-NL" sz="2400" dirty="0"/>
          </a:p>
        </p:txBody>
      </p:sp>
      <p:sp>
        <p:nvSpPr>
          <p:cNvPr id="3087" name="Text Box 18"/>
          <p:cNvSpPr txBox="1">
            <a:spLocks noChangeArrowheads="1"/>
          </p:cNvSpPr>
          <p:nvPr/>
        </p:nvSpPr>
        <p:spPr bwMode="auto">
          <a:xfrm>
            <a:off x="5796136" y="5517232"/>
            <a:ext cx="2646362" cy="369887"/>
          </a:xfrm>
          <a:prstGeom prst="rect">
            <a:avLst/>
          </a:prstGeom>
          <a:noFill/>
          <a:ln w="9525">
            <a:noFill/>
            <a:miter lim="800000"/>
            <a:headEnd/>
            <a:tailEnd/>
          </a:ln>
        </p:spPr>
        <p:txBody>
          <a:bodyPr wrap="none">
            <a:spAutoFit/>
          </a:bodyPr>
          <a:lstStyle/>
          <a:p>
            <a:r>
              <a:rPr lang="en-US" dirty="0"/>
              <a:t>Optimal Shannon Code </a:t>
            </a:r>
            <a:endParaRPr lang="nl-NL" dirty="0"/>
          </a:p>
        </p:txBody>
      </p:sp>
      <p:sp>
        <p:nvSpPr>
          <p:cNvPr id="3088" name="Oval 3"/>
          <p:cNvSpPr>
            <a:spLocks noChangeArrowheads="1"/>
          </p:cNvSpPr>
          <p:nvPr/>
        </p:nvSpPr>
        <p:spPr bwMode="auto">
          <a:xfrm>
            <a:off x="5292725" y="3214688"/>
            <a:ext cx="1512888" cy="719137"/>
          </a:xfrm>
          <a:prstGeom prst="ellipse">
            <a:avLst/>
          </a:prstGeom>
          <a:noFill/>
          <a:ln w="76200">
            <a:solidFill>
              <a:srgbClr val="FF0000"/>
            </a:solidFill>
            <a:round/>
            <a:headEnd/>
            <a:tailEnd/>
          </a:ln>
        </p:spPr>
        <p:txBody>
          <a:bodyPr wrap="none" anchor="ctr"/>
          <a:lstStyle/>
          <a:p>
            <a:endParaRPr lang="nl-NL"/>
          </a:p>
        </p:txBody>
      </p:sp>
      <p:sp>
        <p:nvSpPr>
          <p:cNvPr id="3089" name="Oval 3"/>
          <p:cNvSpPr>
            <a:spLocks noChangeArrowheads="1"/>
          </p:cNvSpPr>
          <p:nvPr/>
        </p:nvSpPr>
        <p:spPr bwMode="auto">
          <a:xfrm>
            <a:off x="6875463" y="3214688"/>
            <a:ext cx="2089150" cy="719137"/>
          </a:xfrm>
          <a:prstGeom prst="ellipse">
            <a:avLst/>
          </a:prstGeom>
          <a:noFill/>
          <a:ln w="76200">
            <a:solidFill>
              <a:srgbClr val="FF0000"/>
            </a:solidFill>
            <a:round/>
            <a:headEnd/>
            <a:tailEnd/>
          </a:ln>
        </p:spPr>
        <p:txBody>
          <a:bodyPr wrap="none" anchor="ctr"/>
          <a:lstStyle/>
          <a:p>
            <a:endParaRPr lang="nl-NL"/>
          </a:p>
        </p:txBody>
      </p:sp>
      <p:sp>
        <p:nvSpPr>
          <p:cNvPr id="18" name="Text Box 5"/>
          <p:cNvSpPr txBox="1">
            <a:spLocks noChangeArrowheads="1"/>
          </p:cNvSpPr>
          <p:nvPr/>
        </p:nvSpPr>
        <p:spPr bwMode="auto">
          <a:xfrm>
            <a:off x="6840760" y="4077072"/>
            <a:ext cx="2267744" cy="830997"/>
          </a:xfrm>
          <a:prstGeom prst="rect">
            <a:avLst/>
          </a:prstGeom>
          <a:noFill/>
          <a:ln w="9525">
            <a:noFill/>
            <a:miter lim="800000"/>
            <a:headEnd/>
            <a:tailEnd/>
          </a:ln>
        </p:spPr>
        <p:txBody>
          <a:bodyPr wrap="square">
            <a:spAutoFit/>
          </a:bodyPr>
          <a:lstStyle/>
          <a:p>
            <a:r>
              <a:rPr lang="en-US" sz="2400" dirty="0" smtClean="0"/>
              <a:t>Data to Model Code</a:t>
            </a:r>
            <a:endParaRPr lang="nl-NL" sz="2400" dirty="0"/>
          </a:p>
        </p:txBody>
      </p:sp>
    </p:spTree>
    <p:extLst>
      <p:ext uri="{BB962C8B-B14F-4D97-AF65-F5344CB8AC3E}">
        <p14:creationId xmlns:p14="http://schemas.microsoft.com/office/powerpoint/2010/main" val="1165853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Afbeelding 3" descr="imagesCA8EI38S.jpg"/>
          <p:cNvPicPr>
            <a:picLocks noChangeAspect="1"/>
          </p:cNvPicPr>
          <p:nvPr/>
        </p:nvPicPr>
        <p:blipFill>
          <a:blip r:embed="rId3">
            <a:lum bright="38000"/>
            <a:extLst>
              <a:ext uri="{28A0092B-C50C-407E-A947-70E740481C1C}">
                <a14:useLocalDpi xmlns:a14="http://schemas.microsoft.com/office/drawing/2010/main" val="0"/>
              </a:ext>
            </a:extLst>
          </a:blip>
          <a:srcRect/>
          <a:stretch>
            <a:fillRect/>
          </a:stretch>
        </p:blipFill>
        <p:spPr bwMode="auto">
          <a:xfrm>
            <a:off x="1476375" y="44450"/>
            <a:ext cx="5399088"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2"/>
          <p:cNvSpPr>
            <a:spLocks noGrp="1" noChangeArrowheads="1"/>
          </p:cNvSpPr>
          <p:nvPr>
            <p:ph type="title"/>
          </p:nvPr>
        </p:nvSpPr>
        <p:spPr/>
        <p:txBody>
          <a:bodyPr>
            <a:normAutofit fontScale="90000"/>
          </a:bodyPr>
          <a:lstStyle/>
          <a:p>
            <a:pPr eaLnBrk="1" hangingPunct="1"/>
            <a:r>
              <a:rPr lang="en-US">
                <a:latin typeface="Calibri" charset="0"/>
              </a:rPr>
              <a:t>Betting sequences based on coin tossing</a:t>
            </a:r>
            <a:endParaRPr lang="nl-NL">
              <a:latin typeface="Calibri" charset="0"/>
            </a:endParaRPr>
          </a:p>
        </p:txBody>
      </p:sp>
      <p:sp>
        <p:nvSpPr>
          <p:cNvPr id="40964" name="Rectangle 3"/>
          <p:cNvSpPr>
            <a:spLocks noGrp="1" noChangeArrowheads="1"/>
          </p:cNvSpPr>
          <p:nvPr>
            <p:ph type="body" idx="1"/>
          </p:nvPr>
        </p:nvSpPr>
        <p:spPr/>
        <p:txBody>
          <a:bodyPr/>
          <a:lstStyle/>
          <a:p>
            <a:pPr eaLnBrk="1" hangingPunct="1"/>
            <a:r>
              <a:rPr lang="en-US" sz="2400">
                <a:latin typeface="Calibri" charset="0"/>
              </a:rPr>
              <a:t>S1:011011100000011011100011011111011011011010</a:t>
            </a:r>
          </a:p>
          <a:p>
            <a:pPr eaLnBrk="1" hangingPunct="1"/>
            <a:r>
              <a:rPr lang="en-US" sz="2400">
                <a:latin typeface="Calibri" charset="0"/>
              </a:rPr>
              <a:t>S2:111111111111111111111111111111111111111111</a:t>
            </a:r>
          </a:p>
          <a:p>
            <a:pPr eaLnBrk="1" hangingPunct="1"/>
            <a:r>
              <a:rPr lang="en-US" sz="2400">
                <a:latin typeface="Calibri" charset="0"/>
              </a:rPr>
              <a:t>S3:001001001001001001001001001001001001001001</a:t>
            </a:r>
          </a:p>
          <a:p>
            <a:pPr eaLnBrk="1" hangingPunct="1"/>
            <a:endParaRPr lang="en-US" sz="2400">
              <a:latin typeface="Calibri" charset="0"/>
            </a:endParaRPr>
          </a:p>
          <a:p>
            <a:pPr eaLnBrk="1" hangingPunct="1"/>
            <a:endParaRPr lang="en-US" sz="2400">
              <a:latin typeface="Calibri" charset="0"/>
            </a:endParaRPr>
          </a:p>
          <a:p>
            <a:pPr eaLnBrk="1" hangingPunct="1"/>
            <a:r>
              <a:rPr lang="en-US" sz="2400">
                <a:latin typeface="Calibri" charset="0"/>
              </a:rPr>
              <a:t>Probability of sequence of length k is 2</a:t>
            </a:r>
            <a:r>
              <a:rPr lang="en-US" sz="2400" baseline="30000">
                <a:latin typeface="Calibri" charset="0"/>
              </a:rPr>
              <a:t>-k</a:t>
            </a:r>
            <a:endParaRPr lang="en-US" sz="2400">
              <a:latin typeface="Calibri" charset="0"/>
            </a:endParaRPr>
          </a:p>
          <a:p>
            <a:pPr eaLnBrk="1" hangingPunct="1"/>
            <a:r>
              <a:rPr lang="en-US" sz="2400">
                <a:latin typeface="Calibri" charset="0"/>
              </a:rPr>
              <a:t>Notions of randomness and typicality</a:t>
            </a:r>
          </a:p>
          <a:p>
            <a:pPr eaLnBrk="1" hangingPunct="1"/>
            <a:endParaRPr lang="en-US" sz="2400">
              <a:latin typeface="Calibri" charset="0"/>
            </a:endParaRPr>
          </a:p>
          <a:p>
            <a:pPr eaLnBrk="1" hangingPunct="1"/>
            <a:endParaRPr lang="nl-NL" sz="2400">
              <a:latin typeface="Calibri" charset="0"/>
            </a:endParaRPr>
          </a:p>
        </p:txBody>
      </p:sp>
    </p:spTree>
    <p:extLst>
      <p:ext uri="{BB962C8B-B14F-4D97-AF65-F5344CB8AC3E}">
        <p14:creationId xmlns:p14="http://schemas.microsoft.com/office/powerpoint/2010/main" val="25733751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141</TotalTime>
  <Words>3231</Words>
  <Application>Microsoft Macintosh PowerPoint</Application>
  <PresentationFormat>On-screen Show (4:3)</PresentationFormat>
  <Paragraphs>936</Paragraphs>
  <Slides>82</Slides>
  <Notes>81</Notes>
  <HiddenSlides>7</HiddenSlides>
  <MMClips>0</MMClips>
  <ScaleCrop>false</ScaleCrop>
  <HeadingPairs>
    <vt:vector size="6" baseType="variant">
      <vt:variant>
        <vt:lpstr>Theme</vt:lpstr>
      </vt:variant>
      <vt:variant>
        <vt:i4>1</vt:i4>
      </vt:variant>
      <vt:variant>
        <vt:lpstr>Embedded OLE Servers</vt:lpstr>
      </vt:variant>
      <vt:variant>
        <vt:i4>8</vt:i4>
      </vt:variant>
      <vt:variant>
        <vt:lpstr>Slide Titles</vt:lpstr>
      </vt:variant>
      <vt:variant>
        <vt:i4>82</vt:i4>
      </vt:variant>
    </vt:vector>
  </HeadingPairs>
  <TitlesOfParts>
    <vt:vector size="91" baseType="lpstr">
      <vt:lpstr>Office Theme</vt:lpstr>
      <vt:lpstr>Microsoft Equation</vt:lpstr>
      <vt:lpstr>Microsoft Vergelijking 3.0</vt:lpstr>
      <vt:lpstr>Microsoft Clip Gallery</vt:lpstr>
      <vt:lpstr>Microsoft Vergelijkingseditor 3.0</vt:lpstr>
      <vt:lpstr>Vergelijking</vt:lpstr>
      <vt:lpstr>Microsoft Excel Chart</vt:lpstr>
      <vt:lpstr>Equation</vt:lpstr>
      <vt:lpstr>Microsoft Graph Chart</vt:lpstr>
      <vt:lpstr>Measuring Information in very Large Data Sets</vt:lpstr>
      <vt:lpstr>Information and Computation</vt:lpstr>
      <vt:lpstr>Entropy as a unifying notion</vt:lpstr>
      <vt:lpstr>A system of messages A with a probability distribution P</vt:lpstr>
      <vt:lpstr>A system of messages A with a probability distribution P</vt:lpstr>
      <vt:lpstr>A system of messages A with a probability distribution P</vt:lpstr>
      <vt:lpstr>Shannon paradigm</vt:lpstr>
      <vt:lpstr>Another approach</vt:lpstr>
      <vt:lpstr>Betting sequences based on coin tossing</vt:lpstr>
      <vt:lpstr>Betting sequences</vt:lpstr>
      <vt:lpstr>What is a computer?</vt:lpstr>
      <vt:lpstr>PowerPoint Presentation</vt:lpstr>
      <vt:lpstr>PowerPoint Presentation</vt:lpstr>
      <vt:lpstr>PowerPoint Presentation</vt:lpstr>
      <vt:lpstr>PowerPoint Presentation</vt:lpstr>
      <vt:lpstr>Counting Turing Machines</vt:lpstr>
      <vt:lpstr>Storing tape information in the Turing machine itself is inefficient!</vt:lpstr>
      <vt:lpstr>Self delimiting code</vt:lpstr>
      <vt:lpstr>Self delimiting split of a string</vt:lpstr>
      <vt:lpstr>Universal Turing Machine</vt:lpstr>
      <vt:lpstr>Turing machines</vt:lpstr>
      <vt:lpstr>Uncomputable numbers</vt:lpstr>
      <vt:lpstr>Some important notions</vt:lpstr>
      <vt:lpstr> Entropy in binary strings</vt:lpstr>
      <vt:lpstr> Entropy in binary strings</vt:lpstr>
      <vt:lpstr>Kolmogorov complexity </vt:lpstr>
      <vt:lpstr>Popular objections against Kolmogorov complexity </vt:lpstr>
      <vt:lpstr>Uncomputablity is almost never a problem!</vt:lpstr>
      <vt:lpstr>A nice theorem (Antunes, Souto, Adriaans, jan 2012) </vt:lpstr>
      <vt:lpstr>Randomness deficiency</vt:lpstr>
      <vt:lpstr>The Power and Perils of MDL </vt:lpstr>
      <vt:lpstr>Dove tailing computations of Turing machine Ux on all inputs</vt:lpstr>
      <vt:lpstr>Situation at time tk</vt:lpstr>
      <vt:lpstr>Updating your best guess for the shortest program for s</vt:lpstr>
      <vt:lpstr>Meta-computational Space</vt:lpstr>
      <vt:lpstr>Going back (in time): Deterministic processes discard information</vt:lpstr>
      <vt:lpstr>Going back (in time): Reversible processes do not discard information</vt:lpstr>
      <vt:lpstr>Going back (in time): Finding the shortest program</vt:lpstr>
      <vt:lpstr>Balancing Index versus Code length </vt:lpstr>
      <vt:lpstr>Turing two-part code optimal compression</vt:lpstr>
      <vt:lpstr>Two-part code optimization</vt:lpstr>
      <vt:lpstr>Some conventions</vt:lpstr>
      <vt:lpstr>Selecting the best model according to Bayes</vt:lpstr>
      <vt:lpstr>Intuition </vt:lpstr>
      <vt:lpstr>Going back (in time): From less information to more </vt:lpstr>
      <vt:lpstr>Going back (in time): Reversible processes are information neutral</vt:lpstr>
      <vt:lpstr>Intuition </vt:lpstr>
      <vt:lpstr>PowerPoint Presentation</vt:lpstr>
      <vt:lpstr>Kolmogorov paradigm</vt:lpstr>
      <vt:lpstr>Integer complexity function I(x)=K(x)</vt:lpstr>
      <vt:lpstr>PowerPoint Presentation</vt:lpstr>
      <vt:lpstr>PowerPoint Presentation</vt:lpstr>
      <vt:lpstr>PowerPoint Presentation</vt:lpstr>
      <vt:lpstr>Kolmogorov complexity</vt:lpstr>
      <vt:lpstr>Self delimiting code</vt:lpstr>
      <vt:lpstr>Self delimiting split of a string</vt:lpstr>
      <vt:lpstr>Two part code optimization in Kolmogorov complexity</vt:lpstr>
      <vt:lpstr>Need for new measure(s) of information </vt:lpstr>
      <vt:lpstr>Definition of facticity: the amount of self-descriptive information in a dataset </vt:lpstr>
      <vt:lpstr>PowerPoint Presentation</vt:lpstr>
      <vt:lpstr>Shannon versus Kolmogorov</vt:lpstr>
      <vt:lpstr>A thought experiment</vt:lpstr>
      <vt:lpstr>A thought experiment</vt:lpstr>
      <vt:lpstr>A thought experiment</vt:lpstr>
      <vt:lpstr>Estimate of model information in binary strings (Schultes, Hermans)</vt:lpstr>
      <vt:lpstr>PowerPoint Presentation</vt:lpstr>
      <vt:lpstr>PowerPoint Presentation</vt:lpstr>
      <vt:lpstr>Information diffusion rate  (bits per second) </vt:lpstr>
      <vt:lpstr>Information growth rate  (bits per second) </vt:lpstr>
      <vt:lpstr>Some insights</vt:lpstr>
      <vt:lpstr>Factic processes</vt:lpstr>
      <vt:lpstr>Classification of processes</vt:lpstr>
      <vt:lpstr>Simple overview</vt:lpstr>
      <vt:lpstr>References</vt:lpstr>
      <vt:lpstr>PowerPoint Presentation</vt:lpstr>
      <vt:lpstr>PowerPoint Presentation</vt:lpstr>
      <vt:lpstr>PowerPoint Presentation</vt:lpstr>
      <vt:lpstr>New proof technique:  Meta-computational spaces</vt:lpstr>
      <vt:lpstr>The minimum description length (MDL) principle: J.Rissanen</vt:lpstr>
      <vt:lpstr>Shannon information</vt:lpstr>
      <vt:lpstr>Some conventions</vt:lpstr>
      <vt:lpstr>Selecting the best model according to Bayes</vt:lpstr>
    </vt:vector>
  </TitlesOfParts>
  <Company>Atelier Adriaans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Adriaans</dc:creator>
  <cp:lastModifiedBy>Pieter Adriaans</cp:lastModifiedBy>
  <cp:revision>6</cp:revision>
  <dcterms:created xsi:type="dcterms:W3CDTF">2017-01-11T10:43:33Z</dcterms:created>
  <dcterms:modified xsi:type="dcterms:W3CDTF">2017-01-11T13:05:33Z</dcterms:modified>
</cp:coreProperties>
</file>