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2" d="100"/>
          <a:sy n="102" d="100"/>
        </p:scale>
        <p:origin x="-1088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09FDA3-78DC-9F4C-AF91-13FF9066FBB4}" type="doc">
      <dgm:prSet loTypeId="urn:microsoft.com/office/officeart/2005/8/layout/hierarchy2" loCatId="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4AA80D3-782E-C049-A472-8C39DCC2B8E0}">
      <dgm:prSet phldrT="[Text]"/>
      <dgm:spPr/>
      <dgm:t>
        <a:bodyPr/>
        <a:lstStyle/>
        <a:p>
          <a:r>
            <a:rPr lang="en-US" dirty="0" smtClean="0"/>
            <a:t>Turing Machines</a:t>
          </a:r>
          <a:endParaRPr lang="en-US" dirty="0"/>
        </a:p>
      </dgm:t>
    </dgm:pt>
    <dgm:pt modelId="{D6F842FE-369F-514A-88FB-BCC045FBF09B}" type="parTrans" cxnId="{BF38695C-7C52-C64B-A2B5-88FE420FB508}">
      <dgm:prSet/>
      <dgm:spPr/>
      <dgm:t>
        <a:bodyPr/>
        <a:lstStyle/>
        <a:p>
          <a:endParaRPr lang="en-US"/>
        </a:p>
      </dgm:t>
    </dgm:pt>
    <dgm:pt modelId="{1E33122E-B00D-3B45-AB30-1BE52DACD0A3}" type="sibTrans" cxnId="{BF38695C-7C52-C64B-A2B5-88FE420FB508}">
      <dgm:prSet/>
      <dgm:spPr/>
      <dgm:t>
        <a:bodyPr/>
        <a:lstStyle/>
        <a:p>
          <a:endParaRPr lang="en-US"/>
        </a:p>
      </dgm:t>
    </dgm:pt>
    <dgm:pt modelId="{ECBE2CA0-791F-D44A-BBF1-E0611D8B7EEB}">
      <dgm:prSet phldrT="[Text]"/>
      <dgm:spPr/>
      <dgm:t>
        <a:bodyPr/>
        <a:lstStyle/>
        <a:p>
          <a:r>
            <a:rPr lang="en-US" dirty="0" smtClean="0"/>
            <a:t>Deterministic</a:t>
          </a:r>
          <a:endParaRPr lang="en-US" dirty="0"/>
        </a:p>
      </dgm:t>
    </dgm:pt>
    <dgm:pt modelId="{C0EAD05A-6F46-764A-A38E-2B6DB0364AED}" type="parTrans" cxnId="{3D404142-AEF9-A849-BC47-2E9641CDD7E5}">
      <dgm:prSet/>
      <dgm:spPr/>
      <dgm:t>
        <a:bodyPr/>
        <a:lstStyle/>
        <a:p>
          <a:endParaRPr lang="en-US"/>
        </a:p>
      </dgm:t>
    </dgm:pt>
    <dgm:pt modelId="{18487AB3-9514-7B47-91EC-502BADA2127E}" type="sibTrans" cxnId="{3D404142-AEF9-A849-BC47-2E9641CDD7E5}">
      <dgm:prSet/>
      <dgm:spPr/>
      <dgm:t>
        <a:bodyPr/>
        <a:lstStyle/>
        <a:p>
          <a:endParaRPr lang="en-US"/>
        </a:p>
      </dgm:t>
    </dgm:pt>
    <dgm:pt modelId="{64ADC7F3-1E23-5B4A-9526-6AB2B7FEEB67}">
      <dgm:prSet phldrT="[Text]"/>
      <dgm:spPr/>
      <dgm:t>
        <a:bodyPr/>
        <a:lstStyle/>
        <a:p>
          <a:r>
            <a:rPr lang="en-US" dirty="0" smtClean="0"/>
            <a:t>Infinite</a:t>
          </a:r>
        </a:p>
        <a:p>
          <a:r>
            <a:rPr lang="en-US" dirty="0" smtClean="0"/>
            <a:t>Computational Processes</a:t>
          </a:r>
          <a:endParaRPr lang="en-US" dirty="0"/>
        </a:p>
      </dgm:t>
    </dgm:pt>
    <dgm:pt modelId="{C410D2BF-06F7-D84D-9E79-9F7CF371F9F2}" type="parTrans" cxnId="{D603349E-8772-F043-B93D-B0121E18AB5B}">
      <dgm:prSet/>
      <dgm:spPr/>
      <dgm:t>
        <a:bodyPr/>
        <a:lstStyle/>
        <a:p>
          <a:endParaRPr lang="en-US"/>
        </a:p>
      </dgm:t>
    </dgm:pt>
    <dgm:pt modelId="{FD6B5EB2-C082-6047-B6A1-308CB4269095}" type="sibTrans" cxnId="{D603349E-8772-F043-B93D-B0121E18AB5B}">
      <dgm:prSet/>
      <dgm:spPr/>
      <dgm:t>
        <a:bodyPr/>
        <a:lstStyle/>
        <a:p>
          <a:endParaRPr lang="en-US"/>
        </a:p>
      </dgm:t>
    </dgm:pt>
    <dgm:pt modelId="{94A87BF7-16B9-014B-92E1-17AAA60B8457}">
      <dgm:prSet phldrT="[Text]"/>
      <dgm:spPr>
        <a:solidFill>
          <a:srgbClr val="800000"/>
        </a:solidFill>
      </dgm:spPr>
      <dgm:t>
        <a:bodyPr/>
        <a:lstStyle/>
        <a:p>
          <a:r>
            <a:rPr lang="en-US" dirty="0" smtClean="0"/>
            <a:t>Computes Partial Functions (Stops on some input) </a:t>
          </a:r>
          <a:endParaRPr lang="en-US" dirty="0"/>
        </a:p>
      </dgm:t>
    </dgm:pt>
    <dgm:pt modelId="{454C319A-B658-924D-9279-E29C8945429E}" type="parTrans" cxnId="{9DEC37B9-322A-0346-BF94-714D318D3751}">
      <dgm:prSet/>
      <dgm:spPr/>
      <dgm:t>
        <a:bodyPr/>
        <a:lstStyle/>
        <a:p>
          <a:endParaRPr lang="en-US"/>
        </a:p>
      </dgm:t>
    </dgm:pt>
    <dgm:pt modelId="{27CD6E05-2236-5742-B883-9436FB761F21}" type="sibTrans" cxnId="{9DEC37B9-322A-0346-BF94-714D318D3751}">
      <dgm:prSet/>
      <dgm:spPr/>
      <dgm:t>
        <a:bodyPr/>
        <a:lstStyle/>
        <a:p>
          <a:endParaRPr lang="en-US"/>
        </a:p>
      </dgm:t>
    </dgm:pt>
    <dgm:pt modelId="{0EA8D078-4D67-FB41-AD44-70F1A4414D7D}">
      <dgm:prSet phldrT="[Text]"/>
      <dgm:spPr/>
      <dgm:t>
        <a:bodyPr/>
        <a:lstStyle/>
        <a:p>
          <a:r>
            <a:rPr lang="en-US" dirty="0" smtClean="0"/>
            <a:t>Non-deterministic</a:t>
          </a:r>
          <a:endParaRPr lang="en-US" dirty="0"/>
        </a:p>
      </dgm:t>
    </dgm:pt>
    <dgm:pt modelId="{0C2D8137-5437-C645-842B-BF353FD48FC1}" type="parTrans" cxnId="{92F7625A-3EFB-754F-B2F6-89178F899D50}">
      <dgm:prSet/>
      <dgm:spPr/>
      <dgm:t>
        <a:bodyPr/>
        <a:lstStyle/>
        <a:p>
          <a:endParaRPr lang="en-US"/>
        </a:p>
      </dgm:t>
    </dgm:pt>
    <dgm:pt modelId="{E3C9C8B2-DABB-364D-BA8C-7F3BC908DFB8}" type="sibTrans" cxnId="{92F7625A-3EFB-754F-B2F6-89178F899D50}">
      <dgm:prSet/>
      <dgm:spPr/>
      <dgm:t>
        <a:bodyPr/>
        <a:lstStyle/>
        <a:p>
          <a:endParaRPr lang="en-US"/>
        </a:p>
      </dgm:t>
    </dgm:pt>
    <dgm:pt modelId="{FD2BAECC-9918-0542-A820-56A9A83F4060}">
      <dgm:prSet phldrT="[Text]"/>
      <dgm:spPr/>
      <dgm:t>
        <a:bodyPr/>
        <a:lstStyle/>
        <a:p>
          <a:r>
            <a:rPr lang="en-US" dirty="0" smtClean="0"/>
            <a:t>Infinite Generators</a:t>
          </a:r>
          <a:endParaRPr lang="en-US" dirty="0"/>
        </a:p>
      </dgm:t>
    </dgm:pt>
    <dgm:pt modelId="{16F989A4-EAB5-8145-A961-CE67AFFACC16}" type="parTrans" cxnId="{CC4337FD-A4EA-C14C-B509-4B3A25E17B25}">
      <dgm:prSet/>
      <dgm:spPr/>
      <dgm:t>
        <a:bodyPr/>
        <a:lstStyle/>
        <a:p>
          <a:endParaRPr lang="en-US"/>
        </a:p>
      </dgm:t>
    </dgm:pt>
    <dgm:pt modelId="{EDAD637C-1C11-D849-9364-17026DCA8403}" type="sibTrans" cxnId="{CC4337FD-A4EA-C14C-B509-4B3A25E17B25}">
      <dgm:prSet/>
      <dgm:spPr/>
      <dgm:t>
        <a:bodyPr/>
        <a:lstStyle/>
        <a:p>
          <a:endParaRPr lang="en-US"/>
        </a:p>
      </dgm:t>
    </dgm:pt>
    <dgm:pt modelId="{FDD83329-C4F9-0A43-88F4-75B74FEE62BA}">
      <dgm:prSet phldrT="[Text]"/>
      <dgm:spPr/>
      <dgm:t>
        <a:bodyPr/>
        <a:lstStyle/>
        <a:p>
          <a:r>
            <a:rPr lang="en-US" dirty="0" smtClean="0"/>
            <a:t>Real number computation</a:t>
          </a:r>
          <a:endParaRPr lang="en-US" dirty="0"/>
        </a:p>
      </dgm:t>
    </dgm:pt>
    <dgm:pt modelId="{E8A857B6-9526-7245-9156-C9AFB546E12F}" type="parTrans" cxnId="{BEBFD487-C6ED-7F45-83E6-39826BF7CAC0}">
      <dgm:prSet/>
      <dgm:spPr/>
      <dgm:t>
        <a:bodyPr/>
        <a:lstStyle/>
        <a:p>
          <a:endParaRPr lang="en-US"/>
        </a:p>
      </dgm:t>
    </dgm:pt>
    <dgm:pt modelId="{32E8CC7E-C027-5E49-8E5D-37FA62A81A51}" type="sibTrans" cxnId="{BEBFD487-C6ED-7F45-83E6-39826BF7CAC0}">
      <dgm:prSet/>
      <dgm:spPr/>
      <dgm:t>
        <a:bodyPr/>
        <a:lstStyle/>
        <a:p>
          <a:endParaRPr lang="en-US"/>
        </a:p>
      </dgm:t>
    </dgm:pt>
    <dgm:pt modelId="{03B2C7F7-7137-B647-A509-625923DAB921}">
      <dgm:prSet phldrT="[Text]"/>
      <dgm:spPr/>
      <dgm:t>
        <a:bodyPr/>
        <a:lstStyle/>
        <a:p>
          <a:r>
            <a:rPr lang="en-US" dirty="0" smtClean="0"/>
            <a:t>Unary Counters</a:t>
          </a:r>
          <a:endParaRPr lang="en-US" dirty="0"/>
        </a:p>
      </dgm:t>
    </dgm:pt>
    <dgm:pt modelId="{D35F5A82-D9EC-A14A-BDDE-C0A670F852BA}" type="parTrans" cxnId="{A0431106-80B8-3842-A43F-4956CDEA2DA1}">
      <dgm:prSet/>
      <dgm:spPr/>
      <dgm:t>
        <a:bodyPr/>
        <a:lstStyle/>
        <a:p>
          <a:endParaRPr lang="en-US"/>
        </a:p>
      </dgm:t>
    </dgm:pt>
    <dgm:pt modelId="{2E379549-03A2-4744-8C87-06212C0791FD}" type="sibTrans" cxnId="{A0431106-80B8-3842-A43F-4956CDEA2DA1}">
      <dgm:prSet/>
      <dgm:spPr/>
      <dgm:t>
        <a:bodyPr/>
        <a:lstStyle/>
        <a:p>
          <a:endParaRPr lang="en-US"/>
        </a:p>
      </dgm:t>
    </dgm:pt>
    <dgm:pt modelId="{099570D5-5504-904B-B7F4-256DDF38F4E1}">
      <dgm:prSet phldrT="[Text]"/>
      <dgm:spPr/>
      <dgm:t>
        <a:bodyPr/>
        <a:lstStyle/>
        <a:p>
          <a:r>
            <a:rPr lang="en-US" dirty="0" smtClean="0"/>
            <a:t>Binary Counters</a:t>
          </a:r>
          <a:endParaRPr lang="en-US" dirty="0"/>
        </a:p>
      </dgm:t>
    </dgm:pt>
    <dgm:pt modelId="{E966B563-737E-7841-9530-D50CB17D7940}" type="parTrans" cxnId="{50FCD1E7-134D-FD44-852B-5E02EB2DEB6D}">
      <dgm:prSet/>
      <dgm:spPr/>
      <dgm:t>
        <a:bodyPr/>
        <a:lstStyle/>
        <a:p>
          <a:endParaRPr lang="en-US"/>
        </a:p>
      </dgm:t>
    </dgm:pt>
    <dgm:pt modelId="{3B880A61-D940-974E-923E-409EB34AF990}" type="sibTrans" cxnId="{50FCD1E7-134D-FD44-852B-5E02EB2DEB6D}">
      <dgm:prSet/>
      <dgm:spPr/>
      <dgm:t>
        <a:bodyPr/>
        <a:lstStyle/>
        <a:p>
          <a:endParaRPr lang="en-US"/>
        </a:p>
      </dgm:t>
    </dgm:pt>
    <dgm:pt modelId="{865164FC-1841-B948-9B69-8BF349D34374}">
      <dgm:prSet phldrT="[Text]"/>
      <dgm:spPr>
        <a:solidFill>
          <a:srgbClr val="800000"/>
        </a:solidFill>
      </dgm:spPr>
      <dgm:t>
        <a:bodyPr/>
        <a:lstStyle/>
        <a:p>
          <a:r>
            <a:rPr lang="en-US" dirty="0" smtClean="0"/>
            <a:t>Computes Total Functions (Stops on all input)</a:t>
          </a:r>
          <a:endParaRPr lang="en-US" dirty="0"/>
        </a:p>
      </dgm:t>
    </dgm:pt>
    <dgm:pt modelId="{429F97A2-5144-0140-8115-92686F515184}" type="parTrans" cxnId="{DFF154E9-57AF-0A4D-B30A-2B35C5563818}">
      <dgm:prSet/>
      <dgm:spPr/>
      <dgm:t>
        <a:bodyPr/>
        <a:lstStyle/>
        <a:p>
          <a:endParaRPr lang="en-US"/>
        </a:p>
      </dgm:t>
    </dgm:pt>
    <dgm:pt modelId="{531066C0-504C-5947-9AD1-2EC02A800223}" type="sibTrans" cxnId="{DFF154E9-57AF-0A4D-B30A-2B35C5563818}">
      <dgm:prSet/>
      <dgm:spPr/>
      <dgm:t>
        <a:bodyPr/>
        <a:lstStyle/>
        <a:p>
          <a:endParaRPr lang="en-US"/>
        </a:p>
      </dgm:t>
    </dgm:pt>
    <dgm:pt modelId="{49C71181-D508-1A4C-B07B-C2AD61A5B86D}">
      <dgm:prSet phldrT="[Text]"/>
      <dgm:spPr/>
      <dgm:t>
        <a:bodyPr/>
        <a:lstStyle/>
        <a:p>
          <a:r>
            <a:rPr lang="en-US" dirty="0" smtClean="0"/>
            <a:t>Finite Generators </a:t>
          </a:r>
          <a:endParaRPr lang="en-US" dirty="0"/>
        </a:p>
      </dgm:t>
    </dgm:pt>
    <dgm:pt modelId="{3AB2F43C-3460-F240-A5B6-D7EE041C1DFB}" type="parTrans" cxnId="{632EC092-C72E-F648-A797-D3C57BD9ECFC}">
      <dgm:prSet/>
      <dgm:spPr/>
      <dgm:t>
        <a:bodyPr/>
        <a:lstStyle/>
        <a:p>
          <a:endParaRPr lang="en-US"/>
        </a:p>
      </dgm:t>
    </dgm:pt>
    <dgm:pt modelId="{B24263C3-35E5-F945-AE53-FD83072EA047}" type="sibTrans" cxnId="{632EC092-C72E-F648-A797-D3C57BD9ECFC}">
      <dgm:prSet/>
      <dgm:spPr/>
      <dgm:t>
        <a:bodyPr/>
        <a:lstStyle/>
        <a:p>
          <a:endParaRPr lang="en-US"/>
        </a:p>
      </dgm:t>
    </dgm:pt>
    <dgm:pt modelId="{705C08EE-F391-DF4E-B5A3-F64ABD88FA7C}">
      <dgm:prSet phldrT="[Text]"/>
      <dgm:spPr/>
      <dgm:t>
        <a:bodyPr/>
        <a:lstStyle/>
        <a:p>
          <a:r>
            <a:rPr lang="en-US" dirty="0" smtClean="0"/>
            <a:t>Random real number generators</a:t>
          </a:r>
          <a:endParaRPr lang="en-US" dirty="0"/>
        </a:p>
      </dgm:t>
    </dgm:pt>
    <dgm:pt modelId="{FAF605E8-0C91-1648-97E4-67C1A82C8A13}" type="parTrans" cxnId="{05C03F5A-119A-DE48-9A18-63341838A40A}">
      <dgm:prSet/>
      <dgm:spPr/>
      <dgm:t>
        <a:bodyPr/>
        <a:lstStyle/>
        <a:p>
          <a:endParaRPr lang="en-US"/>
        </a:p>
      </dgm:t>
    </dgm:pt>
    <dgm:pt modelId="{F6DB7245-CACC-E448-BFCA-B1244154A90E}" type="sibTrans" cxnId="{05C03F5A-119A-DE48-9A18-63341838A40A}">
      <dgm:prSet/>
      <dgm:spPr/>
      <dgm:t>
        <a:bodyPr/>
        <a:lstStyle/>
        <a:p>
          <a:endParaRPr lang="en-US"/>
        </a:p>
      </dgm:t>
    </dgm:pt>
    <dgm:pt modelId="{00D09285-D43E-824C-9B53-E3962D67C459}">
      <dgm:prSet phldrT="[Text]"/>
      <dgm:spPr/>
      <dgm:t>
        <a:bodyPr/>
        <a:lstStyle/>
        <a:p>
          <a:r>
            <a:rPr lang="en-US" dirty="0" smtClean="0"/>
            <a:t>Bounded random number generators</a:t>
          </a:r>
          <a:endParaRPr lang="en-US" dirty="0"/>
        </a:p>
      </dgm:t>
    </dgm:pt>
    <dgm:pt modelId="{6C8F731E-2012-8548-ACA9-BB138D4F6DC6}" type="parTrans" cxnId="{298772D7-BCD5-4149-9C4C-071C56663381}">
      <dgm:prSet/>
      <dgm:spPr/>
      <dgm:t>
        <a:bodyPr/>
        <a:lstStyle/>
        <a:p>
          <a:endParaRPr lang="en-US"/>
        </a:p>
      </dgm:t>
    </dgm:pt>
    <dgm:pt modelId="{F4F73DFD-F48F-9E4A-9662-A8BC2C6581A6}" type="sibTrans" cxnId="{298772D7-BCD5-4149-9C4C-071C56663381}">
      <dgm:prSet/>
      <dgm:spPr/>
      <dgm:t>
        <a:bodyPr/>
        <a:lstStyle/>
        <a:p>
          <a:endParaRPr lang="en-US"/>
        </a:p>
      </dgm:t>
    </dgm:pt>
    <dgm:pt modelId="{0F04D4B7-B64C-9C4F-AFD4-0DE7A523E37D}">
      <dgm:prSet phldrT="[Text]"/>
      <dgm:spPr/>
      <dgm:t>
        <a:bodyPr/>
        <a:lstStyle/>
        <a:p>
          <a:r>
            <a:rPr lang="en-US" dirty="0" smtClean="0"/>
            <a:t>Finite Computational Processes</a:t>
          </a:r>
          <a:endParaRPr lang="en-US" dirty="0"/>
        </a:p>
      </dgm:t>
    </dgm:pt>
    <dgm:pt modelId="{7A61F92A-18B6-BA48-8A74-000DB4AA5023}" type="parTrans" cxnId="{10C0AF58-ADB6-CB45-9C8D-1BB0EE0E7CC7}">
      <dgm:prSet/>
      <dgm:spPr/>
      <dgm:t>
        <a:bodyPr/>
        <a:lstStyle/>
        <a:p>
          <a:endParaRPr lang="en-US"/>
        </a:p>
      </dgm:t>
    </dgm:pt>
    <dgm:pt modelId="{1A4E35EA-1D7F-3D41-B744-A32FD521D59D}" type="sibTrans" cxnId="{10C0AF58-ADB6-CB45-9C8D-1BB0EE0E7CC7}">
      <dgm:prSet/>
      <dgm:spPr/>
      <dgm:t>
        <a:bodyPr/>
        <a:lstStyle/>
        <a:p>
          <a:endParaRPr lang="en-US"/>
        </a:p>
      </dgm:t>
    </dgm:pt>
    <dgm:pt modelId="{E62D09D8-5986-9746-A546-43C2EE74BD42}">
      <dgm:prSet phldrT="[Text]"/>
      <dgm:spPr>
        <a:solidFill>
          <a:srgbClr val="800000"/>
        </a:solidFill>
      </dgm:spPr>
      <dgm:t>
        <a:bodyPr/>
        <a:lstStyle/>
        <a:p>
          <a:r>
            <a:rPr lang="en-US" dirty="0" smtClean="0"/>
            <a:t>Universal Machines</a:t>
          </a:r>
          <a:endParaRPr lang="en-US" dirty="0"/>
        </a:p>
      </dgm:t>
    </dgm:pt>
    <dgm:pt modelId="{93C0BF05-CCC4-B84B-8E0C-C0A76A9D6251}" type="parTrans" cxnId="{FEFEDC39-FDD6-4946-B02F-B0834408C151}">
      <dgm:prSet/>
      <dgm:spPr/>
      <dgm:t>
        <a:bodyPr/>
        <a:lstStyle/>
        <a:p>
          <a:endParaRPr lang="en-US"/>
        </a:p>
      </dgm:t>
    </dgm:pt>
    <dgm:pt modelId="{9CD596E1-C0E8-AC4F-BC11-A2F14DE8B2DA}" type="sibTrans" cxnId="{FEFEDC39-FDD6-4946-B02F-B0834408C151}">
      <dgm:prSet/>
      <dgm:spPr/>
      <dgm:t>
        <a:bodyPr/>
        <a:lstStyle/>
        <a:p>
          <a:endParaRPr lang="en-US"/>
        </a:p>
      </dgm:t>
    </dgm:pt>
    <dgm:pt modelId="{8C985B13-442A-8A41-962B-11001E12E65D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 smtClean="0"/>
            <a:t>Semi-Reversible machines</a:t>
          </a:r>
          <a:endParaRPr lang="en-US" dirty="0"/>
        </a:p>
      </dgm:t>
    </dgm:pt>
    <dgm:pt modelId="{1969C5AC-F1EC-194F-B249-CE830A429C6B}" type="parTrans" cxnId="{4F634D96-0BA9-7E4E-B1BD-7E5235722458}">
      <dgm:prSet/>
      <dgm:spPr/>
      <dgm:t>
        <a:bodyPr/>
        <a:lstStyle/>
        <a:p>
          <a:endParaRPr lang="en-US"/>
        </a:p>
      </dgm:t>
    </dgm:pt>
    <dgm:pt modelId="{6243B880-F9E4-E640-BD9E-3B820EF7906D}" type="sibTrans" cxnId="{4F634D96-0BA9-7E4E-B1BD-7E5235722458}">
      <dgm:prSet/>
      <dgm:spPr/>
      <dgm:t>
        <a:bodyPr/>
        <a:lstStyle/>
        <a:p>
          <a:endParaRPr lang="en-US"/>
        </a:p>
      </dgm:t>
    </dgm:pt>
    <dgm:pt modelId="{74FD8E10-D6C0-5842-9355-966FCCAC05CE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 smtClean="0"/>
            <a:t>Total Semi-reversible  </a:t>
          </a:r>
          <a:endParaRPr lang="en-US" dirty="0"/>
        </a:p>
      </dgm:t>
    </dgm:pt>
    <dgm:pt modelId="{E2DCB0B0-311B-A547-A93F-E902190FDB77}" type="parTrans" cxnId="{8A8BEA66-E65D-9A48-874B-42577495F6EC}">
      <dgm:prSet/>
      <dgm:spPr/>
      <dgm:t>
        <a:bodyPr/>
        <a:lstStyle/>
        <a:p>
          <a:endParaRPr lang="en-US"/>
        </a:p>
      </dgm:t>
    </dgm:pt>
    <dgm:pt modelId="{D0072C3C-441D-424F-AA34-CCDB68CDB73B}" type="sibTrans" cxnId="{8A8BEA66-E65D-9A48-874B-42577495F6EC}">
      <dgm:prSet/>
      <dgm:spPr/>
      <dgm:t>
        <a:bodyPr/>
        <a:lstStyle/>
        <a:p>
          <a:endParaRPr lang="en-US"/>
        </a:p>
      </dgm:t>
    </dgm:pt>
    <dgm:pt modelId="{95B7EF48-2F30-704F-B140-211D919FE0B8}">
      <dgm:prSet phldrT="[Text]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dirty="0" smtClean="0"/>
            <a:t>Universal</a:t>
          </a:r>
        </a:p>
        <a:p>
          <a:r>
            <a:rPr lang="en-US" dirty="0" smtClean="0"/>
            <a:t>Semi-reversible</a:t>
          </a:r>
          <a:endParaRPr lang="en-US" dirty="0"/>
        </a:p>
      </dgm:t>
    </dgm:pt>
    <dgm:pt modelId="{C856298E-96E6-5B42-8395-E21CD6ED7DF8}" type="parTrans" cxnId="{F0E3A4D6-4B7A-3543-AC50-54B54ACE9308}">
      <dgm:prSet/>
      <dgm:spPr/>
      <dgm:t>
        <a:bodyPr/>
        <a:lstStyle/>
        <a:p>
          <a:endParaRPr lang="en-US"/>
        </a:p>
      </dgm:t>
    </dgm:pt>
    <dgm:pt modelId="{04D706DF-F6CC-8E42-8D1E-98FEA4675138}" type="sibTrans" cxnId="{F0E3A4D6-4B7A-3543-AC50-54B54ACE9308}">
      <dgm:prSet/>
      <dgm:spPr/>
      <dgm:t>
        <a:bodyPr/>
        <a:lstStyle/>
        <a:p>
          <a:endParaRPr lang="en-US"/>
        </a:p>
      </dgm:t>
    </dgm:pt>
    <dgm:pt modelId="{DC91544F-4D1E-D64A-8B95-C3E7B507378C}">
      <dgm:prSet phldrT="[Text]"/>
      <dgm:spPr/>
      <dgm:t>
        <a:bodyPr/>
        <a:lstStyle/>
        <a:p>
          <a:r>
            <a:rPr lang="en-US" dirty="0" smtClean="0"/>
            <a:t>Tape </a:t>
          </a:r>
          <a:r>
            <a:rPr lang="en-US" dirty="0" err="1" smtClean="0"/>
            <a:t>Erasors</a:t>
          </a:r>
          <a:endParaRPr lang="en-US" dirty="0"/>
        </a:p>
      </dgm:t>
    </dgm:pt>
    <dgm:pt modelId="{74D49840-3AE8-D74E-BEB5-687916D6D3A3}" type="parTrans" cxnId="{6B58CDBE-1960-5A47-A060-BBFD179BFA2D}">
      <dgm:prSet/>
      <dgm:spPr/>
      <dgm:t>
        <a:bodyPr/>
        <a:lstStyle/>
        <a:p>
          <a:endParaRPr lang="en-US"/>
        </a:p>
      </dgm:t>
    </dgm:pt>
    <dgm:pt modelId="{60624216-BBED-8B4F-BC98-F1DB9C76E3E8}" type="sibTrans" cxnId="{6B58CDBE-1960-5A47-A060-BBFD179BFA2D}">
      <dgm:prSet/>
      <dgm:spPr/>
      <dgm:t>
        <a:bodyPr/>
        <a:lstStyle/>
        <a:p>
          <a:endParaRPr lang="en-US"/>
        </a:p>
      </dgm:t>
    </dgm:pt>
    <dgm:pt modelId="{FCD1C397-D705-4F46-8B7D-662DD40DC6A7}">
      <dgm:prSet phldrT="[Text]"/>
      <dgm:spPr/>
      <dgm:t>
        <a:bodyPr/>
        <a:lstStyle/>
        <a:p>
          <a:r>
            <a:rPr lang="en-US" dirty="0" smtClean="0"/>
            <a:t>Reversible</a:t>
          </a:r>
          <a:endParaRPr lang="en-US" dirty="0"/>
        </a:p>
      </dgm:t>
    </dgm:pt>
    <dgm:pt modelId="{6EB0A30C-D9B2-1A4D-A99F-A0B1F0C111EB}" type="parTrans" cxnId="{3F6D3461-9807-E144-B4FA-987D64423693}">
      <dgm:prSet/>
      <dgm:spPr/>
      <dgm:t>
        <a:bodyPr/>
        <a:lstStyle/>
        <a:p>
          <a:endParaRPr lang="en-US"/>
        </a:p>
      </dgm:t>
    </dgm:pt>
    <dgm:pt modelId="{E54040BE-F0B0-CF48-B049-DD90F5226BE1}" type="sibTrans" cxnId="{3F6D3461-9807-E144-B4FA-987D64423693}">
      <dgm:prSet/>
      <dgm:spPr/>
      <dgm:t>
        <a:bodyPr/>
        <a:lstStyle/>
        <a:p>
          <a:endParaRPr lang="en-US"/>
        </a:p>
      </dgm:t>
    </dgm:pt>
    <dgm:pt modelId="{4AE146D4-59AA-7C47-9231-B1614D794FCC}" type="pres">
      <dgm:prSet presAssocID="{0709FDA3-78DC-9F4C-AF91-13FF9066FBB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EA8634E-5112-C742-A976-3F62429AA01D}" type="pres">
      <dgm:prSet presAssocID="{64AA80D3-782E-C049-A472-8C39DCC2B8E0}" presName="root1" presStyleCnt="0"/>
      <dgm:spPr/>
    </dgm:pt>
    <dgm:pt modelId="{D002A9D0-01E2-004A-B337-5004B4D69923}" type="pres">
      <dgm:prSet presAssocID="{64AA80D3-782E-C049-A472-8C39DCC2B8E0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21C2AE6-0BAB-FF4F-BCDC-3B42F9C40179}" type="pres">
      <dgm:prSet presAssocID="{64AA80D3-782E-C049-A472-8C39DCC2B8E0}" presName="level2hierChild" presStyleCnt="0"/>
      <dgm:spPr/>
    </dgm:pt>
    <dgm:pt modelId="{C4A00066-107E-7D46-B5E8-202594958216}" type="pres">
      <dgm:prSet presAssocID="{C0EAD05A-6F46-764A-A38E-2B6DB0364AED}" presName="conn2-1" presStyleLbl="parChTrans1D2" presStyleIdx="0" presStyleCnt="3"/>
      <dgm:spPr/>
    </dgm:pt>
    <dgm:pt modelId="{4244A6FB-41A8-0546-8F68-A80025C7AEDA}" type="pres">
      <dgm:prSet presAssocID="{C0EAD05A-6F46-764A-A38E-2B6DB0364AED}" presName="connTx" presStyleLbl="parChTrans1D2" presStyleIdx="0" presStyleCnt="3"/>
      <dgm:spPr/>
    </dgm:pt>
    <dgm:pt modelId="{603573CB-4790-6B4D-A9C6-4B6691EB4DE2}" type="pres">
      <dgm:prSet presAssocID="{ECBE2CA0-791F-D44A-BBF1-E0611D8B7EEB}" presName="root2" presStyleCnt="0"/>
      <dgm:spPr/>
    </dgm:pt>
    <dgm:pt modelId="{0CB130DA-146B-124B-9977-8004060F9F85}" type="pres">
      <dgm:prSet presAssocID="{ECBE2CA0-791F-D44A-BBF1-E0611D8B7EEB}" presName="LevelTwoTextNode" presStyleLbl="node2" presStyleIdx="0" presStyleCnt="3">
        <dgm:presLayoutVars>
          <dgm:chPref val="3"/>
        </dgm:presLayoutVars>
      </dgm:prSet>
      <dgm:spPr/>
    </dgm:pt>
    <dgm:pt modelId="{47BECFB4-4AF6-9946-9F7C-E73D53A0F3D0}" type="pres">
      <dgm:prSet presAssocID="{ECBE2CA0-791F-D44A-BBF1-E0611D8B7EEB}" presName="level3hierChild" presStyleCnt="0"/>
      <dgm:spPr/>
    </dgm:pt>
    <dgm:pt modelId="{157FEF95-F172-D34A-B938-6E4429848FF6}" type="pres">
      <dgm:prSet presAssocID="{C410D2BF-06F7-D84D-9E79-9F7CF371F9F2}" presName="conn2-1" presStyleLbl="parChTrans1D3" presStyleIdx="0" presStyleCnt="4"/>
      <dgm:spPr/>
    </dgm:pt>
    <dgm:pt modelId="{98C668B4-0429-7D43-85CE-D06AFD9658C4}" type="pres">
      <dgm:prSet presAssocID="{C410D2BF-06F7-D84D-9E79-9F7CF371F9F2}" presName="connTx" presStyleLbl="parChTrans1D3" presStyleIdx="0" presStyleCnt="4"/>
      <dgm:spPr/>
    </dgm:pt>
    <dgm:pt modelId="{35A552FD-57B9-9B40-A917-3B411E9369EC}" type="pres">
      <dgm:prSet presAssocID="{64ADC7F3-1E23-5B4A-9526-6AB2B7FEEB67}" presName="root2" presStyleCnt="0"/>
      <dgm:spPr/>
    </dgm:pt>
    <dgm:pt modelId="{75433A52-3FBC-BA4F-B4C9-061E7F3DAA2F}" type="pres">
      <dgm:prSet presAssocID="{64ADC7F3-1E23-5B4A-9526-6AB2B7FEEB67}" presName="LevelTwoTextNode" presStyleLbl="node3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C3A68EB-187D-0A44-BB95-0E7A0AFA8D99}" type="pres">
      <dgm:prSet presAssocID="{64ADC7F3-1E23-5B4A-9526-6AB2B7FEEB67}" presName="level3hierChild" presStyleCnt="0"/>
      <dgm:spPr/>
    </dgm:pt>
    <dgm:pt modelId="{06A4A271-3812-4F41-A73A-7230E87A4AFA}" type="pres">
      <dgm:prSet presAssocID="{D35F5A82-D9EC-A14A-BDDE-C0A670F852BA}" presName="conn2-1" presStyleLbl="parChTrans1D4" presStyleIdx="0" presStyleCnt="12"/>
      <dgm:spPr/>
    </dgm:pt>
    <dgm:pt modelId="{1E96D296-511B-B145-BCDF-52006076D7CB}" type="pres">
      <dgm:prSet presAssocID="{D35F5A82-D9EC-A14A-BDDE-C0A670F852BA}" presName="connTx" presStyleLbl="parChTrans1D4" presStyleIdx="0" presStyleCnt="12"/>
      <dgm:spPr/>
    </dgm:pt>
    <dgm:pt modelId="{FF45A46D-725A-A84C-A4C5-7C47265754EA}" type="pres">
      <dgm:prSet presAssocID="{03B2C7F7-7137-B647-A509-625923DAB921}" presName="root2" presStyleCnt="0"/>
      <dgm:spPr/>
    </dgm:pt>
    <dgm:pt modelId="{036D5919-DA5E-8B48-90FA-FA776AEC8CF0}" type="pres">
      <dgm:prSet presAssocID="{03B2C7F7-7137-B647-A509-625923DAB921}" presName="LevelTwoTextNode" presStyleLbl="node4" presStyleIdx="0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8FDCE07-AAE5-6C49-B2F8-B81FF06E95DE}" type="pres">
      <dgm:prSet presAssocID="{03B2C7F7-7137-B647-A509-625923DAB921}" presName="level3hierChild" presStyleCnt="0"/>
      <dgm:spPr/>
    </dgm:pt>
    <dgm:pt modelId="{36EF880B-4D77-464C-8872-D934516CBA36}" type="pres">
      <dgm:prSet presAssocID="{E966B563-737E-7841-9530-D50CB17D7940}" presName="conn2-1" presStyleLbl="parChTrans1D4" presStyleIdx="1" presStyleCnt="12"/>
      <dgm:spPr/>
    </dgm:pt>
    <dgm:pt modelId="{E1CEFAB3-FC35-F947-87BD-1F7A3799A0D7}" type="pres">
      <dgm:prSet presAssocID="{E966B563-737E-7841-9530-D50CB17D7940}" presName="connTx" presStyleLbl="parChTrans1D4" presStyleIdx="1" presStyleCnt="12"/>
      <dgm:spPr/>
    </dgm:pt>
    <dgm:pt modelId="{370FF8F3-EFBF-004C-BB56-AAC44C4973DE}" type="pres">
      <dgm:prSet presAssocID="{099570D5-5504-904B-B7F4-256DDF38F4E1}" presName="root2" presStyleCnt="0"/>
      <dgm:spPr/>
    </dgm:pt>
    <dgm:pt modelId="{4F32C59E-2512-9249-BD69-0CB7737FF240}" type="pres">
      <dgm:prSet presAssocID="{099570D5-5504-904B-B7F4-256DDF38F4E1}" presName="LevelTwoTextNode" presStyleLbl="node4" presStyleIdx="1" presStyleCnt="12">
        <dgm:presLayoutVars>
          <dgm:chPref val="3"/>
        </dgm:presLayoutVars>
      </dgm:prSet>
      <dgm:spPr/>
    </dgm:pt>
    <dgm:pt modelId="{F867CF8A-7766-2346-9141-D97980FDDFD4}" type="pres">
      <dgm:prSet presAssocID="{099570D5-5504-904B-B7F4-256DDF38F4E1}" presName="level3hierChild" presStyleCnt="0"/>
      <dgm:spPr/>
    </dgm:pt>
    <dgm:pt modelId="{C3601BCE-1FC3-3349-816D-420C8FB2FEA4}" type="pres">
      <dgm:prSet presAssocID="{E8A857B6-9526-7245-9156-C9AFB546E12F}" presName="conn2-1" presStyleLbl="parChTrans1D4" presStyleIdx="2" presStyleCnt="12"/>
      <dgm:spPr/>
    </dgm:pt>
    <dgm:pt modelId="{4FAC8469-2C7C-C646-8220-2CFF7B0D8711}" type="pres">
      <dgm:prSet presAssocID="{E8A857B6-9526-7245-9156-C9AFB546E12F}" presName="connTx" presStyleLbl="parChTrans1D4" presStyleIdx="2" presStyleCnt="12"/>
      <dgm:spPr/>
    </dgm:pt>
    <dgm:pt modelId="{6B288B29-3DAC-7D4D-8BAD-933612DC3928}" type="pres">
      <dgm:prSet presAssocID="{FDD83329-C4F9-0A43-88F4-75B74FEE62BA}" presName="root2" presStyleCnt="0"/>
      <dgm:spPr/>
    </dgm:pt>
    <dgm:pt modelId="{15B66D57-F41A-2A4B-9F78-0FA7F4712A86}" type="pres">
      <dgm:prSet presAssocID="{FDD83329-C4F9-0A43-88F4-75B74FEE62BA}" presName="LevelTwoTextNode" presStyleLbl="node4" presStyleIdx="2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A100B74-E76B-1C4D-9D17-D4B64116E0A5}" type="pres">
      <dgm:prSet presAssocID="{FDD83329-C4F9-0A43-88F4-75B74FEE62BA}" presName="level3hierChild" presStyleCnt="0"/>
      <dgm:spPr/>
    </dgm:pt>
    <dgm:pt modelId="{1570E0D2-2688-C047-AE8E-E865EC872BFE}" type="pres">
      <dgm:prSet presAssocID="{7A61F92A-18B6-BA48-8A74-000DB4AA5023}" presName="conn2-1" presStyleLbl="parChTrans1D3" presStyleIdx="1" presStyleCnt="4"/>
      <dgm:spPr/>
    </dgm:pt>
    <dgm:pt modelId="{77233D57-08B2-CE48-ABB4-40B628EC0590}" type="pres">
      <dgm:prSet presAssocID="{7A61F92A-18B6-BA48-8A74-000DB4AA5023}" presName="connTx" presStyleLbl="parChTrans1D3" presStyleIdx="1" presStyleCnt="4"/>
      <dgm:spPr/>
    </dgm:pt>
    <dgm:pt modelId="{47AAFEA3-8251-984B-BB60-D6165D4DC692}" type="pres">
      <dgm:prSet presAssocID="{0F04D4B7-B64C-9C4F-AFD4-0DE7A523E37D}" presName="root2" presStyleCnt="0"/>
      <dgm:spPr/>
    </dgm:pt>
    <dgm:pt modelId="{2DD3BDB3-3F2A-C740-AC1B-055727FEF62D}" type="pres">
      <dgm:prSet presAssocID="{0F04D4B7-B64C-9C4F-AFD4-0DE7A523E37D}" presName="LevelTwoTextNode" presStyleLbl="node3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736EA11-A9E6-0C46-9CD6-CFB2655F8399}" type="pres">
      <dgm:prSet presAssocID="{0F04D4B7-B64C-9C4F-AFD4-0DE7A523E37D}" presName="level3hierChild" presStyleCnt="0"/>
      <dgm:spPr/>
    </dgm:pt>
    <dgm:pt modelId="{07468CBD-24E2-434E-A77B-376A4D97B18C}" type="pres">
      <dgm:prSet presAssocID="{454C319A-B658-924D-9279-E29C8945429E}" presName="conn2-1" presStyleLbl="parChTrans1D4" presStyleIdx="3" presStyleCnt="12"/>
      <dgm:spPr/>
    </dgm:pt>
    <dgm:pt modelId="{3A68642E-0ABE-4746-8771-20D745D8DB5F}" type="pres">
      <dgm:prSet presAssocID="{454C319A-B658-924D-9279-E29C8945429E}" presName="connTx" presStyleLbl="parChTrans1D4" presStyleIdx="3" presStyleCnt="12"/>
      <dgm:spPr/>
    </dgm:pt>
    <dgm:pt modelId="{5DFE9726-0D0C-9F44-B81E-D0A58F0CF4D1}" type="pres">
      <dgm:prSet presAssocID="{94A87BF7-16B9-014B-92E1-17AAA60B8457}" presName="root2" presStyleCnt="0"/>
      <dgm:spPr/>
    </dgm:pt>
    <dgm:pt modelId="{8EAB16B4-F3F7-4B46-899B-22D0ADEFF99D}" type="pres">
      <dgm:prSet presAssocID="{94A87BF7-16B9-014B-92E1-17AAA60B8457}" presName="LevelTwoTextNode" presStyleLbl="node4" presStyleIdx="3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E5AA54-A244-4C4E-91B3-1CC701CCCFB0}" type="pres">
      <dgm:prSet presAssocID="{94A87BF7-16B9-014B-92E1-17AAA60B8457}" presName="level3hierChild" presStyleCnt="0"/>
      <dgm:spPr/>
    </dgm:pt>
    <dgm:pt modelId="{997ACBB3-6460-0B4D-BD4A-DFC704DB417B}" type="pres">
      <dgm:prSet presAssocID="{429F97A2-5144-0140-8115-92686F515184}" presName="conn2-1" presStyleLbl="parChTrans1D4" presStyleIdx="4" presStyleCnt="12"/>
      <dgm:spPr/>
    </dgm:pt>
    <dgm:pt modelId="{F6645227-3164-8B45-A35B-BACC9A8C8EF4}" type="pres">
      <dgm:prSet presAssocID="{429F97A2-5144-0140-8115-92686F515184}" presName="connTx" presStyleLbl="parChTrans1D4" presStyleIdx="4" presStyleCnt="12"/>
      <dgm:spPr/>
    </dgm:pt>
    <dgm:pt modelId="{F825E641-26BE-5A4B-884D-2AE320D22D35}" type="pres">
      <dgm:prSet presAssocID="{865164FC-1841-B948-9B69-8BF349D34374}" presName="root2" presStyleCnt="0"/>
      <dgm:spPr/>
    </dgm:pt>
    <dgm:pt modelId="{34D64348-0DEA-2141-8C80-B2D5391CAA17}" type="pres">
      <dgm:prSet presAssocID="{865164FC-1841-B948-9B69-8BF349D34374}" presName="LevelTwoTextNode" presStyleLbl="node4" presStyleIdx="4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016ECA8-181B-E346-9D50-3FB0A10B1411}" type="pres">
      <dgm:prSet presAssocID="{865164FC-1841-B948-9B69-8BF349D34374}" presName="level3hierChild" presStyleCnt="0"/>
      <dgm:spPr/>
    </dgm:pt>
    <dgm:pt modelId="{C3D73EAA-DD22-2740-ADD7-B7C4AE89B350}" type="pres">
      <dgm:prSet presAssocID="{93C0BF05-CCC4-B84B-8E0C-C0A76A9D6251}" presName="conn2-1" presStyleLbl="parChTrans1D4" presStyleIdx="5" presStyleCnt="12"/>
      <dgm:spPr/>
    </dgm:pt>
    <dgm:pt modelId="{064F5B2F-29CE-F64C-B152-BADD5F39F9F7}" type="pres">
      <dgm:prSet presAssocID="{93C0BF05-CCC4-B84B-8E0C-C0A76A9D6251}" presName="connTx" presStyleLbl="parChTrans1D4" presStyleIdx="5" presStyleCnt="12"/>
      <dgm:spPr/>
    </dgm:pt>
    <dgm:pt modelId="{CC94B032-E2BA-8143-8C39-F1F3D07E45FE}" type="pres">
      <dgm:prSet presAssocID="{E62D09D8-5986-9746-A546-43C2EE74BD42}" presName="root2" presStyleCnt="0"/>
      <dgm:spPr/>
    </dgm:pt>
    <dgm:pt modelId="{F520FA14-FED2-F245-9ED3-7B4645CBC05E}" type="pres">
      <dgm:prSet presAssocID="{E62D09D8-5986-9746-A546-43C2EE74BD42}" presName="LevelTwoTextNode" presStyleLbl="node4" presStyleIdx="5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42CB75-6CBF-4E45-8CCD-836E0A0C1F38}" type="pres">
      <dgm:prSet presAssocID="{E62D09D8-5986-9746-A546-43C2EE74BD42}" presName="level3hierChild" presStyleCnt="0"/>
      <dgm:spPr/>
    </dgm:pt>
    <dgm:pt modelId="{3DC90135-97DB-D445-9A52-FF8C1C4E1F40}" type="pres">
      <dgm:prSet presAssocID="{74D49840-3AE8-D74E-BEB5-687916D6D3A3}" presName="conn2-1" presStyleLbl="parChTrans1D4" presStyleIdx="6" presStyleCnt="12"/>
      <dgm:spPr/>
    </dgm:pt>
    <dgm:pt modelId="{A51E18C9-0C7C-D247-9BDD-49A251A0B46C}" type="pres">
      <dgm:prSet presAssocID="{74D49840-3AE8-D74E-BEB5-687916D6D3A3}" presName="connTx" presStyleLbl="parChTrans1D4" presStyleIdx="6" presStyleCnt="12"/>
      <dgm:spPr/>
    </dgm:pt>
    <dgm:pt modelId="{F10E3C52-F5AB-A64A-90D1-CD374CBF4EA6}" type="pres">
      <dgm:prSet presAssocID="{DC91544F-4D1E-D64A-8B95-C3E7B507378C}" presName="root2" presStyleCnt="0"/>
      <dgm:spPr/>
    </dgm:pt>
    <dgm:pt modelId="{6B085610-69C6-984A-8353-A7729CE2D34B}" type="pres">
      <dgm:prSet presAssocID="{DC91544F-4D1E-D64A-8B95-C3E7B507378C}" presName="LevelTwoTextNode" presStyleLbl="node4" presStyleIdx="6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B419C53-6AE7-6848-A8CA-BB9BBF3B7303}" type="pres">
      <dgm:prSet presAssocID="{DC91544F-4D1E-D64A-8B95-C3E7B507378C}" presName="level3hierChild" presStyleCnt="0"/>
      <dgm:spPr/>
    </dgm:pt>
    <dgm:pt modelId="{D8EA7B9E-1412-E148-8E15-B1D88610D9A3}" type="pres">
      <dgm:prSet presAssocID="{6EB0A30C-D9B2-1A4D-A99F-A0B1F0C111EB}" presName="conn2-1" presStyleLbl="parChTrans1D2" presStyleIdx="1" presStyleCnt="3"/>
      <dgm:spPr/>
    </dgm:pt>
    <dgm:pt modelId="{0B1FE41D-A2AC-E64B-9D0B-A8AFBD7B8524}" type="pres">
      <dgm:prSet presAssocID="{6EB0A30C-D9B2-1A4D-A99F-A0B1F0C111EB}" presName="connTx" presStyleLbl="parChTrans1D2" presStyleIdx="1" presStyleCnt="3"/>
      <dgm:spPr/>
    </dgm:pt>
    <dgm:pt modelId="{A8F7633D-E907-4A4C-A9DF-4B55E4827CA9}" type="pres">
      <dgm:prSet presAssocID="{FCD1C397-D705-4F46-8B7D-662DD40DC6A7}" presName="root2" presStyleCnt="0"/>
      <dgm:spPr/>
    </dgm:pt>
    <dgm:pt modelId="{2CE105F2-A9D7-614D-A91B-E1592C80241C}" type="pres">
      <dgm:prSet presAssocID="{FCD1C397-D705-4F46-8B7D-662DD40DC6A7}" presName="LevelTwoTextNode" presStyleLbl="node2" presStyleIdx="1" presStyleCnt="3" custLinFactY="60937" custLinFactNeighborX="-994" custLinFactNeighborY="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A66CF6-8FC6-6A44-971B-EC13967A2315}" type="pres">
      <dgm:prSet presAssocID="{FCD1C397-D705-4F46-8B7D-662DD40DC6A7}" presName="level3hierChild" presStyleCnt="0"/>
      <dgm:spPr/>
    </dgm:pt>
    <dgm:pt modelId="{53C74134-111D-7148-B0AD-CD0207D8E762}" type="pres">
      <dgm:prSet presAssocID="{0C2D8137-5437-C645-842B-BF353FD48FC1}" presName="conn2-1" presStyleLbl="parChTrans1D2" presStyleIdx="2" presStyleCnt="3"/>
      <dgm:spPr/>
    </dgm:pt>
    <dgm:pt modelId="{28193C42-7DDA-864E-B2E8-B1AE25646E00}" type="pres">
      <dgm:prSet presAssocID="{0C2D8137-5437-C645-842B-BF353FD48FC1}" presName="connTx" presStyleLbl="parChTrans1D2" presStyleIdx="2" presStyleCnt="3"/>
      <dgm:spPr/>
    </dgm:pt>
    <dgm:pt modelId="{0668DA81-4564-DB4C-8B36-B2DE80C402A4}" type="pres">
      <dgm:prSet presAssocID="{0EA8D078-4D67-FB41-AD44-70F1A4414D7D}" presName="root2" presStyleCnt="0"/>
      <dgm:spPr/>
    </dgm:pt>
    <dgm:pt modelId="{D8EC1FE7-F4E8-AA44-880E-404611CD4E7F}" type="pres">
      <dgm:prSet presAssocID="{0EA8D078-4D67-FB41-AD44-70F1A4414D7D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5753EE9-44B8-EB4A-ADA5-8D8EC3D9E9BA}" type="pres">
      <dgm:prSet presAssocID="{0EA8D078-4D67-FB41-AD44-70F1A4414D7D}" presName="level3hierChild" presStyleCnt="0"/>
      <dgm:spPr/>
    </dgm:pt>
    <dgm:pt modelId="{8A6162C2-BAE4-2A4A-82CC-6C526B611402}" type="pres">
      <dgm:prSet presAssocID="{3AB2F43C-3460-F240-A5B6-D7EE041C1DFB}" presName="conn2-1" presStyleLbl="parChTrans1D3" presStyleIdx="2" presStyleCnt="4"/>
      <dgm:spPr/>
    </dgm:pt>
    <dgm:pt modelId="{A43A26AE-B8E9-2C4B-9C80-B06EC8336759}" type="pres">
      <dgm:prSet presAssocID="{3AB2F43C-3460-F240-A5B6-D7EE041C1DFB}" presName="connTx" presStyleLbl="parChTrans1D3" presStyleIdx="2" presStyleCnt="4"/>
      <dgm:spPr/>
    </dgm:pt>
    <dgm:pt modelId="{F0CA2B84-B7F0-164E-9E37-FECB0A5E561C}" type="pres">
      <dgm:prSet presAssocID="{49C71181-D508-1A4C-B07B-C2AD61A5B86D}" presName="root2" presStyleCnt="0"/>
      <dgm:spPr/>
    </dgm:pt>
    <dgm:pt modelId="{DDD57D42-2694-7045-AE11-7FE3EB946B84}" type="pres">
      <dgm:prSet presAssocID="{49C71181-D508-1A4C-B07B-C2AD61A5B86D}" presName="LevelTwoTextNode" presStyleLbl="node3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9C5CD25-1A48-1747-9D26-47BC9AEF7618}" type="pres">
      <dgm:prSet presAssocID="{49C71181-D508-1A4C-B07B-C2AD61A5B86D}" presName="level3hierChild" presStyleCnt="0"/>
      <dgm:spPr/>
    </dgm:pt>
    <dgm:pt modelId="{1F1380B7-DDC6-F44A-A9BE-C075183005DA}" type="pres">
      <dgm:prSet presAssocID="{6C8F731E-2012-8548-ACA9-BB138D4F6DC6}" presName="conn2-1" presStyleLbl="parChTrans1D4" presStyleIdx="7" presStyleCnt="12"/>
      <dgm:spPr/>
    </dgm:pt>
    <dgm:pt modelId="{EFC43D6F-BA4E-134B-B29E-CFBDB161B2EF}" type="pres">
      <dgm:prSet presAssocID="{6C8F731E-2012-8548-ACA9-BB138D4F6DC6}" presName="connTx" presStyleLbl="parChTrans1D4" presStyleIdx="7" presStyleCnt="12"/>
      <dgm:spPr/>
    </dgm:pt>
    <dgm:pt modelId="{B900F349-D61E-3A48-BC45-C407B553727C}" type="pres">
      <dgm:prSet presAssocID="{00D09285-D43E-824C-9B53-E3962D67C459}" presName="root2" presStyleCnt="0"/>
      <dgm:spPr/>
    </dgm:pt>
    <dgm:pt modelId="{69A721A7-AAAA-8148-9C83-935C839326AC}" type="pres">
      <dgm:prSet presAssocID="{00D09285-D43E-824C-9B53-E3962D67C459}" presName="LevelTwoTextNode" presStyleLbl="node4" presStyleIdx="7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9A41E8D-F7EC-0940-96F3-D2805E153DCA}" type="pres">
      <dgm:prSet presAssocID="{00D09285-D43E-824C-9B53-E3962D67C459}" presName="level3hierChild" presStyleCnt="0"/>
      <dgm:spPr/>
    </dgm:pt>
    <dgm:pt modelId="{717D0B23-65BC-9F4D-81BE-89AD7157155D}" type="pres">
      <dgm:prSet presAssocID="{1969C5AC-F1EC-194F-B249-CE830A429C6B}" presName="conn2-1" presStyleLbl="parChTrans1D4" presStyleIdx="8" presStyleCnt="12"/>
      <dgm:spPr/>
    </dgm:pt>
    <dgm:pt modelId="{C8524E31-3EC0-B64A-8A0B-5F203BA3B5E7}" type="pres">
      <dgm:prSet presAssocID="{1969C5AC-F1EC-194F-B249-CE830A429C6B}" presName="connTx" presStyleLbl="parChTrans1D4" presStyleIdx="8" presStyleCnt="12"/>
      <dgm:spPr/>
    </dgm:pt>
    <dgm:pt modelId="{C91D2618-FAB3-3F42-8099-361E5710940E}" type="pres">
      <dgm:prSet presAssocID="{8C985B13-442A-8A41-962B-11001E12E65D}" presName="root2" presStyleCnt="0"/>
      <dgm:spPr/>
    </dgm:pt>
    <dgm:pt modelId="{DE4EB845-38AF-EE4A-9485-B7C273A0889E}" type="pres">
      <dgm:prSet presAssocID="{8C985B13-442A-8A41-962B-11001E12E65D}" presName="LevelTwoTextNode" presStyleLbl="node4" presStyleIdx="8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0467638-D2AD-634D-AE97-EE5B75992C37}" type="pres">
      <dgm:prSet presAssocID="{8C985B13-442A-8A41-962B-11001E12E65D}" presName="level3hierChild" presStyleCnt="0"/>
      <dgm:spPr/>
    </dgm:pt>
    <dgm:pt modelId="{BF44D73C-D1BB-F04D-B0DD-B7FE6E87FADC}" type="pres">
      <dgm:prSet presAssocID="{E2DCB0B0-311B-A547-A93F-E902190FDB77}" presName="conn2-1" presStyleLbl="parChTrans1D4" presStyleIdx="9" presStyleCnt="12"/>
      <dgm:spPr/>
    </dgm:pt>
    <dgm:pt modelId="{FCDB2EE5-F63D-B240-9047-80D9F83728BF}" type="pres">
      <dgm:prSet presAssocID="{E2DCB0B0-311B-A547-A93F-E902190FDB77}" presName="connTx" presStyleLbl="parChTrans1D4" presStyleIdx="9" presStyleCnt="12"/>
      <dgm:spPr/>
    </dgm:pt>
    <dgm:pt modelId="{6513864C-5795-4A44-9E2D-3D6529C4315A}" type="pres">
      <dgm:prSet presAssocID="{74FD8E10-D6C0-5842-9355-966FCCAC05CE}" presName="root2" presStyleCnt="0"/>
      <dgm:spPr/>
    </dgm:pt>
    <dgm:pt modelId="{8A3E28C0-BB65-0A4A-B0E9-3E85D5BF8EC2}" type="pres">
      <dgm:prSet presAssocID="{74FD8E10-D6C0-5842-9355-966FCCAC05CE}" presName="LevelTwoTextNode" presStyleLbl="node4" presStyleIdx="9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6532F32-AF89-A74F-B107-1BAC4501346F}" type="pres">
      <dgm:prSet presAssocID="{74FD8E10-D6C0-5842-9355-966FCCAC05CE}" presName="level3hierChild" presStyleCnt="0"/>
      <dgm:spPr/>
    </dgm:pt>
    <dgm:pt modelId="{0788CA29-E9E1-8D4E-93D3-52FFE0A9CB06}" type="pres">
      <dgm:prSet presAssocID="{C856298E-96E6-5B42-8395-E21CD6ED7DF8}" presName="conn2-1" presStyleLbl="parChTrans1D4" presStyleIdx="10" presStyleCnt="12"/>
      <dgm:spPr/>
    </dgm:pt>
    <dgm:pt modelId="{7750CBA8-6EAC-5046-B1C6-4CD3215E7CC6}" type="pres">
      <dgm:prSet presAssocID="{C856298E-96E6-5B42-8395-E21CD6ED7DF8}" presName="connTx" presStyleLbl="parChTrans1D4" presStyleIdx="10" presStyleCnt="12"/>
      <dgm:spPr/>
    </dgm:pt>
    <dgm:pt modelId="{F216D1EA-D0E7-2A4C-A615-F710417232D7}" type="pres">
      <dgm:prSet presAssocID="{95B7EF48-2F30-704F-B140-211D919FE0B8}" presName="root2" presStyleCnt="0"/>
      <dgm:spPr/>
    </dgm:pt>
    <dgm:pt modelId="{E1A97C62-175C-1B43-A36C-22C710870278}" type="pres">
      <dgm:prSet presAssocID="{95B7EF48-2F30-704F-B140-211D919FE0B8}" presName="LevelTwoTextNode" presStyleLbl="node4" presStyleIdx="10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BFB2031-E87A-BB4E-8216-BF7781FA7E39}" type="pres">
      <dgm:prSet presAssocID="{95B7EF48-2F30-704F-B140-211D919FE0B8}" presName="level3hierChild" presStyleCnt="0"/>
      <dgm:spPr/>
    </dgm:pt>
    <dgm:pt modelId="{8357E284-3613-D544-8E19-0B39FAB7ACAE}" type="pres">
      <dgm:prSet presAssocID="{16F989A4-EAB5-8145-A961-CE67AFFACC16}" presName="conn2-1" presStyleLbl="parChTrans1D3" presStyleIdx="3" presStyleCnt="4"/>
      <dgm:spPr/>
    </dgm:pt>
    <dgm:pt modelId="{1F9D6234-7CCE-674C-9779-3C702CD77411}" type="pres">
      <dgm:prSet presAssocID="{16F989A4-EAB5-8145-A961-CE67AFFACC16}" presName="connTx" presStyleLbl="parChTrans1D3" presStyleIdx="3" presStyleCnt="4"/>
      <dgm:spPr/>
    </dgm:pt>
    <dgm:pt modelId="{C0CF940C-9444-B244-96CA-78FDB93B13F0}" type="pres">
      <dgm:prSet presAssocID="{FD2BAECC-9918-0542-A820-56A9A83F4060}" presName="root2" presStyleCnt="0"/>
      <dgm:spPr/>
    </dgm:pt>
    <dgm:pt modelId="{967CE61C-985E-1C40-83C5-3EA669A67A33}" type="pres">
      <dgm:prSet presAssocID="{FD2BAECC-9918-0542-A820-56A9A83F4060}" presName="LevelTwoTextNode" presStyleLbl="node3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2BD6AD-8F01-6446-9BFA-BC4C4C59046C}" type="pres">
      <dgm:prSet presAssocID="{FD2BAECC-9918-0542-A820-56A9A83F4060}" presName="level3hierChild" presStyleCnt="0"/>
      <dgm:spPr/>
    </dgm:pt>
    <dgm:pt modelId="{E43AAE4B-2646-8340-AA59-F5E5A15D7334}" type="pres">
      <dgm:prSet presAssocID="{FAF605E8-0C91-1648-97E4-67C1A82C8A13}" presName="conn2-1" presStyleLbl="parChTrans1D4" presStyleIdx="11" presStyleCnt="12"/>
      <dgm:spPr/>
    </dgm:pt>
    <dgm:pt modelId="{395E963A-0AE5-0447-9020-E8110236E3C1}" type="pres">
      <dgm:prSet presAssocID="{FAF605E8-0C91-1648-97E4-67C1A82C8A13}" presName="connTx" presStyleLbl="parChTrans1D4" presStyleIdx="11" presStyleCnt="12"/>
      <dgm:spPr/>
    </dgm:pt>
    <dgm:pt modelId="{E2000BCA-9FF0-254E-9964-C2BC3848CE03}" type="pres">
      <dgm:prSet presAssocID="{705C08EE-F391-DF4E-B5A3-F64ABD88FA7C}" presName="root2" presStyleCnt="0"/>
      <dgm:spPr/>
    </dgm:pt>
    <dgm:pt modelId="{C63FD694-739F-5C45-B3A2-C213CD51180B}" type="pres">
      <dgm:prSet presAssocID="{705C08EE-F391-DF4E-B5A3-F64ABD88FA7C}" presName="LevelTwoTextNode" presStyleLbl="node4" presStyleIdx="11" presStyleCnt="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77D5B45-F784-8C45-A8A8-9904C72F2FB9}" type="pres">
      <dgm:prSet presAssocID="{705C08EE-F391-DF4E-B5A3-F64ABD88FA7C}" presName="level3hierChild" presStyleCnt="0"/>
      <dgm:spPr/>
    </dgm:pt>
  </dgm:ptLst>
  <dgm:cxnLst>
    <dgm:cxn modelId="{F0BCB6A8-51AD-3640-BD02-D00E0213B2E7}" type="presOf" srcId="{64ADC7F3-1E23-5B4A-9526-6AB2B7FEEB67}" destId="{75433A52-3FBC-BA4F-B4C9-061E7F3DAA2F}" srcOrd="0" destOrd="0" presId="urn:microsoft.com/office/officeart/2005/8/layout/hierarchy2"/>
    <dgm:cxn modelId="{F11BC8CE-B704-764D-AE9C-AFB58B84164D}" type="presOf" srcId="{E966B563-737E-7841-9530-D50CB17D7940}" destId="{E1CEFAB3-FC35-F947-87BD-1F7A3799A0D7}" srcOrd="1" destOrd="0" presId="urn:microsoft.com/office/officeart/2005/8/layout/hierarchy2"/>
    <dgm:cxn modelId="{50FCD1E7-134D-FD44-852B-5E02EB2DEB6D}" srcId="{64ADC7F3-1E23-5B4A-9526-6AB2B7FEEB67}" destId="{099570D5-5504-904B-B7F4-256DDF38F4E1}" srcOrd="1" destOrd="0" parTransId="{E966B563-737E-7841-9530-D50CB17D7940}" sibTransId="{3B880A61-D940-974E-923E-409EB34AF990}"/>
    <dgm:cxn modelId="{DFF154E9-57AF-0A4D-B30A-2B35C5563818}" srcId="{94A87BF7-16B9-014B-92E1-17AAA60B8457}" destId="{865164FC-1841-B948-9B69-8BF349D34374}" srcOrd="0" destOrd="0" parTransId="{429F97A2-5144-0140-8115-92686F515184}" sibTransId="{531066C0-504C-5947-9AD1-2EC02A800223}"/>
    <dgm:cxn modelId="{05C03F5A-119A-DE48-9A18-63341838A40A}" srcId="{FD2BAECC-9918-0542-A820-56A9A83F4060}" destId="{705C08EE-F391-DF4E-B5A3-F64ABD88FA7C}" srcOrd="0" destOrd="0" parTransId="{FAF605E8-0C91-1648-97E4-67C1A82C8A13}" sibTransId="{F6DB7245-CACC-E448-BFCA-B1244154A90E}"/>
    <dgm:cxn modelId="{9461244F-BD39-894C-AAF1-652D2C32E7F6}" type="presOf" srcId="{03B2C7F7-7137-B647-A509-625923DAB921}" destId="{036D5919-DA5E-8B48-90FA-FA776AEC8CF0}" srcOrd="0" destOrd="0" presId="urn:microsoft.com/office/officeart/2005/8/layout/hierarchy2"/>
    <dgm:cxn modelId="{90EAD0ED-9CEB-AF4E-93EB-098BAE5ED202}" type="presOf" srcId="{00D09285-D43E-824C-9B53-E3962D67C459}" destId="{69A721A7-AAAA-8148-9C83-935C839326AC}" srcOrd="0" destOrd="0" presId="urn:microsoft.com/office/officeart/2005/8/layout/hierarchy2"/>
    <dgm:cxn modelId="{FB69DC25-AC6C-E246-9D1B-057452921AD7}" type="presOf" srcId="{FD2BAECC-9918-0542-A820-56A9A83F4060}" destId="{967CE61C-985E-1C40-83C5-3EA669A67A33}" srcOrd="0" destOrd="0" presId="urn:microsoft.com/office/officeart/2005/8/layout/hierarchy2"/>
    <dgm:cxn modelId="{0D0F4956-AC2B-2B40-BEF6-DF017DFD3842}" type="presOf" srcId="{865164FC-1841-B948-9B69-8BF349D34374}" destId="{34D64348-0DEA-2141-8C80-B2D5391CAA17}" srcOrd="0" destOrd="0" presId="urn:microsoft.com/office/officeart/2005/8/layout/hierarchy2"/>
    <dgm:cxn modelId="{C68B888F-160F-BC41-9D03-968AE963AA07}" type="presOf" srcId="{1969C5AC-F1EC-194F-B249-CE830A429C6B}" destId="{C8524E31-3EC0-B64A-8A0B-5F203BA3B5E7}" srcOrd="1" destOrd="0" presId="urn:microsoft.com/office/officeart/2005/8/layout/hierarchy2"/>
    <dgm:cxn modelId="{F48075AA-488E-CC4F-AF23-24027CE58FC5}" type="presOf" srcId="{93C0BF05-CCC4-B84B-8E0C-C0A76A9D6251}" destId="{C3D73EAA-DD22-2740-ADD7-B7C4AE89B350}" srcOrd="0" destOrd="0" presId="urn:microsoft.com/office/officeart/2005/8/layout/hierarchy2"/>
    <dgm:cxn modelId="{9DEC37B9-322A-0346-BF94-714D318D3751}" srcId="{0F04D4B7-B64C-9C4F-AFD4-0DE7A523E37D}" destId="{94A87BF7-16B9-014B-92E1-17AAA60B8457}" srcOrd="0" destOrd="0" parTransId="{454C319A-B658-924D-9279-E29C8945429E}" sibTransId="{27CD6E05-2236-5742-B883-9436FB761F21}"/>
    <dgm:cxn modelId="{15AC0BB4-3B39-A946-B2C5-CEBE6CD315AF}" type="presOf" srcId="{DC91544F-4D1E-D64A-8B95-C3E7B507378C}" destId="{6B085610-69C6-984A-8353-A7729CE2D34B}" srcOrd="0" destOrd="0" presId="urn:microsoft.com/office/officeart/2005/8/layout/hierarchy2"/>
    <dgm:cxn modelId="{0B077A19-07A7-314F-AF82-5C1187D18E1D}" type="presOf" srcId="{16F989A4-EAB5-8145-A961-CE67AFFACC16}" destId="{1F9D6234-7CCE-674C-9779-3C702CD77411}" srcOrd="1" destOrd="0" presId="urn:microsoft.com/office/officeart/2005/8/layout/hierarchy2"/>
    <dgm:cxn modelId="{D64E867F-D5C9-7F43-BA5E-CE4A0F96E811}" type="presOf" srcId="{FCD1C397-D705-4F46-8B7D-662DD40DC6A7}" destId="{2CE105F2-A9D7-614D-A91B-E1592C80241C}" srcOrd="0" destOrd="0" presId="urn:microsoft.com/office/officeart/2005/8/layout/hierarchy2"/>
    <dgm:cxn modelId="{D18F7B8E-BE58-7D42-8911-3701609567DA}" type="presOf" srcId="{E8A857B6-9526-7245-9156-C9AFB546E12F}" destId="{C3601BCE-1FC3-3349-816D-420C8FB2FEA4}" srcOrd="0" destOrd="0" presId="urn:microsoft.com/office/officeart/2005/8/layout/hierarchy2"/>
    <dgm:cxn modelId="{23FA1A9F-65EA-9542-A86E-819E1D56FA09}" type="presOf" srcId="{0F04D4B7-B64C-9C4F-AFD4-0DE7A523E37D}" destId="{2DD3BDB3-3F2A-C740-AC1B-055727FEF62D}" srcOrd="0" destOrd="0" presId="urn:microsoft.com/office/officeart/2005/8/layout/hierarchy2"/>
    <dgm:cxn modelId="{83C772E1-8312-DD49-A3B5-8961DDA7EC3F}" type="presOf" srcId="{D35F5A82-D9EC-A14A-BDDE-C0A670F852BA}" destId="{1E96D296-511B-B145-BCDF-52006076D7CB}" srcOrd="1" destOrd="0" presId="urn:microsoft.com/office/officeart/2005/8/layout/hierarchy2"/>
    <dgm:cxn modelId="{FEFEDC39-FDD6-4946-B02F-B0834408C151}" srcId="{94A87BF7-16B9-014B-92E1-17AAA60B8457}" destId="{E62D09D8-5986-9746-A546-43C2EE74BD42}" srcOrd="1" destOrd="0" parTransId="{93C0BF05-CCC4-B84B-8E0C-C0A76A9D6251}" sibTransId="{9CD596E1-C0E8-AC4F-BC11-A2F14DE8B2DA}"/>
    <dgm:cxn modelId="{7C982A6E-6DEE-2449-96CF-5D44FD134F94}" type="presOf" srcId="{429F97A2-5144-0140-8115-92686F515184}" destId="{997ACBB3-6460-0B4D-BD4A-DFC704DB417B}" srcOrd="0" destOrd="0" presId="urn:microsoft.com/office/officeart/2005/8/layout/hierarchy2"/>
    <dgm:cxn modelId="{BAF26057-8389-EC4E-9E7B-57C54EDFFB0C}" type="presOf" srcId="{6C8F731E-2012-8548-ACA9-BB138D4F6DC6}" destId="{EFC43D6F-BA4E-134B-B29E-CFBDB161B2EF}" srcOrd="1" destOrd="0" presId="urn:microsoft.com/office/officeart/2005/8/layout/hierarchy2"/>
    <dgm:cxn modelId="{3D404142-AEF9-A849-BC47-2E9641CDD7E5}" srcId="{64AA80D3-782E-C049-A472-8C39DCC2B8E0}" destId="{ECBE2CA0-791F-D44A-BBF1-E0611D8B7EEB}" srcOrd="0" destOrd="0" parTransId="{C0EAD05A-6F46-764A-A38E-2B6DB0364AED}" sibTransId="{18487AB3-9514-7B47-91EC-502BADA2127E}"/>
    <dgm:cxn modelId="{6873CD34-5E28-B841-82F6-EA24BFF094A8}" type="presOf" srcId="{D35F5A82-D9EC-A14A-BDDE-C0A670F852BA}" destId="{06A4A271-3812-4F41-A73A-7230E87A4AFA}" srcOrd="0" destOrd="0" presId="urn:microsoft.com/office/officeart/2005/8/layout/hierarchy2"/>
    <dgm:cxn modelId="{5CF09F88-A3B3-9847-95FB-D2FB146D61CB}" type="presOf" srcId="{0C2D8137-5437-C645-842B-BF353FD48FC1}" destId="{53C74134-111D-7148-B0AD-CD0207D8E762}" srcOrd="0" destOrd="0" presId="urn:microsoft.com/office/officeart/2005/8/layout/hierarchy2"/>
    <dgm:cxn modelId="{4F0BBFF0-42F4-F34F-8255-B357B0E9B252}" type="presOf" srcId="{3AB2F43C-3460-F240-A5B6-D7EE041C1DFB}" destId="{8A6162C2-BAE4-2A4A-82CC-6C526B611402}" srcOrd="0" destOrd="0" presId="urn:microsoft.com/office/officeart/2005/8/layout/hierarchy2"/>
    <dgm:cxn modelId="{E6714E24-1755-D24C-92D2-9B8E233AE856}" type="presOf" srcId="{ECBE2CA0-791F-D44A-BBF1-E0611D8B7EEB}" destId="{0CB130DA-146B-124B-9977-8004060F9F85}" srcOrd="0" destOrd="0" presId="urn:microsoft.com/office/officeart/2005/8/layout/hierarchy2"/>
    <dgm:cxn modelId="{7B5AD3D2-2C74-AF46-947D-9D25EAD7424D}" type="presOf" srcId="{E8A857B6-9526-7245-9156-C9AFB546E12F}" destId="{4FAC8469-2C7C-C646-8220-2CFF7B0D8711}" srcOrd="1" destOrd="0" presId="urn:microsoft.com/office/officeart/2005/8/layout/hierarchy2"/>
    <dgm:cxn modelId="{FD8C4153-9C32-AB45-8E25-5DFCFB369EBA}" type="presOf" srcId="{1969C5AC-F1EC-194F-B249-CE830A429C6B}" destId="{717D0B23-65BC-9F4D-81BE-89AD7157155D}" srcOrd="0" destOrd="0" presId="urn:microsoft.com/office/officeart/2005/8/layout/hierarchy2"/>
    <dgm:cxn modelId="{DE0AC00E-5DC4-3D4A-B33F-CB10957452DD}" type="presOf" srcId="{74D49840-3AE8-D74E-BEB5-687916D6D3A3}" destId="{A51E18C9-0C7C-D247-9BDD-49A251A0B46C}" srcOrd="1" destOrd="0" presId="urn:microsoft.com/office/officeart/2005/8/layout/hierarchy2"/>
    <dgm:cxn modelId="{AE909A46-1764-0A48-B858-B80A4EC872BA}" type="presOf" srcId="{C410D2BF-06F7-D84D-9E79-9F7CF371F9F2}" destId="{157FEF95-F172-D34A-B938-6E4429848FF6}" srcOrd="0" destOrd="0" presId="urn:microsoft.com/office/officeart/2005/8/layout/hierarchy2"/>
    <dgm:cxn modelId="{5B99BFFE-4E41-814E-AC98-9AC8D97D6889}" type="presOf" srcId="{0C2D8137-5437-C645-842B-BF353FD48FC1}" destId="{28193C42-7DDA-864E-B2E8-B1AE25646E00}" srcOrd="1" destOrd="0" presId="urn:microsoft.com/office/officeart/2005/8/layout/hierarchy2"/>
    <dgm:cxn modelId="{C9526D84-466F-CA46-B82B-A9162464A23D}" type="presOf" srcId="{E62D09D8-5986-9746-A546-43C2EE74BD42}" destId="{F520FA14-FED2-F245-9ED3-7B4645CBC05E}" srcOrd="0" destOrd="0" presId="urn:microsoft.com/office/officeart/2005/8/layout/hierarchy2"/>
    <dgm:cxn modelId="{CC4337FD-A4EA-C14C-B509-4B3A25E17B25}" srcId="{0EA8D078-4D67-FB41-AD44-70F1A4414D7D}" destId="{FD2BAECC-9918-0542-A820-56A9A83F4060}" srcOrd="1" destOrd="0" parTransId="{16F989A4-EAB5-8145-A961-CE67AFFACC16}" sibTransId="{EDAD637C-1C11-D849-9364-17026DCA8403}"/>
    <dgm:cxn modelId="{A4A72EB2-6E07-9548-AFA1-CE896C2F775C}" type="presOf" srcId="{429F97A2-5144-0140-8115-92686F515184}" destId="{F6645227-3164-8B45-A35B-BACC9A8C8EF4}" srcOrd="1" destOrd="0" presId="urn:microsoft.com/office/officeart/2005/8/layout/hierarchy2"/>
    <dgm:cxn modelId="{D603349E-8772-F043-B93D-B0121E18AB5B}" srcId="{ECBE2CA0-791F-D44A-BBF1-E0611D8B7EEB}" destId="{64ADC7F3-1E23-5B4A-9526-6AB2B7FEEB67}" srcOrd="0" destOrd="0" parTransId="{C410D2BF-06F7-D84D-9E79-9F7CF371F9F2}" sibTransId="{FD6B5EB2-C082-6047-B6A1-308CB4269095}"/>
    <dgm:cxn modelId="{9CD899B5-E61D-9B4F-9E67-8CAADA9FC06F}" type="presOf" srcId="{74FD8E10-D6C0-5842-9355-966FCCAC05CE}" destId="{8A3E28C0-BB65-0A4A-B0E9-3E85D5BF8EC2}" srcOrd="0" destOrd="0" presId="urn:microsoft.com/office/officeart/2005/8/layout/hierarchy2"/>
    <dgm:cxn modelId="{E166207E-0D49-2949-BEC1-3CDDEAD0174E}" type="presOf" srcId="{7A61F92A-18B6-BA48-8A74-000DB4AA5023}" destId="{77233D57-08B2-CE48-ABB4-40B628EC0590}" srcOrd="1" destOrd="0" presId="urn:microsoft.com/office/officeart/2005/8/layout/hierarchy2"/>
    <dgm:cxn modelId="{0F967F12-1954-B14E-8142-18CC20B409F7}" type="presOf" srcId="{6C8F731E-2012-8548-ACA9-BB138D4F6DC6}" destId="{1F1380B7-DDC6-F44A-A9BE-C075183005DA}" srcOrd="0" destOrd="0" presId="urn:microsoft.com/office/officeart/2005/8/layout/hierarchy2"/>
    <dgm:cxn modelId="{10C0AF58-ADB6-CB45-9C8D-1BB0EE0E7CC7}" srcId="{ECBE2CA0-791F-D44A-BBF1-E0611D8B7EEB}" destId="{0F04D4B7-B64C-9C4F-AFD4-0DE7A523E37D}" srcOrd="1" destOrd="0" parTransId="{7A61F92A-18B6-BA48-8A74-000DB4AA5023}" sibTransId="{1A4E35EA-1D7F-3D41-B744-A32FD521D59D}"/>
    <dgm:cxn modelId="{4F634D96-0BA9-7E4E-B1BD-7E5235722458}" srcId="{49C71181-D508-1A4C-B07B-C2AD61A5B86D}" destId="{8C985B13-442A-8A41-962B-11001E12E65D}" srcOrd="1" destOrd="0" parTransId="{1969C5AC-F1EC-194F-B249-CE830A429C6B}" sibTransId="{6243B880-F9E4-E640-BD9E-3B820EF7906D}"/>
    <dgm:cxn modelId="{BF38695C-7C52-C64B-A2B5-88FE420FB508}" srcId="{0709FDA3-78DC-9F4C-AF91-13FF9066FBB4}" destId="{64AA80D3-782E-C049-A472-8C39DCC2B8E0}" srcOrd="0" destOrd="0" parTransId="{D6F842FE-369F-514A-88FB-BCC045FBF09B}" sibTransId="{1E33122E-B00D-3B45-AB30-1BE52DACD0A3}"/>
    <dgm:cxn modelId="{9B52ECC6-1B41-F249-8B90-871BD70CD2EE}" type="presOf" srcId="{16F989A4-EAB5-8145-A961-CE67AFFACC16}" destId="{8357E284-3613-D544-8E19-0B39FAB7ACAE}" srcOrd="0" destOrd="0" presId="urn:microsoft.com/office/officeart/2005/8/layout/hierarchy2"/>
    <dgm:cxn modelId="{F0E3A4D6-4B7A-3543-AC50-54B54ACE9308}" srcId="{8C985B13-442A-8A41-962B-11001E12E65D}" destId="{95B7EF48-2F30-704F-B140-211D919FE0B8}" srcOrd="1" destOrd="0" parTransId="{C856298E-96E6-5B42-8395-E21CD6ED7DF8}" sibTransId="{04D706DF-F6CC-8E42-8D1E-98FEA4675138}"/>
    <dgm:cxn modelId="{B8284DCA-6D3C-E149-AF86-CFC8FD519467}" type="presOf" srcId="{3AB2F43C-3460-F240-A5B6-D7EE041C1DFB}" destId="{A43A26AE-B8E9-2C4B-9C80-B06EC8336759}" srcOrd="1" destOrd="0" presId="urn:microsoft.com/office/officeart/2005/8/layout/hierarchy2"/>
    <dgm:cxn modelId="{632EC092-C72E-F648-A797-D3C57BD9ECFC}" srcId="{0EA8D078-4D67-FB41-AD44-70F1A4414D7D}" destId="{49C71181-D508-1A4C-B07B-C2AD61A5B86D}" srcOrd="0" destOrd="0" parTransId="{3AB2F43C-3460-F240-A5B6-D7EE041C1DFB}" sibTransId="{B24263C3-35E5-F945-AE53-FD83072EA047}"/>
    <dgm:cxn modelId="{839263BE-8DC3-2047-9692-546BF0FC1A96}" type="presOf" srcId="{454C319A-B658-924D-9279-E29C8945429E}" destId="{3A68642E-0ABE-4746-8771-20D745D8DB5F}" srcOrd="1" destOrd="0" presId="urn:microsoft.com/office/officeart/2005/8/layout/hierarchy2"/>
    <dgm:cxn modelId="{3F6D3461-9807-E144-B4FA-987D64423693}" srcId="{64AA80D3-782E-C049-A472-8C39DCC2B8E0}" destId="{FCD1C397-D705-4F46-8B7D-662DD40DC6A7}" srcOrd="1" destOrd="0" parTransId="{6EB0A30C-D9B2-1A4D-A99F-A0B1F0C111EB}" sibTransId="{E54040BE-F0B0-CF48-B049-DD90F5226BE1}"/>
    <dgm:cxn modelId="{95466F24-4BAD-3E45-865E-00455348D1B1}" type="presOf" srcId="{099570D5-5504-904B-B7F4-256DDF38F4E1}" destId="{4F32C59E-2512-9249-BD69-0CB7737FF240}" srcOrd="0" destOrd="0" presId="urn:microsoft.com/office/officeart/2005/8/layout/hierarchy2"/>
    <dgm:cxn modelId="{BD0892E1-40A9-0247-B67A-93A1C5A5BAF7}" type="presOf" srcId="{E2DCB0B0-311B-A547-A93F-E902190FDB77}" destId="{BF44D73C-D1BB-F04D-B0DD-B7FE6E87FADC}" srcOrd="0" destOrd="0" presId="urn:microsoft.com/office/officeart/2005/8/layout/hierarchy2"/>
    <dgm:cxn modelId="{44791034-1EEF-8C49-A2A7-0246558CDC66}" type="presOf" srcId="{49C71181-D508-1A4C-B07B-C2AD61A5B86D}" destId="{DDD57D42-2694-7045-AE11-7FE3EB946B84}" srcOrd="0" destOrd="0" presId="urn:microsoft.com/office/officeart/2005/8/layout/hierarchy2"/>
    <dgm:cxn modelId="{6B49464A-D721-4041-BCE7-0B72A60AEF8F}" type="presOf" srcId="{FAF605E8-0C91-1648-97E4-67C1A82C8A13}" destId="{E43AAE4B-2646-8340-AA59-F5E5A15D7334}" srcOrd="0" destOrd="0" presId="urn:microsoft.com/office/officeart/2005/8/layout/hierarchy2"/>
    <dgm:cxn modelId="{D91DF389-C112-5544-AE34-A8EF2B7A8F22}" type="presOf" srcId="{E966B563-737E-7841-9530-D50CB17D7940}" destId="{36EF880B-4D77-464C-8872-D934516CBA36}" srcOrd="0" destOrd="0" presId="urn:microsoft.com/office/officeart/2005/8/layout/hierarchy2"/>
    <dgm:cxn modelId="{179DBA92-37C5-354F-96BF-34B61540495A}" type="presOf" srcId="{C0EAD05A-6F46-764A-A38E-2B6DB0364AED}" destId="{C4A00066-107E-7D46-B5E8-202594958216}" srcOrd="0" destOrd="0" presId="urn:microsoft.com/office/officeart/2005/8/layout/hierarchy2"/>
    <dgm:cxn modelId="{274AF3AA-BBB0-D44A-B784-31FCB9BDDAA7}" type="presOf" srcId="{FDD83329-C4F9-0A43-88F4-75B74FEE62BA}" destId="{15B66D57-F41A-2A4B-9F78-0FA7F4712A86}" srcOrd="0" destOrd="0" presId="urn:microsoft.com/office/officeart/2005/8/layout/hierarchy2"/>
    <dgm:cxn modelId="{95B3B1D0-E64E-A24D-A762-ED48EB9C8A9F}" type="presOf" srcId="{93C0BF05-CCC4-B84B-8E0C-C0A76A9D6251}" destId="{064F5B2F-29CE-F64C-B152-BADD5F39F9F7}" srcOrd="1" destOrd="0" presId="urn:microsoft.com/office/officeart/2005/8/layout/hierarchy2"/>
    <dgm:cxn modelId="{6B58CDBE-1960-5A47-A060-BBFD179BFA2D}" srcId="{0F04D4B7-B64C-9C4F-AFD4-0DE7A523E37D}" destId="{DC91544F-4D1E-D64A-8B95-C3E7B507378C}" srcOrd="1" destOrd="0" parTransId="{74D49840-3AE8-D74E-BEB5-687916D6D3A3}" sibTransId="{60624216-BBED-8B4F-BC98-F1DB9C76E3E8}"/>
    <dgm:cxn modelId="{BEBFD487-C6ED-7F45-83E6-39826BF7CAC0}" srcId="{64ADC7F3-1E23-5B4A-9526-6AB2B7FEEB67}" destId="{FDD83329-C4F9-0A43-88F4-75B74FEE62BA}" srcOrd="2" destOrd="0" parTransId="{E8A857B6-9526-7245-9156-C9AFB546E12F}" sibTransId="{32E8CC7E-C027-5E49-8E5D-37FA62A81A51}"/>
    <dgm:cxn modelId="{B2D584DB-FAF7-E34B-B46A-689EBFEEBADD}" type="presOf" srcId="{64AA80D3-782E-C049-A472-8C39DCC2B8E0}" destId="{D002A9D0-01E2-004A-B337-5004B4D69923}" srcOrd="0" destOrd="0" presId="urn:microsoft.com/office/officeart/2005/8/layout/hierarchy2"/>
    <dgm:cxn modelId="{FA2E83E8-4828-3544-B3F0-9231D4DBA026}" type="presOf" srcId="{94A87BF7-16B9-014B-92E1-17AAA60B8457}" destId="{8EAB16B4-F3F7-4B46-899B-22D0ADEFF99D}" srcOrd="0" destOrd="0" presId="urn:microsoft.com/office/officeart/2005/8/layout/hierarchy2"/>
    <dgm:cxn modelId="{A0431106-80B8-3842-A43F-4956CDEA2DA1}" srcId="{64ADC7F3-1E23-5B4A-9526-6AB2B7FEEB67}" destId="{03B2C7F7-7137-B647-A509-625923DAB921}" srcOrd="0" destOrd="0" parTransId="{D35F5A82-D9EC-A14A-BDDE-C0A670F852BA}" sibTransId="{2E379549-03A2-4744-8C87-06212C0791FD}"/>
    <dgm:cxn modelId="{A6F912EB-570A-5942-B5D6-11EFEF38C143}" type="presOf" srcId="{C0EAD05A-6F46-764A-A38E-2B6DB0364AED}" destId="{4244A6FB-41A8-0546-8F68-A80025C7AEDA}" srcOrd="1" destOrd="0" presId="urn:microsoft.com/office/officeart/2005/8/layout/hierarchy2"/>
    <dgm:cxn modelId="{AB946AA6-A661-9542-8964-AA6A5865C49E}" type="presOf" srcId="{8C985B13-442A-8A41-962B-11001E12E65D}" destId="{DE4EB845-38AF-EE4A-9485-B7C273A0889E}" srcOrd="0" destOrd="0" presId="urn:microsoft.com/office/officeart/2005/8/layout/hierarchy2"/>
    <dgm:cxn modelId="{35903A1A-2B96-684C-8CCD-BA60442BCE40}" type="presOf" srcId="{C856298E-96E6-5B42-8395-E21CD6ED7DF8}" destId="{0788CA29-E9E1-8D4E-93D3-52FFE0A9CB06}" srcOrd="0" destOrd="0" presId="urn:microsoft.com/office/officeart/2005/8/layout/hierarchy2"/>
    <dgm:cxn modelId="{A1F5B096-00B2-024D-B594-3AC78193B636}" type="presOf" srcId="{705C08EE-F391-DF4E-B5A3-F64ABD88FA7C}" destId="{C63FD694-739F-5C45-B3A2-C213CD51180B}" srcOrd="0" destOrd="0" presId="urn:microsoft.com/office/officeart/2005/8/layout/hierarchy2"/>
    <dgm:cxn modelId="{4E034378-BD69-8A4A-AD57-F82CF1444CFF}" type="presOf" srcId="{454C319A-B658-924D-9279-E29C8945429E}" destId="{07468CBD-24E2-434E-A77B-376A4D97B18C}" srcOrd="0" destOrd="0" presId="urn:microsoft.com/office/officeart/2005/8/layout/hierarchy2"/>
    <dgm:cxn modelId="{92F7625A-3EFB-754F-B2F6-89178F899D50}" srcId="{64AA80D3-782E-C049-A472-8C39DCC2B8E0}" destId="{0EA8D078-4D67-FB41-AD44-70F1A4414D7D}" srcOrd="2" destOrd="0" parTransId="{0C2D8137-5437-C645-842B-BF353FD48FC1}" sibTransId="{E3C9C8B2-DABB-364D-BA8C-7F3BC908DFB8}"/>
    <dgm:cxn modelId="{CC099EF3-E5B3-8A4E-BB54-92C4FD6DE197}" type="presOf" srcId="{0709FDA3-78DC-9F4C-AF91-13FF9066FBB4}" destId="{4AE146D4-59AA-7C47-9231-B1614D794FCC}" srcOrd="0" destOrd="0" presId="urn:microsoft.com/office/officeart/2005/8/layout/hierarchy2"/>
    <dgm:cxn modelId="{13997240-9B9F-6446-8A78-948949026BE3}" type="presOf" srcId="{0EA8D078-4D67-FB41-AD44-70F1A4414D7D}" destId="{D8EC1FE7-F4E8-AA44-880E-404611CD4E7F}" srcOrd="0" destOrd="0" presId="urn:microsoft.com/office/officeart/2005/8/layout/hierarchy2"/>
    <dgm:cxn modelId="{4A06BCF3-8D1B-7E46-BC73-D2EA99316126}" type="presOf" srcId="{95B7EF48-2F30-704F-B140-211D919FE0B8}" destId="{E1A97C62-175C-1B43-A36C-22C710870278}" srcOrd="0" destOrd="0" presId="urn:microsoft.com/office/officeart/2005/8/layout/hierarchy2"/>
    <dgm:cxn modelId="{8C6CDA7D-13E0-CF40-A0E2-A08529AAB447}" type="presOf" srcId="{6EB0A30C-D9B2-1A4D-A99F-A0B1F0C111EB}" destId="{D8EA7B9E-1412-E148-8E15-B1D88610D9A3}" srcOrd="0" destOrd="0" presId="urn:microsoft.com/office/officeart/2005/8/layout/hierarchy2"/>
    <dgm:cxn modelId="{298772D7-BCD5-4149-9C4C-071C56663381}" srcId="{49C71181-D508-1A4C-B07B-C2AD61A5B86D}" destId="{00D09285-D43E-824C-9B53-E3962D67C459}" srcOrd="0" destOrd="0" parTransId="{6C8F731E-2012-8548-ACA9-BB138D4F6DC6}" sibTransId="{F4F73DFD-F48F-9E4A-9662-A8BC2C6581A6}"/>
    <dgm:cxn modelId="{BB9FAE3C-2B22-884C-8F3F-02D2EC77CD3A}" type="presOf" srcId="{C410D2BF-06F7-D84D-9E79-9F7CF371F9F2}" destId="{98C668B4-0429-7D43-85CE-D06AFD9658C4}" srcOrd="1" destOrd="0" presId="urn:microsoft.com/office/officeart/2005/8/layout/hierarchy2"/>
    <dgm:cxn modelId="{4C6C78AA-8994-D64E-9711-1CD110C774ED}" type="presOf" srcId="{7A61F92A-18B6-BA48-8A74-000DB4AA5023}" destId="{1570E0D2-2688-C047-AE8E-E865EC872BFE}" srcOrd="0" destOrd="0" presId="urn:microsoft.com/office/officeart/2005/8/layout/hierarchy2"/>
    <dgm:cxn modelId="{62636CE6-4B47-C941-A9AA-BEDCAD8EF773}" type="presOf" srcId="{E2DCB0B0-311B-A547-A93F-E902190FDB77}" destId="{FCDB2EE5-F63D-B240-9047-80D9F83728BF}" srcOrd="1" destOrd="0" presId="urn:microsoft.com/office/officeart/2005/8/layout/hierarchy2"/>
    <dgm:cxn modelId="{B88A8FDD-1F8F-D74D-A95B-594380CF971E}" type="presOf" srcId="{FAF605E8-0C91-1648-97E4-67C1A82C8A13}" destId="{395E963A-0AE5-0447-9020-E8110236E3C1}" srcOrd="1" destOrd="0" presId="urn:microsoft.com/office/officeart/2005/8/layout/hierarchy2"/>
    <dgm:cxn modelId="{135BA3E2-D335-E04B-81B8-D84C97090679}" type="presOf" srcId="{C856298E-96E6-5B42-8395-E21CD6ED7DF8}" destId="{7750CBA8-6EAC-5046-B1C6-4CD3215E7CC6}" srcOrd="1" destOrd="0" presId="urn:microsoft.com/office/officeart/2005/8/layout/hierarchy2"/>
    <dgm:cxn modelId="{8A8BEA66-E65D-9A48-874B-42577495F6EC}" srcId="{8C985B13-442A-8A41-962B-11001E12E65D}" destId="{74FD8E10-D6C0-5842-9355-966FCCAC05CE}" srcOrd="0" destOrd="0" parTransId="{E2DCB0B0-311B-A547-A93F-E902190FDB77}" sibTransId="{D0072C3C-441D-424F-AA34-CCDB68CDB73B}"/>
    <dgm:cxn modelId="{6474817F-E0DA-D745-97B1-1A28AFD4ACCB}" type="presOf" srcId="{74D49840-3AE8-D74E-BEB5-687916D6D3A3}" destId="{3DC90135-97DB-D445-9A52-FF8C1C4E1F40}" srcOrd="0" destOrd="0" presId="urn:microsoft.com/office/officeart/2005/8/layout/hierarchy2"/>
    <dgm:cxn modelId="{25264AB5-2E54-FA4F-99DB-806B9F7DA575}" type="presOf" srcId="{6EB0A30C-D9B2-1A4D-A99F-A0B1F0C111EB}" destId="{0B1FE41D-A2AC-E64B-9D0B-A8AFBD7B8524}" srcOrd="1" destOrd="0" presId="urn:microsoft.com/office/officeart/2005/8/layout/hierarchy2"/>
    <dgm:cxn modelId="{2843A6FB-3FAF-9945-B076-2855FFC511A0}" type="presParOf" srcId="{4AE146D4-59AA-7C47-9231-B1614D794FCC}" destId="{AEA8634E-5112-C742-A976-3F62429AA01D}" srcOrd="0" destOrd="0" presId="urn:microsoft.com/office/officeart/2005/8/layout/hierarchy2"/>
    <dgm:cxn modelId="{CEA987EF-9434-6E4B-90C7-87ABAF29C0B6}" type="presParOf" srcId="{AEA8634E-5112-C742-A976-3F62429AA01D}" destId="{D002A9D0-01E2-004A-B337-5004B4D69923}" srcOrd="0" destOrd="0" presId="urn:microsoft.com/office/officeart/2005/8/layout/hierarchy2"/>
    <dgm:cxn modelId="{2640A087-9483-434B-A8A2-45C6B472B871}" type="presParOf" srcId="{AEA8634E-5112-C742-A976-3F62429AA01D}" destId="{E21C2AE6-0BAB-FF4F-BCDC-3B42F9C40179}" srcOrd="1" destOrd="0" presId="urn:microsoft.com/office/officeart/2005/8/layout/hierarchy2"/>
    <dgm:cxn modelId="{B8C11693-E43C-C548-96C4-7B45332CF4F0}" type="presParOf" srcId="{E21C2AE6-0BAB-FF4F-BCDC-3B42F9C40179}" destId="{C4A00066-107E-7D46-B5E8-202594958216}" srcOrd="0" destOrd="0" presId="urn:microsoft.com/office/officeart/2005/8/layout/hierarchy2"/>
    <dgm:cxn modelId="{4D766F5C-C965-3847-9A73-DDD366601AC7}" type="presParOf" srcId="{C4A00066-107E-7D46-B5E8-202594958216}" destId="{4244A6FB-41A8-0546-8F68-A80025C7AEDA}" srcOrd="0" destOrd="0" presId="urn:microsoft.com/office/officeart/2005/8/layout/hierarchy2"/>
    <dgm:cxn modelId="{2557440F-A961-354E-8EB4-6703EFFF6366}" type="presParOf" srcId="{E21C2AE6-0BAB-FF4F-BCDC-3B42F9C40179}" destId="{603573CB-4790-6B4D-A9C6-4B6691EB4DE2}" srcOrd="1" destOrd="0" presId="urn:microsoft.com/office/officeart/2005/8/layout/hierarchy2"/>
    <dgm:cxn modelId="{FD76C73B-936B-494A-B8A8-E169206F570D}" type="presParOf" srcId="{603573CB-4790-6B4D-A9C6-4B6691EB4DE2}" destId="{0CB130DA-146B-124B-9977-8004060F9F85}" srcOrd="0" destOrd="0" presId="urn:microsoft.com/office/officeart/2005/8/layout/hierarchy2"/>
    <dgm:cxn modelId="{9BA5D6AC-187C-4142-AD5B-60F868F0F7F4}" type="presParOf" srcId="{603573CB-4790-6B4D-A9C6-4B6691EB4DE2}" destId="{47BECFB4-4AF6-9946-9F7C-E73D53A0F3D0}" srcOrd="1" destOrd="0" presId="urn:microsoft.com/office/officeart/2005/8/layout/hierarchy2"/>
    <dgm:cxn modelId="{B0EF52A7-DE55-0647-80A0-81C141BF1AD4}" type="presParOf" srcId="{47BECFB4-4AF6-9946-9F7C-E73D53A0F3D0}" destId="{157FEF95-F172-D34A-B938-6E4429848FF6}" srcOrd="0" destOrd="0" presId="urn:microsoft.com/office/officeart/2005/8/layout/hierarchy2"/>
    <dgm:cxn modelId="{B0463BF7-709E-214C-8122-0D095310C241}" type="presParOf" srcId="{157FEF95-F172-D34A-B938-6E4429848FF6}" destId="{98C668B4-0429-7D43-85CE-D06AFD9658C4}" srcOrd="0" destOrd="0" presId="urn:microsoft.com/office/officeart/2005/8/layout/hierarchy2"/>
    <dgm:cxn modelId="{82CF8731-1057-5D40-AD86-DD0B360ACB14}" type="presParOf" srcId="{47BECFB4-4AF6-9946-9F7C-E73D53A0F3D0}" destId="{35A552FD-57B9-9B40-A917-3B411E9369EC}" srcOrd="1" destOrd="0" presId="urn:microsoft.com/office/officeart/2005/8/layout/hierarchy2"/>
    <dgm:cxn modelId="{93337A1B-40F9-B341-9A37-E5334E2C21A0}" type="presParOf" srcId="{35A552FD-57B9-9B40-A917-3B411E9369EC}" destId="{75433A52-3FBC-BA4F-B4C9-061E7F3DAA2F}" srcOrd="0" destOrd="0" presId="urn:microsoft.com/office/officeart/2005/8/layout/hierarchy2"/>
    <dgm:cxn modelId="{091B5519-E00E-D34E-AD28-F22F9D579ACA}" type="presParOf" srcId="{35A552FD-57B9-9B40-A917-3B411E9369EC}" destId="{9C3A68EB-187D-0A44-BB95-0E7A0AFA8D99}" srcOrd="1" destOrd="0" presId="urn:microsoft.com/office/officeart/2005/8/layout/hierarchy2"/>
    <dgm:cxn modelId="{43540110-4DFC-4946-B4FD-F292A08E6DB0}" type="presParOf" srcId="{9C3A68EB-187D-0A44-BB95-0E7A0AFA8D99}" destId="{06A4A271-3812-4F41-A73A-7230E87A4AFA}" srcOrd="0" destOrd="0" presId="urn:microsoft.com/office/officeart/2005/8/layout/hierarchy2"/>
    <dgm:cxn modelId="{EF4101DD-DF88-AE46-B1EA-DE637687CF94}" type="presParOf" srcId="{06A4A271-3812-4F41-A73A-7230E87A4AFA}" destId="{1E96D296-511B-B145-BCDF-52006076D7CB}" srcOrd="0" destOrd="0" presId="urn:microsoft.com/office/officeart/2005/8/layout/hierarchy2"/>
    <dgm:cxn modelId="{0CEF7F5B-7F3E-D74B-9321-10EB5161B6BD}" type="presParOf" srcId="{9C3A68EB-187D-0A44-BB95-0E7A0AFA8D99}" destId="{FF45A46D-725A-A84C-A4C5-7C47265754EA}" srcOrd="1" destOrd="0" presId="urn:microsoft.com/office/officeart/2005/8/layout/hierarchy2"/>
    <dgm:cxn modelId="{988C6A9D-542A-4944-B9F1-71D289D5ACDC}" type="presParOf" srcId="{FF45A46D-725A-A84C-A4C5-7C47265754EA}" destId="{036D5919-DA5E-8B48-90FA-FA776AEC8CF0}" srcOrd="0" destOrd="0" presId="urn:microsoft.com/office/officeart/2005/8/layout/hierarchy2"/>
    <dgm:cxn modelId="{7512D931-111E-EA49-8F06-8C388B0FCDF6}" type="presParOf" srcId="{FF45A46D-725A-A84C-A4C5-7C47265754EA}" destId="{08FDCE07-AAE5-6C49-B2F8-B81FF06E95DE}" srcOrd="1" destOrd="0" presId="urn:microsoft.com/office/officeart/2005/8/layout/hierarchy2"/>
    <dgm:cxn modelId="{153706B9-AF54-1242-8B12-F9EB8145A3FC}" type="presParOf" srcId="{9C3A68EB-187D-0A44-BB95-0E7A0AFA8D99}" destId="{36EF880B-4D77-464C-8872-D934516CBA36}" srcOrd="2" destOrd="0" presId="urn:microsoft.com/office/officeart/2005/8/layout/hierarchy2"/>
    <dgm:cxn modelId="{862EA82A-E099-F946-80B2-029BC303FB68}" type="presParOf" srcId="{36EF880B-4D77-464C-8872-D934516CBA36}" destId="{E1CEFAB3-FC35-F947-87BD-1F7A3799A0D7}" srcOrd="0" destOrd="0" presId="urn:microsoft.com/office/officeart/2005/8/layout/hierarchy2"/>
    <dgm:cxn modelId="{64F09992-5840-074D-90A8-0F2F7841FFC0}" type="presParOf" srcId="{9C3A68EB-187D-0A44-BB95-0E7A0AFA8D99}" destId="{370FF8F3-EFBF-004C-BB56-AAC44C4973DE}" srcOrd="3" destOrd="0" presId="urn:microsoft.com/office/officeart/2005/8/layout/hierarchy2"/>
    <dgm:cxn modelId="{93616A00-3E71-8041-9C69-6C5C7947D8FC}" type="presParOf" srcId="{370FF8F3-EFBF-004C-BB56-AAC44C4973DE}" destId="{4F32C59E-2512-9249-BD69-0CB7737FF240}" srcOrd="0" destOrd="0" presId="urn:microsoft.com/office/officeart/2005/8/layout/hierarchy2"/>
    <dgm:cxn modelId="{80A58AEB-3747-D344-AA1A-2A4E4E87BBC9}" type="presParOf" srcId="{370FF8F3-EFBF-004C-BB56-AAC44C4973DE}" destId="{F867CF8A-7766-2346-9141-D97980FDDFD4}" srcOrd="1" destOrd="0" presId="urn:microsoft.com/office/officeart/2005/8/layout/hierarchy2"/>
    <dgm:cxn modelId="{8D37C08A-CC11-9D4B-BFC9-4631E0E70723}" type="presParOf" srcId="{9C3A68EB-187D-0A44-BB95-0E7A0AFA8D99}" destId="{C3601BCE-1FC3-3349-816D-420C8FB2FEA4}" srcOrd="4" destOrd="0" presId="urn:microsoft.com/office/officeart/2005/8/layout/hierarchy2"/>
    <dgm:cxn modelId="{CFE24BB0-65D4-5D47-AE10-12BA49B5D2BA}" type="presParOf" srcId="{C3601BCE-1FC3-3349-816D-420C8FB2FEA4}" destId="{4FAC8469-2C7C-C646-8220-2CFF7B0D8711}" srcOrd="0" destOrd="0" presId="urn:microsoft.com/office/officeart/2005/8/layout/hierarchy2"/>
    <dgm:cxn modelId="{93A03E95-9693-E545-A577-40D5526BBB28}" type="presParOf" srcId="{9C3A68EB-187D-0A44-BB95-0E7A0AFA8D99}" destId="{6B288B29-3DAC-7D4D-8BAD-933612DC3928}" srcOrd="5" destOrd="0" presId="urn:microsoft.com/office/officeart/2005/8/layout/hierarchy2"/>
    <dgm:cxn modelId="{B3630B8A-32C2-604B-A864-BA87BCAE7E84}" type="presParOf" srcId="{6B288B29-3DAC-7D4D-8BAD-933612DC3928}" destId="{15B66D57-F41A-2A4B-9F78-0FA7F4712A86}" srcOrd="0" destOrd="0" presId="urn:microsoft.com/office/officeart/2005/8/layout/hierarchy2"/>
    <dgm:cxn modelId="{D6B87A38-0051-BD42-8093-494B36490AC6}" type="presParOf" srcId="{6B288B29-3DAC-7D4D-8BAD-933612DC3928}" destId="{AA100B74-E76B-1C4D-9D17-D4B64116E0A5}" srcOrd="1" destOrd="0" presId="urn:microsoft.com/office/officeart/2005/8/layout/hierarchy2"/>
    <dgm:cxn modelId="{0BD0AD40-ED55-5145-9BAD-0AC63D13696C}" type="presParOf" srcId="{47BECFB4-4AF6-9946-9F7C-E73D53A0F3D0}" destId="{1570E0D2-2688-C047-AE8E-E865EC872BFE}" srcOrd="2" destOrd="0" presId="urn:microsoft.com/office/officeart/2005/8/layout/hierarchy2"/>
    <dgm:cxn modelId="{6223A208-20DF-564E-AA92-52164C25D42F}" type="presParOf" srcId="{1570E0D2-2688-C047-AE8E-E865EC872BFE}" destId="{77233D57-08B2-CE48-ABB4-40B628EC0590}" srcOrd="0" destOrd="0" presId="urn:microsoft.com/office/officeart/2005/8/layout/hierarchy2"/>
    <dgm:cxn modelId="{7E57C5F7-5408-C441-9A86-899973FB73E0}" type="presParOf" srcId="{47BECFB4-4AF6-9946-9F7C-E73D53A0F3D0}" destId="{47AAFEA3-8251-984B-BB60-D6165D4DC692}" srcOrd="3" destOrd="0" presId="urn:microsoft.com/office/officeart/2005/8/layout/hierarchy2"/>
    <dgm:cxn modelId="{9D84B01B-4688-A940-A255-42A3DD12E1D5}" type="presParOf" srcId="{47AAFEA3-8251-984B-BB60-D6165D4DC692}" destId="{2DD3BDB3-3F2A-C740-AC1B-055727FEF62D}" srcOrd="0" destOrd="0" presId="urn:microsoft.com/office/officeart/2005/8/layout/hierarchy2"/>
    <dgm:cxn modelId="{70F5941B-DA84-C348-957A-6E5442A5799F}" type="presParOf" srcId="{47AAFEA3-8251-984B-BB60-D6165D4DC692}" destId="{6736EA11-A9E6-0C46-9CD6-CFB2655F8399}" srcOrd="1" destOrd="0" presId="urn:microsoft.com/office/officeart/2005/8/layout/hierarchy2"/>
    <dgm:cxn modelId="{F6DA7AF3-93AF-E245-A116-4D03F5B98D3C}" type="presParOf" srcId="{6736EA11-A9E6-0C46-9CD6-CFB2655F8399}" destId="{07468CBD-24E2-434E-A77B-376A4D97B18C}" srcOrd="0" destOrd="0" presId="urn:microsoft.com/office/officeart/2005/8/layout/hierarchy2"/>
    <dgm:cxn modelId="{EEFC8EBF-44B0-D144-BFA6-FC9C779B31F3}" type="presParOf" srcId="{07468CBD-24E2-434E-A77B-376A4D97B18C}" destId="{3A68642E-0ABE-4746-8771-20D745D8DB5F}" srcOrd="0" destOrd="0" presId="urn:microsoft.com/office/officeart/2005/8/layout/hierarchy2"/>
    <dgm:cxn modelId="{37048FEA-1752-6E41-AA7D-8C4AA72B0650}" type="presParOf" srcId="{6736EA11-A9E6-0C46-9CD6-CFB2655F8399}" destId="{5DFE9726-0D0C-9F44-B81E-D0A58F0CF4D1}" srcOrd="1" destOrd="0" presId="urn:microsoft.com/office/officeart/2005/8/layout/hierarchy2"/>
    <dgm:cxn modelId="{60F794E9-AE49-2E4C-BF31-35B651B32E49}" type="presParOf" srcId="{5DFE9726-0D0C-9F44-B81E-D0A58F0CF4D1}" destId="{8EAB16B4-F3F7-4B46-899B-22D0ADEFF99D}" srcOrd="0" destOrd="0" presId="urn:microsoft.com/office/officeart/2005/8/layout/hierarchy2"/>
    <dgm:cxn modelId="{2B62EF76-6BEA-5843-BD29-02240013D605}" type="presParOf" srcId="{5DFE9726-0D0C-9F44-B81E-D0A58F0CF4D1}" destId="{94E5AA54-A244-4C4E-91B3-1CC701CCCFB0}" srcOrd="1" destOrd="0" presId="urn:microsoft.com/office/officeart/2005/8/layout/hierarchy2"/>
    <dgm:cxn modelId="{2863BA75-D50B-E04E-964B-60C2D8863946}" type="presParOf" srcId="{94E5AA54-A244-4C4E-91B3-1CC701CCCFB0}" destId="{997ACBB3-6460-0B4D-BD4A-DFC704DB417B}" srcOrd="0" destOrd="0" presId="urn:microsoft.com/office/officeart/2005/8/layout/hierarchy2"/>
    <dgm:cxn modelId="{85D93DE9-77F3-464F-85C3-2955A950176C}" type="presParOf" srcId="{997ACBB3-6460-0B4D-BD4A-DFC704DB417B}" destId="{F6645227-3164-8B45-A35B-BACC9A8C8EF4}" srcOrd="0" destOrd="0" presId="urn:microsoft.com/office/officeart/2005/8/layout/hierarchy2"/>
    <dgm:cxn modelId="{792919AD-0456-034F-A3B6-FD5F93F37E82}" type="presParOf" srcId="{94E5AA54-A244-4C4E-91B3-1CC701CCCFB0}" destId="{F825E641-26BE-5A4B-884D-2AE320D22D35}" srcOrd="1" destOrd="0" presId="urn:microsoft.com/office/officeart/2005/8/layout/hierarchy2"/>
    <dgm:cxn modelId="{A7FDB0F8-5DA5-BA43-9FEB-525C5D9F10DE}" type="presParOf" srcId="{F825E641-26BE-5A4B-884D-2AE320D22D35}" destId="{34D64348-0DEA-2141-8C80-B2D5391CAA17}" srcOrd="0" destOrd="0" presId="urn:microsoft.com/office/officeart/2005/8/layout/hierarchy2"/>
    <dgm:cxn modelId="{074996FC-AC47-DC47-B4D6-6A385B74C295}" type="presParOf" srcId="{F825E641-26BE-5A4B-884D-2AE320D22D35}" destId="{E016ECA8-181B-E346-9D50-3FB0A10B1411}" srcOrd="1" destOrd="0" presId="urn:microsoft.com/office/officeart/2005/8/layout/hierarchy2"/>
    <dgm:cxn modelId="{A7E5DA50-E34F-3B43-9EE2-C3C86DF49034}" type="presParOf" srcId="{94E5AA54-A244-4C4E-91B3-1CC701CCCFB0}" destId="{C3D73EAA-DD22-2740-ADD7-B7C4AE89B350}" srcOrd="2" destOrd="0" presId="urn:microsoft.com/office/officeart/2005/8/layout/hierarchy2"/>
    <dgm:cxn modelId="{7309740A-93FA-EC4E-945A-301DE47EF0DB}" type="presParOf" srcId="{C3D73EAA-DD22-2740-ADD7-B7C4AE89B350}" destId="{064F5B2F-29CE-F64C-B152-BADD5F39F9F7}" srcOrd="0" destOrd="0" presId="urn:microsoft.com/office/officeart/2005/8/layout/hierarchy2"/>
    <dgm:cxn modelId="{27BADDDE-E988-DD42-A769-DA12491B44AB}" type="presParOf" srcId="{94E5AA54-A244-4C4E-91B3-1CC701CCCFB0}" destId="{CC94B032-E2BA-8143-8C39-F1F3D07E45FE}" srcOrd="3" destOrd="0" presId="urn:microsoft.com/office/officeart/2005/8/layout/hierarchy2"/>
    <dgm:cxn modelId="{2F24932C-B920-A24D-BDE6-2CA98CA7F836}" type="presParOf" srcId="{CC94B032-E2BA-8143-8C39-F1F3D07E45FE}" destId="{F520FA14-FED2-F245-9ED3-7B4645CBC05E}" srcOrd="0" destOrd="0" presId="urn:microsoft.com/office/officeart/2005/8/layout/hierarchy2"/>
    <dgm:cxn modelId="{279451F1-3CC9-1144-B0C5-734A65F3F51E}" type="presParOf" srcId="{CC94B032-E2BA-8143-8C39-F1F3D07E45FE}" destId="{AB42CB75-6CBF-4E45-8CCD-836E0A0C1F38}" srcOrd="1" destOrd="0" presId="urn:microsoft.com/office/officeart/2005/8/layout/hierarchy2"/>
    <dgm:cxn modelId="{D8DBEA5C-5331-EB46-B49A-FC4B12445C60}" type="presParOf" srcId="{6736EA11-A9E6-0C46-9CD6-CFB2655F8399}" destId="{3DC90135-97DB-D445-9A52-FF8C1C4E1F40}" srcOrd="2" destOrd="0" presId="urn:microsoft.com/office/officeart/2005/8/layout/hierarchy2"/>
    <dgm:cxn modelId="{3BE1671E-AF84-414B-9DB6-062B3EE47BBE}" type="presParOf" srcId="{3DC90135-97DB-D445-9A52-FF8C1C4E1F40}" destId="{A51E18C9-0C7C-D247-9BDD-49A251A0B46C}" srcOrd="0" destOrd="0" presId="urn:microsoft.com/office/officeart/2005/8/layout/hierarchy2"/>
    <dgm:cxn modelId="{38F19FDE-2E5B-A64F-A083-BB7650FF77C1}" type="presParOf" srcId="{6736EA11-A9E6-0C46-9CD6-CFB2655F8399}" destId="{F10E3C52-F5AB-A64A-90D1-CD374CBF4EA6}" srcOrd="3" destOrd="0" presId="urn:microsoft.com/office/officeart/2005/8/layout/hierarchy2"/>
    <dgm:cxn modelId="{6112DF96-A5F2-7D43-B2E8-F9C0ED1FE585}" type="presParOf" srcId="{F10E3C52-F5AB-A64A-90D1-CD374CBF4EA6}" destId="{6B085610-69C6-984A-8353-A7729CE2D34B}" srcOrd="0" destOrd="0" presId="urn:microsoft.com/office/officeart/2005/8/layout/hierarchy2"/>
    <dgm:cxn modelId="{8D4AC663-A9BA-284A-8F06-5A24A2B78514}" type="presParOf" srcId="{F10E3C52-F5AB-A64A-90D1-CD374CBF4EA6}" destId="{2B419C53-6AE7-6848-A8CA-BB9BBF3B7303}" srcOrd="1" destOrd="0" presId="urn:microsoft.com/office/officeart/2005/8/layout/hierarchy2"/>
    <dgm:cxn modelId="{4DAFBA76-1D08-F444-968A-F702E1272C1F}" type="presParOf" srcId="{E21C2AE6-0BAB-FF4F-BCDC-3B42F9C40179}" destId="{D8EA7B9E-1412-E148-8E15-B1D88610D9A3}" srcOrd="2" destOrd="0" presId="urn:microsoft.com/office/officeart/2005/8/layout/hierarchy2"/>
    <dgm:cxn modelId="{6D601C25-2F52-1A47-93F7-927E3DF70639}" type="presParOf" srcId="{D8EA7B9E-1412-E148-8E15-B1D88610D9A3}" destId="{0B1FE41D-A2AC-E64B-9D0B-A8AFBD7B8524}" srcOrd="0" destOrd="0" presId="urn:microsoft.com/office/officeart/2005/8/layout/hierarchy2"/>
    <dgm:cxn modelId="{BD7B9156-C63B-6B41-A4D1-07B69B0F63F7}" type="presParOf" srcId="{E21C2AE6-0BAB-FF4F-BCDC-3B42F9C40179}" destId="{A8F7633D-E907-4A4C-A9DF-4B55E4827CA9}" srcOrd="3" destOrd="0" presId="urn:microsoft.com/office/officeart/2005/8/layout/hierarchy2"/>
    <dgm:cxn modelId="{71182A18-B579-8F49-8B56-42C2958C942C}" type="presParOf" srcId="{A8F7633D-E907-4A4C-A9DF-4B55E4827CA9}" destId="{2CE105F2-A9D7-614D-A91B-E1592C80241C}" srcOrd="0" destOrd="0" presId="urn:microsoft.com/office/officeart/2005/8/layout/hierarchy2"/>
    <dgm:cxn modelId="{B305E8B1-9405-474E-B01A-6B9818F65E46}" type="presParOf" srcId="{A8F7633D-E907-4A4C-A9DF-4B55E4827CA9}" destId="{ECA66CF6-8FC6-6A44-971B-EC13967A2315}" srcOrd="1" destOrd="0" presId="urn:microsoft.com/office/officeart/2005/8/layout/hierarchy2"/>
    <dgm:cxn modelId="{AC27085D-E583-E441-BF7C-CEF9375F52CF}" type="presParOf" srcId="{E21C2AE6-0BAB-FF4F-BCDC-3B42F9C40179}" destId="{53C74134-111D-7148-B0AD-CD0207D8E762}" srcOrd="4" destOrd="0" presId="urn:microsoft.com/office/officeart/2005/8/layout/hierarchy2"/>
    <dgm:cxn modelId="{2FA07A19-D948-8949-A671-C735F0EFD326}" type="presParOf" srcId="{53C74134-111D-7148-B0AD-CD0207D8E762}" destId="{28193C42-7DDA-864E-B2E8-B1AE25646E00}" srcOrd="0" destOrd="0" presId="urn:microsoft.com/office/officeart/2005/8/layout/hierarchy2"/>
    <dgm:cxn modelId="{676729B6-BB85-4444-9D13-8DD6A57B2EB4}" type="presParOf" srcId="{E21C2AE6-0BAB-FF4F-BCDC-3B42F9C40179}" destId="{0668DA81-4564-DB4C-8B36-B2DE80C402A4}" srcOrd="5" destOrd="0" presId="urn:microsoft.com/office/officeart/2005/8/layout/hierarchy2"/>
    <dgm:cxn modelId="{562C261D-3FBF-7544-93B7-22D1AD810880}" type="presParOf" srcId="{0668DA81-4564-DB4C-8B36-B2DE80C402A4}" destId="{D8EC1FE7-F4E8-AA44-880E-404611CD4E7F}" srcOrd="0" destOrd="0" presId="urn:microsoft.com/office/officeart/2005/8/layout/hierarchy2"/>
    <dgm:cxn modelId="{0FC715FE-A3B1-8241-9874-4E3DCB72BCAF}" type="presParOf" srcId="{0668DA81-4564-DB4C-8B36-B2DE80C402A4}" destId="{55753EE9-44B8-EB4A-ADA5-8D8EC3D9E9BA}" srcOrd="1" destOrd="0" presId="urn:microsoft.com/office/officeart/2005/8/layout/hierarchy2"/>
    <dgm:cxn modelId="{DEBAA5AD-DA44-074E-BC69-71DAC48CA518}" type="presParOf" srcId="{55753EE9-44B8-EB4A-ADA5-8D8EC3D9E9BA}" destId="{8A6162C2-BAE4-2A4A-82CC-6C526B611402}" srcOrd="0" destOrd="0" presId="urn:microsoft.com/office/officeart/2005/8/layout/hierarchy2"/>
    <dgm:cxn modelId="{8568B694-C20F-E14A-ADD5-F2AECE7EEB0F}" type="presParOf" srcId="{8A6162C2-BAE4-2A4A-82CC-6C526B611402}" destId="{A43A26AE-B8E9-2C4B-9C80-B06EC8336759}" srcOrd="0" destOrd="0" presId="urn:microsoft.com/office/officeart/2005/8/layout/hierarchy2"/>
    <dgm:cxn modelId="{08475FEE-BD2B-2E44-9E18-2AA1F6713293}" type="presParOf" srcId="{55753EE9-44B8-EB4A-ADA5-8D8EC3D9E9BA}" destId="{F0CA2B84-B7F0-164E-9E37-FECB0A5E561C}" srcOrd="1" destOrd="0" presId="urn:microsoft.com/office/officeart/2005/8/layout/hierarchy2"/>
    <dgm:cxn modelId="{9E44DA9B-5B29-BD4E-ABE9-36C07CB3E761}" type="presParOf" srcId="{F0CA2B84-B7F0-164E-9E37-FECB0A5E561C}" destId="{DDD57D42-2694-7045-AE11-7FE3EB946B84}" srcOrd="0" destOrd="0" presId="urn:microsoft.com/office/officeart/2005/8/layout/hierarchy2"/>
    <dgm:cxn modelId="{460DF2EE-A40A-AF42-A37D-DA91C30E62CC}" type="presParOf" srcId="{F0CA2B84-B7F0-164E-9E37-FECB0A5E561C}" destId="{D9C5CD25-1A48-1747-9D26-47BC9AEF7618}" srcOrd="1" destOrd="0" presId="urn:microsoft.com/office/officeart/2005/8/layout/hierarchy2"/>
    <dgm:cxn modelId="{A55E9397-264E-6345-A822-EE008E59E988}" type="presParOf" srcId="{D9C5CD25-1A48-1747-9D26-47BC9AEF7618}" destId="{1F1380B7-DDC6-F44A-A9BE-C075183005DA}" srcOrd="0" destOrd="0" presId="urn:microsoft.com/office/officeart/2005/8/layout/hierarchy2"/>
    <dgm:cxn modelId="{8396472F-A4CD-054F-B3F8-0D634A37DBF1}" type="presParOf" srcId="{1F1380B7-DDC6-F44A-A9BE-C075183005DA}" destId="{EFC43D6F-BA4E-134B-B29E-CFBDB161B2EF}" srcOrd="0" destOrd="0" presId="urn:microsoft.com/office/officeart/2005/8/layout/hierarchy2"/>
    <dgm:cxn modelId="{A5DD3FDA-C8B0-E644-A3D9-18E6EDDFE704}" type="presParOf" srcId="{D9C5CD25-1A48-1747-9D26-47BC9AEF7618}" destId="{B900F349-D61E-3A48-BC45-C407B553727C}" srcOrd="1" destOrd="0" presId="urn:microsoft.com/office/officeart/2005/8/layout/hierarchy2"/>
    <dgm:cxn modelId="{463DC57B-7F0E-0747-A591-212877F56984}" type="presParOf" srcId="{B900F349-D61E-3A48-BC45-C407B553727C}" destId="{69A721A7-AAAA-8148-9C83-935C839326AC}" srcOrd="0" destOrd="0" presId="urn:microsoft.com/office/officeart/2005/8/layout/hierarchy2"/>
    <dgm:cxn modelId="{3BD5D782-0146-3343-85E3-5F9540C60096}" type="presParOf" srcId="{B900F349-D61E-3A48-BC45-C407B553727C}" destId="{29A41E8D-F7EC-0940-96F3-D2805E153DCA}" srcOrd="1" destOrd="0" presId="urn:microsoft.com/office/officeart/2005/8/layout/hierarchy2"/>
    <dgm:cxn modelId="{8883D9E0-4049-6E4F-A905-14DE1BF2445D}" type="presParOf" srcId="{D9C5CD25-1A48-1747-9D26-47BC9AEF7618}" destId="{717D0B23-65BC-9F4D-81BE-89AD7157155D}" srcOrd="2" destOrd="0" presId="urn:microsoft.com/office/officeart/2005/8/layout/hierarchy2"/>
    <dgm:cxn modelId="{DBD7BF92-F5DB-5549-ABBE-3EF6033B9062}" type="presParOf" srcId="{717D0B23-65BC-9F4D-81BE-89AD7157155D}" destId="{C8524E31-3EC0-B64A-8A0B-5F203BA3B5E7}" srcOrd="0" destOrd="0" presId="urn:microsoft.com/office/officeart/2005/8/layout/hierarchy2"/>
    <dgm:cxn modelId="{4D2A00B2-3111-6E4E-B344-57DC79EC0808}" type="presParOf" srcId="{D9C5CD25-1A48-1747-9D26-47BC9AEF7618}" destId="{C91D2618-FAB3-3F42-8099-361E5710940E}" srcOrd="3" destOrd="0" presId="urn:microsoft.com/office/officeart/2005/8/layout/hierarchy2"/>
    <dgm:cxn modelId="{1BA3C436-A5F5-364C-9102-B6E69322813F}" type="presParOf" srcId="{C91D2618-FAB3-3F42-8099-361E5710940E}" destId="{DE4EB845-38AF-EE4A-9485-B7C273A0889E}" srcOrd="0" destOrd="0" presId="urn:microsoft.com/office/officeart/2005/8/layout/hierarchy2"/>
    <dgm:cxn modelId="{A5093B7C-5DF3-CD4F-AEBD-D2EA278F47B4}" type="presParOf" srcId="{C91D2618-FAB3-3F42-8099-361E5710940E}" destId="{90467638-D2AD-634D-AE97-EE5B75992C37}" srcOrd="1" destOrd="0" presId="urn:microsoft.com/office/officeart/2005/8/layout/hierarchy2"/>
    <dgm:cxn modelId="{984C2234-03F7-A244-ADB6-A7E39D48B40E}" type="presParOf" srcId="{90467638-D2AD-634D-AE97-EE5B75992C37}" destId="{BF44D73C-D1BB-F04D-B0DD-B7FE6E87FADC}" srcOrd="0" destOrd="0" presId="urn:microsoft.com/office/officeart/2005/8/layout/hierarchy2"/>
    <dgm:cxn modelId="{B5B9F2A1-07C3-A446-AAA0-B56331A8B74D}" type="presParOf" srcId="{BF44D73C-D1BB-F04D-B0DD-B7FE6E87FADC}" destId="{FCDB2EE5-F63D-B240-9047-80D9F83728BF}" srcOrd="0" destOrd="0" presId="urn:microsoft.com/office/officeart/2005/8/layout/hierarchy2"/>
    <dgm:cxn modelId="{DAC5E719-C5C0-8944-B18B-2E95825D98D7}" type="presParOf" srcId="{90467638-D2AD-634D-AE97-EE5B75992C37}" destId="{6513864C-5795-4A44-9E2D-3D6529C4315A}" srcOrd="1" destOrd="0" presId="urn:microsoft.com/office/officeart/2005/8/layout/hierarchy2"/>
    <dgm:cxn modelId="{4C4DCE54-3FD3-8E41-983A-A1E19DB02701}" type="presParOf" srcId="{6513864C-5795-4A44-9E2D-3D6529C4315A}" destId="{8A3E28C0-BB65-0A4A-B0E9-3E85D5BF8EC2}" srcOrd="0" destOrd="0" presId="urn:microsoft.com/office/officeart/2005/8/layout/hierarchy2"/>
    <dgm:cxn modelId="{BE49E82F-98E5-B04E-AE59-656B353DC346}" type="presParOf" srcId="{6513864C-5795-4A44-9E2D-3D6529C4315A}" destId="{66532F32-AF89-A74F-B107-1BAC4501346F}" srcOrd="1" destOrd="0" presId="urn:microsoft.com/office/officeart/2005/8/layout/hierarchy2"/>
    <dgm:cxn modelId="{BC85A9AF-9582-5741-AC04-2B4813B9E78D}" type="presParOf" srcId="{90467638-D2AD-634D-AE97-EE5B75992C37}" destId="{0788CA29-E9E1-8D4E-93D3-52FFE0A9CB06}" srcOrd="2" destOrd="0" presId="urn:microsoft.com/office/officeart/2005/8/layout/hierarchy2"/>
    <dgm:cxn modelId="{3E84683E-879C-A74B-BE73-370CA8323BB1}" type="presParOf" srcId="{0788CA29-E9E1-8D4E-93D3-52FFE0A9CB06}" destId="{7750CBA8-6EAC-5046-B1C6-4CD3215E7CC6}" srcOrd="0" destOrd="0" presId="urn:microsoft.com/office/officeart/2005/8/layout/hierarchy2"/>
    <dgm:cxn modelId="{AC3E7682-48CD-E041-92CB-D2619BCE07CC}" type="presParOf" srcId="{90467638-D2AD-634D-AE97-EE5B75992C37}" destId="{F216D1EA-D0E7-2A4C-A615-F710417232D7}" srcOrd="3" destOrd="0" presId="urn:microsoft.com/office/officeart/2005/8/layout/hierarchy2"/>
    <dgm:cxn modelId="{7C775CA9-7320-394B-97C7-54B28FA393F3}" type="presParOf" srcId="{F216D1EA-D0E7-2A4C-A615-F710417232D7}" destId="{E1A97C62-175C-1B43-A36C-22C710870278}" srcOrd="0" destOrd="0" presId="urn:microsoft.com/office/officeart/2005/8/layout/hierarchy2"/>
    <dgm:cxn modelId="{43AD3AB7-5019-F44D-9C6E-7C48300D8BAE}" type="presParOf" srcId="{F216D1EA-D0E7-2A4C-A615-F710417232D7}" destId="{BBFB2031-E87A-BB4E-8216-BF7781FA7E39}" srcOrd="1" destOrd="0" presId="urn:microsoft.com/office/officeart/2005/8/layout/hierarchy2"/>
    <dgm:cxn modelId="{FA2E9D71-5E7B-9A48-A1FE-C95290764DCB}" type="presParOf" srcId="{55753EE9-44B8-EB4A-ADA5-8D8EC3D9E9BA}" destId="{8357E284-3613-D544-8E19-0B39FAB7ACAE}" srcOrd="2" destOrd="0" presId="urn:microsoft.com/office/officeart/2005/8/layout/hierarchy2"/>
    <dgm:cxn modelId="{E1A5A1A1-A455-DE4B-A24E-338874B07245}" type="presParOf" srcId="{8357E284-3613-D544-8E19-0B39FAB7ACAE}" destId="{1F9D6234-7CCE-674C-9779-3C702CD77411}" srcOrd="0" destOrd="0" presId="urn:microsoft.com/office/officeart/2005/8/layout/hierarchy2"/>
    <dgm:cxn modelId="{FF36A8D4-DE83-6A48-9A0B-3381989D73ED}" type="presParOf" srcId="{55753EE9-44B8-EB4A-ADA5-8D8EC3D9E9BA}" destId="{C0CF940C-9444-B244-96CA-78FDB93B13F0}" srcOrd="3" destOrd="0" presId="urn:microsoft.com/office/officeart/2005/8/layout/hierarchy2"/>
    <dgm:cxn modelId="{8BAD1942-18A4-0A4D-B404-9187C1343DC7}" type="presParOf" srcId="{C0CF940C-9444-B244-96CA-78FDB93B13F0}" destId="{967CE61C-985E-1C40-83C5-3EA669A67A33}" srcOrd="0" destOrd="0" presId="urn:microsoft.com/office/officeart/2005/8/layout/hierarchy2"/>
    <dgm:cxn modelId="{563E5CE8-3E1A-A742-AED5-E6CFE58E189E}" type="presParOf" srcId="{C0CF940C-9444-B244-96CA-78FDB93B13F0}" destId="{142BD6AD-8F01-6446-9BFA-BC4C4C59046C}" srcOrd="1" destOrd="0" presId="urn:microsoft.com/office/officeart/2005/8/layout/hierarchy2"/>
    <dgm:cxn modelId="{DADE1CF3-8578-0F44-81D2-60A358E272FA}" type="presParOf" srcId="{142BD6AD-8F01-6446-9BFA-BC4C4C59046C}" destId="{E43AAE4B-2646-8340-AA59-F5E5A15D7334}" srcOrd="0" destOrd="0" presId="urn:microsoft.com/office/officeart/2005/8/layout/hierarchy2"/>
    <dgm:cxn modelId="{62B7EABB-B3C4-824C-9EE8-3965F8293A6D}" type="presParOf" srcId="{E43AAE4B-2646-8340-AA59-F5E5A15D7334}" destId="{395E963A-0AE5-0447-9020-E8110236E3C1}" srcOrd="0" destOrd="0" presId="urn:microsoft.com/office/officeart/2005/8/layout/hierarchy2"/>
    <dgm:cxn modelId="{432D9680-C719-E04F-AADC-6C32F6965E7F}" type="presParOf" srcId="{142BD6AD-8F01-6446-9BFA-BC4C4C59046C}" destId="{E2000BCA-9FF0-254E-9964-C2BC3848CE03}" srcOrd="1" destOrd="0" presId="urn:microsoft.com/office/officeart/2005/8/layout/hierarchy2"/>
    <dgm:cxn modelId="{0E469B8B-E707-1C4E-803A-3EC06B01D318}" type="presParOf" srcId="{E2000BCA-9FF0-254E-9964-C2BC3848CE03}" destId="{C63FD694-739F-5C45-B3A2-C213CD51180B}" srcOrd="0" destOrd="0" presId="urn:microsoft.com/office/officeart/2005/8/layout/hierarchy2"/>
    <dgm:cxn modelId="{04F4162A-2C4D-D94C-B53C-1FD09D7EBC97}" type="presParOf" srcId="{E2000BCA-9FF0-254E-9964-C2BC3848CE03}" destId="{C77D5B45-F784-8C45-A8A8-9904C72F2FB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02A9D0-01E2-004A-B337-5004B4D69923}">
      <dsp:nvSpPr>
        <dsp:cNvPr id="0" name=""/>
        <dsp:cNvSpPr/>
      </dsp:nvSpPr>
      <dsp:spPr>
        <a:xfrm>
          <a:off x="185722" y="3331497"/>
          <a:ext cx="1252581" cy="6262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Turing Machines</a:t>
          </a:r>
          <a:endParaRPr lang="en-US" sz="1200" kern="1200" dirty="0"/>
        </a:p>
      </dsp:txBody>
      <dsp:txXfrm>
        <a:off x="204065" y="3349840"/>
        <a:ext cx="1215895" cy="589604"/>
      </dsp:txXfrm>
    </dsp:sp>
    <dsp:sp modelId="{C4A00066-107E-7D46-B5E8-202594958216}">
      <dsp:nvSpPr>
        <dsp:cNvPr id="0" name=""/>
        <dsp:cNvSpPr/>
      </dsp:nvSpPr>
      <dsp:spPr>
        <a:xfrm rot="17287600">
          <a:off x="883609" y="2870044"/>
          <a:ext cx="1610421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1610421" y="9349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48559" y="2839133"/>
        <a:ext cx="80521" cy="80521"/>
      </dsp:txXfrm>
    </dsp:sp>
    <dsp:sp modelId="{0CB130DA-146B-124B-9977-8004060F9F85}">
      <dsp:nvSpPr>
        <dsp:cNvPr id="0" name=""/>
        <dsp:cNvSpPr/>
      </dsp:nvSpPr>
      <dsp:spPr>
        <a:xfrm>
          <a:off x="1939336" y="1800999"/>
          <a:ext cx="1252581" cy="6262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Deterministic</a:t>
          </a:r>
          <a:endParaRPr lang="en-US" sz="1200" kern="1200" dirty="0"/>
        </a:p>
      </dsp:txBody>
      <dsp:txXfrm>
        <a:off x="1957679" y="1819342"/>
        <a:ext cx="1215895" cy="589604"/>
      </dsp:txXfrm>
    </dsp:sp>
    <dsp:sp modelId="{157FEF95-F172-D34A-B938-6E4429848FF6}">
      <dsp:nvSpPr>
        <dsp:cNvPr id="0" name=""/>
        <dsp:cNvSpPr/>
      </dsp:nvSpPr>
      <dsp:spPr>
        <a:xfrm rot="17692822">
          <a:off x="2846994" y="1564620"/>
          <a:ext cx="1190879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1190879" y="9349"/>
              </a:lnTo>
            </a:path>
          </a:pathLst>
        </a:custGeom>
        <a:noFill/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12662" y="1544197"/>
        <a:ext cx="59543" cy="59543"/>
      </dsp:txXfrm>
    </dsp:sp>
    <dsp:sp modelId="{75433A52-3FBC-BA4F-B4C9-061E7F3DAA2F}">
      <dsp:nvSpPr>
        <dsp:cNvPr id="0" name=""/>
        <dsp:cNvSpPr/>
      </dsp:nvSpPr>
      <dsp:spPr>
        <a:xfrm>
          <a:off x="3692950" y="720648"/>
          <a:ext cx="1252581" cy="6262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Infinite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Computational Processes</a:t>
          </a:r>
          <a:endParaRPr lang="en-US" sz="1200" kern="1200" dirty="0"/>
        </a:p>
      </dsp:txBody>
      <dsp:txXfrm>
        <a:off x="3711293" y="738991"/>
        <a:ext cx="1215895" cy="589604"/>
      </dsp:txXfrm>
    </dsp:sp>
    <dsp:sp modelId="{06A4A271-3812-4F41-A73A-7230E87A4AFA}">
      <dsp:nvSpPr>
        <dsp:cNvPr id="0" name=""/>
        <dsp:cNvSpPr/>
      </dsp:nvSpPr>
      <dsp:spPr>
        <a:xfrm rot="18289469">
          <a:off x="4757364" y="664327"/>
          <a:ext cx="877366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877366" y="9349"/>
              </a:lnTo>
            </a:path>
          </a:pathLst>
        </a:custGeom>
        <a:noFill/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74113" y="651742"/>
        <a:ext cx="43868" cy="43868"/>
      </dsp:txXfrm>
    </dsp:sp>
    <dsp:sp modelId="{036D5919-DA5E-8B48-90FA-FA776AEC8CF0}">
      <dsp:nvSpPr>
        <dsp:cNvPr id="0" name=""/>
        <dsp:cNvSpPr/>
      </dsp:nvSpPr>
      <dsp:spPr>
        <a:xfrm>
          <a:off x="5446564" y="413"/>
          <a:ext cx="1252581" cy="6262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Unary Counters</a:t>
          </a:r>
          <a:endParaRPr lang="en-US" sz="1200" kern="1200" dirty="0"/>
        </a:p>
      </dsp:txBody>
      <dsp:txXfrm>
        <a:off x="5464907" y="18756"/>
        <a:ext cx="1215895" cy="589604"/>
      </dsp:txXfrm>
    </dsp:sp>
    <dsp:sp modelId="{36EF880B-4D77-464C-8872-D934516CBA36}">
      <dsp:nvSpPr>
        <dsp:cNvPr id="0" name=""/>
        <dsp:cNvSpPr/>
      </dsp:nvSpPr>
      <dsp:spPr>
        <a:xfrm>
          <a:off x="4945531" y="1024444"/>
          <a:ext cx="501032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501032" y="9349"/>
              </a:lnTo>
            </a:path>
          </a:pathLst>
        </a:custGeom>
        <a:noFill/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83522" y="1021267"/>
        <a:ext cx="25051" cy="25051"/>
      </dsp:txXfrm>
    </dsp:sp>
    <dsp:sp modelId="{4F32C59E-2512-9249-BD69-0CB7737FF240}">
      <dsp:nvSpPr>
        <dsp:cNvPr id="0" name=""/>
        <dsp:cNvSpPr/>
      </dsp:nvSpPr>
      <dsp:spPr>
        <a:xfrm>
          <a:off x="5446564" y="720648"/>
          <a:ext cx="1252581" cy="6262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Binary Counters</a:t>
          </a:r>
          <a:endParaRPr lang="en-US" sz="1200" kern="1200" dirty="0"/>
        </a:p>
      </dsp:txBody>
      <dsp:txXfrm>
        <a:off x="5464907" y="738991"/>
        <a:ext cx="1215895" cy="589604"/>
      </dsp:txXfrm>
    </dsp:sp>
    <dsp:sp modelId="{C3601BCE-1FC3-3349-816D-420C8FB2FEA4}">
      <dsp:nvSpPr>
        <dsp:cNvPr id="0" name=""/>
        <dsp:cNvSpPr/>
      </dsp:nvSpPr>
      <dsp:spPr>
        <a:xfrm rot="3310531">
          <a:off x="4757364" y="1384561"/>
          <a:ext cx="877366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877366" y="9349"/>
              </a:lnTo>
            </a:path>
          </a:pathLst>
        </a:custGeom>
        <a:noFill/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74113" y="1371976"/>
        <a:ext cx="43868" cy="43868"/>
      </dsp:txXfrm>
    </dsp:sp>
    <dsp:sp modelId="{15B66D57-F41A-2A4B-9F78-0FA7F4712A86}">
      <dsp:nvSpPr>
        <dsp:cNvPr id="0" name=""/>
        <dsp:cNvSpPr/>
      </dsp:nvSpPr>
      <dsp:spPr>
        <a:xfrm>
          <a:off x="5446564" y="1440882"/>
          <a:ext cx="1252581" cy="6262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Real number computation</a:t>
          </a:r>
          <a:endParaRPr lang="en-US" sz="1200" kern="1200" dirty="0"/>
        </a:p>
      </dsp:txBody>
      <dsp:txXfrm>
        <a:off x="5464907" y="1459225"/>
        <a:ext cx="1215895" cy="589604"/>
      </dsp:txXfrm>
    </dsp:sp>
    <dsp:sp modelId="{1570E0D2-2688-C047-AE8E-E865EC872BFE}">
      <dsp:nvSpPr>
        <dsp:cNvPr id="0" name=""/>
        <dsp:cNvSpPr/>
      </dsp:nvSpPr>
      <dsp:spPr>
        <a:xfrm rot="3907178">
          <a:off x="2846994" y="2644971"/>
          <a:ext cx="1190879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1190879" y="9349"/>
              </a:lnTo>
            </a:path>
          </a:pathLst>
        </a:custGeom>
        <a:noFill/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12662" y="2624548"/>
        <a:ext cx="59543" cy="59543"/>
      </dsp:txXfrm>
    </dsp:sp>
    <dsp:sp modelId="{2DD3BDB3-3F2A-C740-AC1B-055727FEF62D}">
      <dsp:nvSpPr>
        <dsp:cNvPr id="0" name=""/>
        <dsp:cNvSpPr/>
      </dsp:nvSpPr>
      <dsp:spPr>
        <a:xfrm>
          <a:off x="3692950" y="2881351"/>
          <a:ext cx="1252581" cy="6262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Finite Computational Processes</a:t>
          </a:r>
          <a:endParaRPr lang="en-US" sz="1200" kern="1200" dirty="0"/>
        </a:p>
      </dsp:txBody>
      <dsp:txXfrm>
        <a:off x="3711293" y="2899694"/>
        <a:ext cx="1215895" cy="589604"/>
      </dsp:txXfrm>
    </dsp:sp>
    <dsp:sp modelId="{07468CBD-24E2-434E-A77B-376A4D97B18C}">
      <dsp:nvSpPr>
        <dsp:cNvPr id="0" name=""/>
        <dsp:cNvSpPr/>
      </dsp:nvSpPr>
      <dsp:spPr>
        <a:xfrm rot="19457599">
          <a:off x="4887536" y="3005088"/>
          <a:ext cx="617023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617023" y="9349"/>
              </a:lnTo>
            </a:path>
          </a:pathLst>
        </a:custGeom>
        <a:noFill/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80622" y="2999012"/>
        <a:ext cx="30851" cy="30851"/>
      </dsp:txXfrm>
    </dsp:sp>
    <dsp:sp modelId="{8EAB16B4-F3F7-4B46-899B-22D0ADEFF99D}">
      <dsp:nvSpPr>
        <dsp:cNvPr id="0" name=""/>
        <dsp:cNvSpPr/>
      </dsp:nvSpPr>
      <dsp:spPr>
        <a:xfrm>
          <a:off x="5446564" y="2521234"/>
          <a:ext cx="1252581" cy="626290"/>
        </a:xfrm>
        <a:prstGeom prst="roundRect">
          <a:avLst>
            <a:gd name="adj" fmla="val 10000"/>
          </a:avLst>
        </a:prstGeom>
        <a:solidFill>
          <a:srgbClr val="8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Computes Partial Functions (Stops on some input) </a:t>
          </a:r>
          <a:endParaRPr lang="en-US" sz="1200" kern="1200" dirty="0"/>
        </a:p>
      </dsp:txBody>
      <dsp:txXfrm>
        <a:off x="5464907" y="2539577"/>
        <a:ext cx="1215895" cy="589604"/>
      </dsp:txXfrm>
    </dsp:sp>
    <dsp:sp modelId="{997ACBB3-6460-0B4D-BD4A-DFC704DB417B}">
      <dsp:nvSpPr>
        <dsp:cNvPr id="0" name=""/>
        <dsp:cNvSpPr/>
      </dsp:nvSpPr>
      <dsp:spPr>
        <a:xfrm rot="19457599">
          <a:off x="6641150" y="2644971"/>
          <a:ext cx="617023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617023" y="9349"/>
              </a:lnTo>
            </a:path>
          </a:pathLst>
        </a:custGeom>
        <a:noFill/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34236" y="2638895"/>
        <a:ext cx="30851" cy="30851"/>
      </dsp:txXfrm>
    </dsp:sp>
    <dsp:sp modelId="{34D64348-0DEA-2141-8C80-B2D5391CAA17}">
      <dsp:nvSpPr>
        <dsp:cNvPr id="0" name=""/>
        <dsp:cNvSpPr/>
      </dsp:nvSpPr>
      <dsp:spPr>
        <a:xfrm>
          <a:off x="7200178" y="2161116"/>
          <a:ext cx="1252581" cy="626290"/>
        </a:xfrm>
        <a:prstGeom prst="roundRect">
          <a:avLst>
            <a:gd name="adj" fmla="val 10000"/>
          </a:avLst>
        </a:prstGeom>
        <a:solidFill>
          <a:srgbClr val="8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Computes Total Functions (Stops on all input)</a:t>
          </a:r>
          <a:endParaRPr lang="en-US" sz="1200" kern="1200" dirty="0"/>
        </a:p>
      </dsp:txBody>
      <dsp:txXfrm>
        <a:off x="7218521" y="2179459"/>
        <a:ext cx="1215895" cy="589604"/>
      </dsp:txXfrm>
    </dsp:sp>
    <dsp:sp modelId="{C3D73EAA-DD22-2740-ADD7-B7C4AE89B350}">
      <dsp:nvSpPr>
        <dsp:cNvPr id="0" name=""/>
        <dsp:cNvSpPr/>
      </dsp:nvSpPr>
      <dsp:spPr>
        <a:xfrm rot="2142401">
          <a:off x="6641150" y="3005088"/>
          <a:ext cx="617023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617023" y="9349"/>
              </a:lnTo>
            </a:path>
          </a:pathLst>
        </a:custGeom>
        <a:noFill/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34236" y="2999012"/>
        <a:ext cx="30851" cy="30851"/>
      </dsp:txXfrm>
    </dsp:sp>
    <dsp:sp modelId="{F520FA14-FED2-F245-9ED3-7B4645CBC05E}">
      <dsp:nvSpPr>
        <dsp:cNvPr id="0" name=""/>
        <dsp:cNvSpPr/>
      </dsp:nvSpPr>
      <dsp:spPr>
        <a:xfrm>
          <a:off x="7200178" y="2881351"/>
          <a:ext cx="1252581" cy="626290"/>
        </a:xfrm>
        <a:prstGeom prst="roundRect">
          <a:avLst>
            <a:gd name="adj" fmla="val 10000"/>
          </a:avLst>
        </a:prstGeom>
        <a:solidFill>
          <a:srgbClr val="80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Universal Machines</a:t>
          </a:r>
          <a:endParaRPr lang="en-US" sz="1200" kern="1200" dirty="0"/>
        </a:p>
      </dsp:txBody>
      <dsp:txXfrm>
        <a:off x="7218521" y="2899694"/>
        <a:ext cx="1215895" cy="589604"/>
      </dsp:txXfrm>
    </dsp:sp>
    <dsp:sp modelId="{3DC90135-97DB-D445-9A52-FF8C1C4E1F40}">
      <dsp:nvSpPr>
        <dsp:cNvPr id="0" name=""/>
        <dsp:cNvSpPr/>
      </dsp:nvSpPr>
      <dsp:spPr>
        <a:xfrm rot="2142401">
          <a:off x="4887536" y="3365205"/>
          <a:ext cx="617023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617023" y="9349"/>
              </a:lnTo>
            </a:path>
          </a:pathLst>
        </a:custGeom>
        <a:noFill/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80622" y="3359129"/>
        <a:ext cx="30851" cy="30851"/>
      </dsp:txXfrm>
    </dsp:sp>
    <dsp:sp modelId="{6B085610-69C6-984A-8353-A7729CE2D34B}">
      <dsp:nvSpPr>
        <dsp:cNvPr id="0" name=""/>
        <dsp:cNvSpPr/>
      </dsp:nvSpPr>
      <dsp:spPr>
        <a:xfrm>
          <a:off x="5446564" y="3241468"/>
          <a:ext cx="1252581" cy="6262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Tape </a:t>
          </a:r>
          <a:r>
            <a:rPr lang="en-US" sz="1200" kern="1200" dirty="0" err="1" smtClean="0"/>
            <a:t>Erasors</a:t>
          </a:r>
          <a:endParaRPr lang="en-US" sz="1200" kern="1200" dirty="0"/>
        </a:p>
      </dsp:txBody>
      <dsp:txXfrm>
        <a:off x="5464907" y="3259811"/>
        <a:ext cx="1215895" cy="589604"/>
      </dsp:txXfrm>
    </dsp:sp>
    <dsp:sp modelId="{D8EA7B9E-1412-E148-8E15-B1D88610D9A3}">
      <dsp:nvSpPr>
        <dsp:cNvPr id="0" name=""/>
        <dsp:cNvSpPr/>
      </dsp:nvSpPr>
      <dsp:spPr>
        <a:xfrm rot="1321633">
          <a:off x="1419067" y="3734128"/>
          <a:ext cx="527053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527053" y="9349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69418" y="3730301"/>
        <a:ext cx="26352" cy="26352"/>
      </dsp:txXfrm>
    </dsp:sp>
    <dsp:sp modelId="{2CE105F2-A9D7-614D-A91B-E1592C80241C}">
      <dsp:nvSpPr>
        <dsp:cNvPr id="0" name=""/>
        <dsp:cNvSpPr/>
      </dsp:nvSpPr>
      <dsp:spPr>
        <a:xfrm>
          <a:off x="1926885" y="3529167"/>
          <a:ext cx="1252581" cy="6262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Reversible</a:t>
          </a:r>
          <a:endParaRPr lang="en-US" sz="1200" kern="1200" dirty="0"/>
        </a:p>
      </dsp:txBody>
      <dsp:txXfrm>
        <a:off x="1945228" y="3547510"/>
        <a:ext cx="1215895" cy="589604"/>
      </dsp:txXfrm>
    </dsp:sp>
    <dsp:sp modelId="{53C74134-111D-7148-B0AD-CD0207D8E762}">
      <dsp:nvSpPr>
        <dsp:cNvPr id="0" name=""/>
        <dsp:cNvSpPr/>
      </dsp:nvSpPr>
      <dsp:spPr>
        <a:xfrm rot="4312400">
          <a:off x="883609" y="4400542"/>
          <a:ext cx="1610421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1610421" y="9349"/>
              </a:lnTo>
            </a:path>
          </a:pathLst>
        </a:custGeom>
        <a:noFill/>
        <a:ln w="952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648559" y="4369631"/>
        <a:ext cx="80521" cy="80521"/>
      </dsp:txXfrm>
    </dsp:sp>
    <dsp:sp modelId="{D8EC1FE7-F4E8-AA44-880E-404611CD4E7F}">
      <dsp:nvSpPr>
        <dsp:cNvPr id="0" name=""/>
        <dsp:cNvSpPr/>
      </dsp:nvSpPr>
      <dsp:spPr>
        <a:xfrm>
          <a:off x="1939336" y="4861995"/>
          <a:ext cx="1252581" cy="6262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Non-deterministic</a:t>
          </a:r>
          <a:endParaRPr lang="en-US" sz="1200" kern="1200" dirty="0"/>
        </a:p>
      </dsp:txBody>
      <dsp:txXfrm>
        <a:off x="1957679" y="4880338"/>
        <a:ext cx="1215895" cy="589604"/>
      </dsp:txXfrm>
    </dsp:sp>
    <dsp:sp modelId="{8A6162C2-BAE4-2A4A-82CC-6C526B611402}">
      <dsp:nvSpPr>
        <dsp:cNvPr id="0" name=""/>
        <dsp:cNvSpPr/>
      </dsp:nvSpPr>
      <dsp:spPr>
        <a:xfrm rot="18770822">
          <a:off x="3074051" y="4895703"/>
          <a:ext cx="736765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736765" y="9349"/>
              </a:lnTo>
            </a:path>
          </a:pathLst>
        </a:custGeom>
        <a:noFill/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24014" y="4886633"/>
        <a:ext cx="36838" cy="36838"/>
      </dsp:txXfrm>
    </dsp:sp>
    <dsp:sp modelId="{DDD57D42-2694-7045-AE11-7FE3EB946B84}">
      <dsp:nvSpPr>
        <dsp:cNvPr id="0" name=""/>
        <dsp:cNvSpPr/>
      </dsp:nvSpPr>
      <dsp:spPr>
        <a:xfrm>
          <a:off x="3692950" y="4321819"/>
          <a:ext cx="1252581" cy="6262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Finite Generators </a:t>
          </a:r>
          <a:endParaRPr lang="en-US" sz="1200" kern="1200" dirty="0"/>
        </a:p>
      </dsp:txBody>
      <dsp:txXfrm>
        <a:off x="3711293" y="4340162"/>
        <a:ext cx="1215895" cy="589604"/>
      </dsp:txXfrm>
    </dsp:sp>
    <dsp:sp modelId="{1F1380B7-DDC6-F44A-A9BE-C075183005DA}">
      <dsp:nvSpPr>
        <dsp:cNvPr id="0" name=""/>
        <dsp:cNvSpPr/>
      </dsp:nvSpPr>
      <dsp:spPr>
        <a:xfrm rot="19457599">
          <a:off x="4887536" y="4445557"/>
          <a:ext cx="617023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617023" y="9349"/>
              </a:lnTo>
            </a:path>
          </a:pathLst>
        </a:custGeom>
        <a:noFill/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80622" y="4439481"/>
        <a:ext cx="30851" cy="30851"/>
      </dsp:txXfrm>
    </dsp:sp>
    <dsp:sp modelId="{69A721A7-AAAA-8148-9C83-935C839326AC}">
      <dsp:nvSpPr>
        <dsp:cNvPr id="0" name=""/>
        <dsp:cNvSpPr/>
      </dsp:nvSpPr>
      <dsp:spPr>
        <a:xfrm>
          <a:off x="5446564" y="3961702"/>
          <a:ext cx="1252581" cy="6262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Bounded random number generators</a:t>
          </a:r>
          <a:endParaRPr lang="en-US" sz="1200" kern="1200" dirty="0"/>
        </a:p>
      </dsp:txBody>
      <dsp:txXfrm>
        <a:off x="5464907" y="3980045"/>
        <a:ext cx="1215895" cy="589604"/>
      </dsp:txXfrm>
    </dsp:sp>
    <dsp:sp modelId="{717D0B23-65BC-9F4D-81BE-89AD7157155D}">
      <dsp:nvSpPr>
        <dsp:cNvPr id="0" name=""/>
        <dsp:cNvSpPr/>
      </dsp:nvSpPr>
      <dsp:spPr>
        <a:xfrm rot="2142401">
          <a:off x="4887536" y="4805674"/>
          <a:ext cx="617023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617023" y="9349"/>
              </a:lnTo>
            </a:path>
          </a:pathLst>
        </a:custGeom>
        <a:noFill/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80622" y="4799598"/>
        <a:ext cx="30851" cy="30851"/>
      </dsp:txXfrm>
    </dsp:sp>
    <dsp:sp modelId="{DE4EB845-38AF-EE4A-9485-B7C273A0889E}">
      <dsp:nvSpPr>
        <dsp:cNvPr id="0" name=""/>
        <dsp:cNvSpPr/>
      </dsp:nvSpPr>
      <dsp:spPr>
        <a:xfrm>
          <a:off x="5446564" y="4681937"/>
          <a:ext cx="1252581" cy="626290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Semi-Reversible machines</a:t>
          </a:r>
          <a:endParaRPr lang="en-US" sz="1200" kern="1200" dirty="0"/>
        </a:p>
      </dsp:txBody>
      <dsp:txXfrm>
        <a:off x="5464907" y="4700280"/>
        <a:ext cx="1215895" cy="589604"/>
      </dsp:txXfrm>
    </dsp:sp>
    <dsp:sp modelId="{BF44D73C-D1BB-F04D-B0DD-B7FE6E87FADC}">
      <dsp:nvSpPr>
        <dsp:cNvPr id="0" name=""/>
        <dsp:cNvSpPr/>
      </dsp:nvSpPr>
      <dsp:spPr>
        <a:xfrm rot="19457599">
          <a:off x="6641150" y="4805674"/>
          <a:ext cx="617023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617023" y="9349"/>
              </a:lnTo>
            </a:path>
          </a:pathLst>
        </a:custGeom>
        <a:noFill/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34236" y="4799598"/>
        <a:ext cx="30851" cy="30851"/>
      </dsp:txXfrm>
    </dsp:sp>
    <dsp:sp modelId="{8A3E28C0-BB65-0A4A-B0E9-3E85D5BF8EC2}">
      <dsp:nvSpPr>
        <dsp:cNvPr id="0" name=""/>
        <dsp:cNvSpPr/>
      </dsp:nvSpPr>
      <dsp:spPr>
        <a:xfrm>
          <a:off x="7200178" y="4321819"/>
          <a:ext cx="1252581" cy="626290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Total Semi-reversible  </a:t>
          </a:r>
          <a:endParaRPr lang="en-US" sz="1200" kern="1200" dirty="0"/>
        </a:p>
      </dsp:txBody>
      <dsp:txXfrm>
        <a:off x="7218521" y="4340162"/>
        <a:ext cx="1215895" cy="589604"/>
      </dsp:txXfrm>
    </dsp:sp>
    <dsp:sp modelId="{0788CA29-E9E1-8D4E-93D3-52FFE0A9CB06}">
      <dsp:nvSpPr>
        <dsp:cNvPr id="0" name=""/>
        <dsp:cNvSpPr/>
      </dsp:nvSpPr>
      <dsp:spPr>
        <a:xfrm rot="2142401">
          <a:off x="6641150" y="5165791"/>
          <a:ext cx="617023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617023" y="9349"/>
              </a:lnTo>
            </a:path>
          </a:pathLst>
        </a:custGeom>
        <a:noFill/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6934236" y="5159715"/>
        <a:ext cx="30851" cy="30851"/>
      </dsp:txXfrm>
    </dsp:sp>
    <dsp:sp modelId="{E1A97C62-175C-1B43-A36C-22C710870278}">
      <dsp:nvSpPr>
        <dsp:cNvPr id="0" name=""/>
        <dsp:cNvSpPr/>
      </dsp:nvSpPr>
      <dsp:spPr>
        <a:xfrm>
          <a:off x="7200178" y="5042054"/>
          <a:ext cx="1252581" cy="626290"/>
        </a:xfrm>
        <a:prstGeom prst="roundRect">
          <a:avLst>
            <a:gd name="adj" fmla="val 10000"/>
          </a:avLst>
        </a:prstGeom>
        <a:solidFill>
          <a:schemeClr val="accent3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Universal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Semi-reversible</a:t>
          </a:r>
          <a:endParaRPr lang="en-US" sz="1200" kern="1200" dirty="0"/>
        </a:p>
      </dsp:txBody>
      <dsp:txXfrm>
        <a:off x="7218521" y="5060397"/>
        <a:ext cx="1215895" cy="589604"/>
      </dsp:txXfrm>
    </dsp:sp>
    <dsp:sp modelId="{8357E284-3613-D544-8E19-0B39FAB7ACAE}">
      <dsp:nvSpPr>
        <dsp:cNvPr id="0" name=""/>
        <dsp:cNvSpPr/>
      </dsp:nvSpPr>
      <dsp:spPr>
        <a:xfrm rot="2829178">
          <a:off x="3074051" y="5435879"/>
          <a:ext cx="736765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736765" y="9349"/>
              </a:lnTo>
            </a:path>
          </a:pathLst>
        </a:custGeom>
        <a:noFill/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3424014" y="5426809"/>
        <a:ext cx="36838" cy="36838"/>
      </dsp:txXfrm>
    </dsp:sp>
    <dsp:sp modelId="{967CE61C-985E-1C40-83C5-3EA669A67A33}">
      <dsp:nvSpPr>
        <dsp:cNvPr id="0" name=""/>
        <dsp:cNvSpPr/>
      </dsp:nvSpPr>
      <dsp:spPr>
        <a:xfrm>
          <a:off x="3692950" y="5402171"/>
          <a:ext cx="1252581" cy="6262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Infinite Generators</a:t>
          </a:r>
          <a:endParaRPr lang="en-US" sz="1200" kern="1200" dirty="0"/>
        </a:p>
      </dsp:txBody>
      <dsp:txXfrm>
        <a:off x="3711293" y="5420514"/>
        <a:ext cx="1215895" cy="589604"/>
      </dsp:txXfrm>
    </dsp:sp>
    <dsp:sp modelId="{E43AAE4B-2646-8340-AA59-F5E5A15D7334}">
      <dsp:nvSpPr>
        <dsp:cNvPr id="0" name=""/>
        <dsp:cNvSpPr/>
      </dsp:nvSpPr>
      <dsp:spPr>
        <a:xfrm>
          <a:off x="4945531" y="5705967"/>
          <a:ext cx="501032" cy="18698"/>
        </a:xfrm>
        <a:custGeom>
          <a:avLst/>
          <a:gdLst/>
          <a:ahLst/>
          <a:cxnLst/>
          <a:rect l="0" t="0" r="0" b="0"/>
          <a:pathLst>
            <a:path>
              <a:moveTo>
                <a:pt x="0" y="9349"/>
              </a:moveTo>
              <a:lnTo>
                <a:pt x="501032" y="9349"/>
              </a:lnTo>
            </a:path>
          </a:pathLst>
        </a:custGeom>
        <a:noFill/>
        <a:ln w="9525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5183522" y="5702790"/>
        <a:ext cx="25051" cy="25051"/>
      </dsp:txXfrm>
    </dsp:sp>
    <dsp:sp modelId="{C63FD694-739F-5C45-B3A2-C213CD51180B}">
      <dsp:nvSpPr>
        <dsp:cNvPr id="0" name=""/>
        <dsp:cNvSpPr/>
      </dsp:nvSpPr>
      <dsp:spPr>
        <a:xfrm>
          <a:off x="5446564" y="5402171"/>
          <a:ext cx="1252581" cy="6262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Random real number generators</a:t>
          </a:r>
          <a:endParaRPr lang="en-US" sz="1200" kern="1200" dirty="0"/>
        </a:p>
      </dsp:txBody>
      <dsp:txXfrm>
        <a:off x="5464907" y="5420514"/>
        <a:ext cx="1215895" cy="5896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C81A8-B7D8-9647-A979-76FB603E323D}" type="datetimeFigureOut">
              <a:rPr lang="en-US" smtClean="0"/>
              <a:t>26/11/16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314D-A7C9-CB4E-8BC6-A763A165F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1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C81A8-B7D8-9647-A979-76FB603E323D}" type="datetimeFigureOut">
              <a:rPr lang="en-US" smtClean="0"/>
              <a:t>26/11/16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314D-A7C9-CB4E-8BC6-A763A165F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9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C81A8-B7D8-9647-A979-76FB603E323D}" type="datetimeFigureOut">
              <a:rPr lang="en-US" smtClean="0"/>
              <a:t>26/11/16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314D-A7C9-CB4E-8BC6-A763A165F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00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C81A8-B7D8-9647-A979-76FB603E323D}" type="datetimeFigureOut">
              <a:rPr lang="en-US" smtClean="0"/>
              <a:t>26/11/16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314D-A7C9-CB4E-8BC6-A763A165F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45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C81A8-B7D8-9647-A979-76FB603E323D}" type="datetimeFigureOut">
              <a:rPr lang="en-US" smtClean="0"/>
              <a:t>26/11/16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314D-A7C9-CB4E-8BC6-A763A165F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56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C81A8-B7D8-9647-A979-76FB603E323D}" type="datetimeFigureOut">
              <a:rPr lang="en-US" smtClean="0"/>
              <a:t>26/11/16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314D-A7C9-CB4E-8BC6-A763A165F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4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C81A8-B7D8-9647-A979-76FB603E323D}" type="datetimeFigureOut">
              <a:rPr lang="en-US" smtClean="0"/>
              <a:t>26/11/16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314D-A7C9-CB4E-8BC6-A763A165F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03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C81A8-B7D8-9647-A979-76FB603E323D}" type="datetimeFigureOut">
              <a:rPr lang="en-US" smtClean="0"/>
              <a:t>26/11/16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314D-A7C9-CB4E-8BC6-A763A165F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6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C81A8-B7D8-9647-A979-76FB603E323D}" type="datetimeFigureOut">
              <a:rPr lang="en-US" smtClean="0"/>
              <a:t>26/11/16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314D-A7C9-CB4E-8BC6-A763A165F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927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Click to edit Master text styles</a:t>
            </a:r>
          </a:p>
          <a:p>
            <a:pPr lvl="1"/>
            <a:r>
              <a:rPr lang="nl-NL" smtClean="0"/>
              <a:t>Second level</a:t>
            </a:r>
          </a:p>
          <a:p>
            <a:pPr lvl="2"/>
            <a:r>
              <a:rPr lang="nl-NL" smtClean="0"/>
              <a:t>Third level</a:t>
            </a:r>
          </a:p>
          <a:p>
            <a:pPr lvl="3"/>
            <a:r>
              <a:rPr lang="nl-NL" smtClean="0"/>
              <a:t>Fourth level</a:t>
            </a:r>
          </a:p>
          <a:p>
            <a:pPr lvl="4"/>
            <a:r>
              <a:rPr lang="nl-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C81A8-B7D8-9647-A979-76FB603E323D}" type="datetimeFigureOut">
              <a:rPr lang="en-US" smtClean="0"/>
              <a:t>26/11/16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314D-A7C9-CB4E-8BC6-A763A165F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970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C81A8-B7D8-9647-A979-76FB603E323D}" type="datetimeFigureOut">
              <a:rPr lang="en-US" smtClean="0"/>
              <a:t>26/11/16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E314D-A7C9-CB4E-8BC6-A763A165F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99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C81A8-B7D8-9647-A979-76FB603E323D}" type="datetimeFigureOut">
              <a:rPr lang="en-US" smtClean="0"/>
              <a:t>26/11/16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E314D-A7C9-CB4E-8BC6-A763A165F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94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7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149216373"/>
              </p:ext>
            </p:extLst>
          </p:nvPr>
        </p:nvGraphicFramePr>
        <p:xfrm>
          <a:off x="283578" y="679078"/>
          <a:ext cx="8638482" cy="602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8" name="Left Bracket 17"/>
          <p:cNvSpPr/>
          <p:nvPr/>
        </p:nvSpPr>
        <p:spPr>
          <a:xfrm>
            <a:off x="5450728" y="3984108"/>
            <a:ext cx="326721" cy="872209"/>
          </a:xfrm>
          <a:prstGeom prst="leftBracket">
            <a:avLst/>
          </a:prstGeom>
          <a:ln w="76200" cmpd="sng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Left Bracket 19"/>
          <p:cNvSpPr/>
          <p:nvPr/>
        </p:nvSpPr>
        <p:spPr>
          <a:xfrm>
            <a:off x="5312269" y="3439190"/>
            <a:ext cx="326721" cy="2189164"/>
          </a:xfrm>
          <a:prstGeom prst="leftBracket">
            <a:avLst/>
          </a:prstGeom>
          <a:ln w="76200" cmpd="sng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784436" y="199235"/>
            <a:ext cx="7480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Time Symmetries in Deterministic and Non-Deterministic Computing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824379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75</Words>
  <Application>Microsoft Macintosh PowerPoint</Application>
  <PresentationFormat>On-screen Show 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Atelier Adriaans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Pieter Adriaans</dc:creator>
  <cp:lastModifiedBy>Pieter Adriaans</cp:lastModifiedBy>
  <cp:revision>8</cp:revision>
  <dcterms:created xsi:type="dcterms:W3CDTF">2016-11-26T11:02:45Z</dcterms:created>
  <dcterms:modified xsi:type="dcterms:W3CDTF">2016-11-27T15:02:11Z</dcterms:modified>
</cp:coreProperties>
</file>