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9" r:id="rId3"/>
    <p:sldId id="260" r:id="rId4"/>
    <p:sldId id="263" r:id="rId5"/>
    <p:sldId id="267" r:id="rId6"/>
    <p:sldId id="273" r:id="rId7"/>
    <p:sldId id="258" r:id="rId8"/>
    <p:sldId id="261" r:id="rId9"/>
    <p:sldId id="281" r:id="rId10"/>
    <p:sldId id="288" r:id="rId11"/>
    <p:sldId id="264" r:id="rId12"/>
  </p:sldIdLst>
  <p:sldSz cx="9144000" cy="5143500" type="screen16x9"/>
  <p:notesSz cx="6858000" cy="9144000"/>
  <p:embeddedFontLst>
    <p:embeddedFont>
      <p:font typeface="Fira Sans Extra Condensed Medium" charset="0"/>
      <p:regular r:id="rId14"/>
      <p:bold r:id="rId15"/>
      <p:italic r:id="rId16"/>
      <p:boldItalic r:id="rId17"/>
    </p:embeddedFont>
    <p:embeddedFont>
      <p:font typeface="Segoe UI Black" pitchFamily="34" charset="0"/>
      <p:bold r:id="rId18"/>
      <p:boldItalic r:id="rId19"/>
    </p:embeddedFont>
    <p:embeddedFont>
      <p:font typeface="Roboto Slab Light" charset="0"/>
      <p:regular r:id="rId20"/>
      <p:bold r:id="rId21"/>
    </p:embeddedFont>
    <p:embeddedFont>
      <p:font typeface="Barlow Semi Condensed" charset="0"/>
      <p:regular r:id="rId22"/>
      <p:bold r:id="rId23"/>
      <p:italic r:id="rId24"/>
      <p:boldItalic r:id="rId25"/>
    </p:embeddedFont>
    <p:embeddedFont>
      <p:font typeface="Roboto" charset="0"/>
      <p:regular r:id="rId26"/>
      <p:bold r:id="rId27"/>
      <p:italic r:id="rId28"/>
      <p:boldItalic r:id="rId29"/>
    </p:embeddedFont>
    <p:embeddedFont>
      <p:font typeface="Bahiana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4E17FD3-6E68-44F2-BA55-0B4CCB6FE91D}">
  <a:tblStyle styleId="{14E17FD3-6E68-44F2-BA55-0B4CCB6FE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E52F88-FFD2-44AE-B6DB-A50D91CD9F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3" d="100"/>
          <a:sy n="153" d="100"/>
        </p:scale>
        <p:origin x="-41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0207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8af2a1443f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8af2a1443f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8af2a1443f_1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8af2a1443f_1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350230" flipH="1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4">
  <p:cSld name="TITLE_ONLY_2_1_1_1">
    <p:bg>
      <p:bgPr>
        <a:solidFill>
          <a:schemeClr val="lt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>
            <a:spLocks noGrp="1"/>
          </p:cNvSpPr>
          <p:nvPr>
            <p:ph type="ctrTitle"/>
          </p:nvPr>
        </p:nvSpPr>
        <p:spPr>
          <a:xfrm>
            <a:off x="716725" y="359450"/>
            <a:ext cx="7710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49" name="Google Shape;449;p2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58" name="Google Shape;458;p2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9" name="Google Shape;489;p25"/>
          <p:cNvSpPr txBox="1">
            <a:spLocks noGrp="1"/>
          </p:cNvSpPr>
          <p:nvPr>
            <p:ph type="subTitle" idx="3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5"/>
          <p:cNvSpPr txBox="1">
            <a:spLocks noGrp="1"/>
          </p:cNvSpPr>
          <p:nvPr>
            <p:ph type="subTitle" idx="4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subTitle" idx="5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6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7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8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 rot="-3205957" flipH="1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516" name="Google Shape;516;p26"/>
          <p:cNvGrpSpPr/>
          <p:nvPr/>
        </p:nvGrpSpPr>
        <p:grpSpPr>
          <a:xfrm rot="-5400000" flipH="1">
            <a:off x="5376689" y="857740"/>
            <a:ext cx="4313925" cy="3465375"/>
            <a:chOff x="1645525" y="677625"/>
            <a:chExt cx="4313925" cy="3465375"/>
          </a:xfrm>
        </p:grpSpPr>
        <p:sp>
          <p:nvSpPr>
            <p:cNvPr id="517" name="Google Shape;517;p26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26"/>
          <p:cNvSpPr txBox="1">
            <a:spLocks noGrp="1"/>
          </p:cNvSpPr>
          <p:nvPr>
            <p:ph type="subTitle" idx="1"/>
          </p:nvPr>
        </p:nvSpPr>
        <p:spPr>
          <a:xfrm>
            <a:off x="716725" y="1170900"/>
            <a:ext cx="1205100" cy="27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26" name="Google Shape;526;p26"/>
          <p:cNvSpPr txBox="1">
            <a:spLocks noGrp="1"/>
          </p:cNvSpPr>
          <p:nvPr>
            <p:ph type="subTitle" idx="2"/>
          </p:nvPr>
        </p:nvSpPr>
        <p:spPr>
          <a:xfrm>
            <a:off x="716725" y="1435437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26"/>
          <p:cNvSpPr txBox="1">
            <a:spLocks noGrp="1"/>
          </p:cNvSpPr>
          <p:nvPr>
            <p:ph type="subTitle" idx="3"/>
          </p:nvPr>
        </p:nvSpPr>
        <p:spPr>
          <a:xfrm>
            <a:off x="716725" y="2467712"/>
            <a:ext cx="1205100" cy="27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28" name="Google Shape;528;p26"/>
          <p:cNvSpPr txBox="1">
            <a:spLocks noGrp="1"/>
          </p:cNvSpPr>
          <p:nvPr>
            <p:ph type="subTitle" idx="4"/>
          </p:nvPr>
        </p:nvSpPr>
        <p:spPr>
          <a:xfrm>
            <a:off x="716725" y="2729425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6"/>
          <p:cNvSpPr txBox="1">
            <a:spLocks noGrp="1"/>
          </p:cNvSpPr>
          <p:nvPr>
            <p:ph type="subTitle" idx="5"/>
          </p:nvPr>
        </p:nvSpPr>
        <p:spPr>
          <a:xfrm>
            <a:off x="716725" y="3761700"/>
            <a:ext cx="1205100" cy="27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30" name="Google Shape;530;p26"/>
          <p:cNvSpPr txBox="1">
            <a:spLocks noGrp="1"/>
          </p:cNvSpPr>
          <p:nvPr>
            <p:ph type="subTitle" idx="6"/>
          </p:nvPr>
        </p:nvSpPr>
        <p:spPr>
          <a:xfrm>
            <a:off x="716725" y="4026238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8"/>
          <p:cNvSpPr txBox="1">
            <a:spLocks noGrp="1"/>
          </p:cNvSpPr>
          <p:nvPr>
            <p:ph type="subTitle" idx="1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8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lt2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6" name="Google Shape;56;p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10800000">
            <a:off x="4571994" y="-797772"/>
            <a:ext cx="5369111" cy="4313006"/>
            <a:chOff x="1645525" y="677625"/>
            <a:chExt cx="4313925" cy="3465375"/>
          </a:xfrm>
        </p:grpSpPr>
        <p:sp>
          <p:nvSpPr>
            <p:cNvPr id="65" name="Google Shape;65;p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02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>
            <a:spLocks noGrp="1"/>
          </p:cNvSpPr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23" name="Google Shape;223;p13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224" name="Google Shape;224;p1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233" name="Google Shape;233;p1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3"/>
          <p:cNvGrpSpPr/>
          <p:nvPr/>
        </p:nvGrpSpPr>
        <p:grpSpPr>
          <a:xfrm rot="-9670140">
            <a:off x="1041688" y="-1055082"/>
            <a:ext cx="6670468" cy="4313030"/>
            <a:chOff x="1645525" y="677625"/>
            <a:chExt cx="4313925" cy="3465375"/>
          </a:xfrm>
        </p:grpSpPr>
        <p:sp>
          <p:nvSpPr>
            <p:cNvPr id="242" name="Google Shape;242;p1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title" idx="2" hasCustomPrompt="1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4" hasCustomPrompt="1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title" idx="7" hasCustomPrompt="1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9" hasCustomPrompt="1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4" name="Google Shape;284;p15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2">
    <p:bg>
      <p:bgPr>
        <a:solidFill>
          <a:schemeClr val="dk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88" name="Google Shape;388;p2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0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97" name="Google Shape;397;p2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0"/>
          <p:cNvSpPr txBox="1">
            <a:spLocks noGrp="1"/>
          </p:cNvSpPr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6" r:id="rId9"/>
    <p:sldLayoutId id="2147483668" r:id="rId10"/>
    <p:sldLayoutId id="2147483669" r:id="rId11"/>
    <p:sldLayoutId id="2147483671" r:id="rId12"/>
    <p:sldLayoutId id="2147483672" r:id="rId13"/>
    <p:sldLayoutId id="2147483674" r:id="rId14"/>
    <p:sldLayoutId id="2147483679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 txBox="1">
            <a:spLocks noGrp="1"/>
          </p:cNvSpPr>
          <p:nvPr>
            <p:ph type="ctrTitle"/>
          </p:nvPr>
        </p:nvSpPr>
        <p:spPr>
          <a:xfrm>
            <a:off x="210659" y="120896"/>
            <a:ext cx="7179762" cy="23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iana"/>
                <a:ea typeface="Bahiana"/>
                <a:cs typeface="Bahiana"/>
                <a:sym typeface="Bahiana"/>
              </a:rPr>
              <a:t>SCIENTIFIC TEMPERAMENT </a:t>
            </a:r>
            <a:b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iana"/>
                <a:ea typeface="Bahiana"/>
                <a:cs typeface="Bahiana"/>
                <a:sym typeface="Bahiana"/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iana"/>
                <a:ea typeface="Bahiana"/>
                <a:cs typeface="Bahiana"/>
                <a:sym typeface="Bahiana"/>
              </a:rPr>
              <a:t>AND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iana"/>
                <a:ea typeface="Bahiana"/>
                <a:cs typeface="Bahiana"/>
                <a:sym typeface="Bahiana"/>
              </a:rPr>
              <a:t> logical thinking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802" name="Google Shape;802;p62"/>
          <p:cNvSpPr txBox="1">
            <a:spLocks noGrp="1"/>
          </p:cNvSpPr>
          <p:nvPr>
            <p:ph type="subTitle" idx="1"/>
          </p:nvPr>
        </p:nvSpPr>
        <p:spPr>
          <a:xfrm>
            <a:off x="305375" y="3358325"/>
            <a:ext cx="532859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A Presentation By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JOSWIN EMMANUEL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	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                  CSE B s1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	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                 Roll No - 41</a:t>
            </a:r>
            <a:r>
              <a:rPr lang="en-US" dirty="0" smtClean="0"/>
              <a:t>	</a:t>
            </a:r>
            <a:endParaRPr dirty="0"/>
          </a:p>
        </p:txBody>
      </p:sp>
      <p:grpSp>
        <p:nvGrpSpPr>
          <p:cNvPr id="803" name="Google Shape;803;p62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804" name="Google Shape;804;p62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62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823" name="Google Shape;823;p62"/>
            <p:cNvSpPr/>
            <p:nvPr/>
          </p:nvSpPr>
          <p:spPr>
            <a:xfrm flipH="1">
              <a:off x="8432050" y="3337576"/>
              <a:ext cx="27820" cy="41498"/>
            </a:xfrm>
            <a:custGeom>
              <a:avLst/>
              <a:gdLst/>
              <a:ahLst/>
              <a:cxnLst/>
              <a:rect l="l" t="t" r="r" b="b"/>
              <a:pathLst>
                <a:path w="1855" h="2767" extrusionOk="0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2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avLst/>
              <a:gdLst/>
              <a:ahLst/>
              <a:cxnLst/>
              <a:rect l="l" t="t" r="r" b="b"/>
              <a:pathLst>
                <a:path w="43163" h="15715" extrusionOk="0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2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avLst/>
              <a:gdLst/>
              <a:ahLst/>
              <a:cxnLst/>
              <a:rect l="l" t="t" r="r" b="b"/>
              <a:pathLst>
                <a:path w="36142" h="21460" extrusionOk="0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2"/>
            <p:cNvSpPr/>
            <p:nvPr/>
          </p:nvSpPr>
          <p:spPr>
            <a:xfrm flipH="1">
              <a:off x="6598126" y="3091422"/>
              <a:ext cx="93014" cy="83896"/>
            </a:xfrm>
            <a:custGeom>
              <a:avLst/>
              <a:gdLst/>
              <a:ahLst/>
              <a:cxnLst/>
              <a:rect l="l" t="t" r="r" b="b"/>
              <a:pathLst>
                <a:path w="6202" h="5594" extrusionOk="0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2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avLst/>
              <a:gdLst/>
              <a:ahLst/>
              <a:cxnLst/>
              <a:rect l="l" t="t" r="r" b="b"/>
              <a:pathLst>
                <a:path w="121735" h="37235" extrusionOk="0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2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avLst/>
              <a:gdLst/>
              <a:ahLst/>
              <a:cxnLst/>
              <a:rect l="l" t="t" r="r" b="b"/>
              <a:pathLst>
                <a:path w="16081" h="18664" extrusionOk="0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2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avLst/>
              <a:gdLst/>
              <a:ahLst/>
              <a:cxnLst/>
              <a:rect l="l" t="t" r="r" b="b"/>
              <a:pathLst>
                <a:path w="100337" h="38604" extrusionOk="0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2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avLst/>
              <a:gdLst/>
              <a:ahLst/>
              <a:cxnLst/>
              <a:rect l="l" t="t" r="r" b="b"/>
              <a:pathLst>
                <a:path w="24013" h="23618" extrusionOk="0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2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avLst/>
              <a:gdLst/>
              <a:ahLst/>
              <a:cxnLst/>
              <a:rect l="l" t="t" r="r" b="b"/>
              <a:pathLst>
                <a:path w="10730" h="26202" extrusionOk="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2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avLst/>
              <a:gdLst/>
              <a:ahLst/>
              <a:cxnLst/>
              <a:rect l="l" t="t" r="r" b="b"/>
              <a:pathLst>
                <a:path w="10731" h="26202" extrusionOk="0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2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avLst/>
              <a:gdLst/>
              <a:ahLst/>
              <a:cxnLst/>
              <a:rect l="l" t="t" r="r" b="b"/>
              <a:pathLst>
                <a:path w="13649" h="5593" extrusionOk="0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2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avLst/>
              <a:gdLst/>
              <a:ahLst/>
              <a:cxnLst/>
              <a:rect l="l" t="t" r="r" b="b"/>
              <a:pathLst>
                <a:path w="29028" h="22859" extrusionOk="0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avLst/>
              <a:gdLst/>
              <a:ahLst/>
              <a:cxnLst/>
              <a:rect l="l" t="t" r="r" b="b"/>
              <a:pathLst>
                <a:path w="6111" h="21582" extrusionOk="0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avLst/>
              <a:gdLst/>
              <a:ahLst/>
              <a:cxnLst/>
              <a:rect l="l" t="t" r="r" b="b"/>
              <a:pathLst>
                <a:path w="262832" h="176569" extrusionOk="0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7" name="Google Shape;2317;p94"/>
          <p:cNvGrpSpPr/>
          <p:nvPr/>
        </p:nvGrpSpPr>
        <p:grpSpPr>
          <a:xfrm>
            <a:off x="6682555" y="849806"/>
            <a:ext cx="1621173" cy="1302288"/>
            <a:chOff x="1645525" y="677625"/>
            <a:chExt cx="4313925" cy="3465375"/>
          </a:xfrm>
        </p:grpSpPr>
        <p:sp>
          <p:nvSpPr>
            <p:cNvPr id="2318" name="Google Shape;2318;p9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6" name="Google Shape;2326;p94"/>
          <p:cNvSpPr/>
          <p:nvPr/>
        </p:nvSpPr>
        <p:spPr>
          <a:xfrm>
            <a:off x="8046826" y="4681572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975" cap="flat" cmpd="sng">
            <a:solidFill>
              <a:srgbClr val="E7CEBA"/>
            </a:solidFill>
            <a:prstDash val="solid"/>
            <a:miter lim="30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94"/>
          <p:cNvSpPr/>
          <p:nvPr/>
        </p:nvSpPr>
        <p:spPr>
          <a:xfrm>
            <a:off x="4483531" y="3376465"/>
            <a:ext cx="28" cy="285"/>
          </a:xfrm>
          <a:custGeom>
            <a:avLst/>
            <a:gdLst/>
            <a:ahLst/>
            <a:cxnLst/>
            <a:rect l="l" t="t" r="r" b="b"/>
            <a:pathLst>
              <a:path w="1" h="10" fill="none" extrusionOk="0">
                <a:moveTo>
                  <a:pt x="1" y="10"/>
                </a:moveTo>
                <a:cubicBezTo>
                  <a:pt x="1" y="10"/>
                  <a:pt x="1" y="1"/>
                  <a:pt x="1" y="1"/>
                </a:cubicBezTo>
                <a:cubicBezTo>
                  <a:pt x="1" y="1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lose/>
              </a:path>
            </a:pathLst>
          </a:custGeom>
          <a:solidFill>
            <a:schemeClr val="lt2"/>
          </a:solidFill>
          <a:ln w="38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9" name="Google Shape;2329;p94"/>
          <p:cNvGrpSpPr/>
          <p:nvPr/>
        </p:nvGrpSpPr>
        <p:grpSpPr>
          <a:xfrm flipH="1">
            <a:off x="364610" y="998400"/>
            <a:ext cx="2203546" cy="4144711"/>
            <a:chOff x="97548" y="3997225"/>
            <a:chExt cx="2311735" cy="4348207"/>
          </a:xfrm>
        </p:grpSpPr>
        <p:sp>
          <p:nvSpPr>
            <p:cNvPr id="2330" name="Google Shape;2330;p94"/>
            <p:cNvSpPr/>
            <p:nvPr/>
          </p:nvSpPr>
          <p:spPr>
            <a:xfrm>
              <a:off x="2037187" y="5363476"/>
              <a:ext cx="159471" cy="199741"/>
            </a:xfrm>
            <a:custGeom>
              <a:avLst/>
              <a:gdLst/>
              <a:ahLst/>
              <a:cxnLst/>
              <a:rect l="l" t="t" r="r" b="b"/>
              <a:pathLst>
                <a:path w="5655" h="7083" fill="none" extrusionOk="0">
                  <a:moveTo>
                    <a:pt x="5655" y="7082"/>
                  </a:moveTo>
                  <a:cubicBezTo>
                    <a:pt x="5655" y="7082"/>
                    <a:pt x="4895" y="3404"/>
                    <a:pt x="1" y="0"/>
                  </a:cubicBezTo>
                </a:path>
              </a:pathLst>
            </a:custGeom>
            <a:solidFill>
              <a:schemeClr val="dk1"/>
            </a:solidFill>
            <a:ln w="167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1" name="Google Shape;2331;p94"/>
            <p:cNvGrpSpPr/>
            <p:nvPr/>
          </p:nvGrpSpPr>
          <p:grpSpPr>
            <a:xfrm>
              <a:off x="97548" y="3997225"/>
              <a:ext cx="2311735" cy="4348207"/>
              <a:chOff x="97548" y="3997225"/>
              <a:chExt cx="2311735" cy="4348207"/>
            </a:xfrm>
          </p:grpSpPr>
          <p:sp>
            <p:nvSpPr>
              <p:cNvPr id="2332" name="Google Shape;2332;p94"/>
              <p:cNvSpPr/>
              <p:nvPr/>
            </p:nvSpPr>
            <p:spPr>
              <a:xfrm>
                <a:off x="2098068" y="5374615"/>
                <a:ext cx="159443" cy="16889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5989" extrusionOk="0">
                    <a:moveTo>
                      <a:pt x="5654" y="0"/>
                    </a:moveTo>
                    <a:lnTo>
                      <a:pt x="5654" y="0"/>
                    </a:lnTo>
                    <a:cubicBezTo>
                      <a:pt x="4679" y="1310"/>
                      <a:pt x="3167" y="1621"/>
                      <a:pt x="1952" y="1621"/>
                    </a:cubicBezTo>
                    <a:cubicBezTo>
                      <a:pt x="855" y="1621"/>
                      <a:pt x="0" y="1368"/>
                      <a:pt x="0" y="1368"/>
                    </a:cubicBezTo>
                    <a:lnTo>
                      <a:pt x="0" y="1368"/>
                    </a:lnTo>
                    <a:lnTo>
                      <a:pt x="3496" y="5988"/>
                    </a:lnTo>
                    <a:cubicBezTo>
                      <a:pt x="3496" y="5988"/>
                      <a:pt x="4833" y="2310"/>
                      <a:pt x="5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3" name="Google Shape;2333;p94"/>
              <p:cNvGrpSpPr/>
              <p:nvPr/>
            </p:nvGrpSpPr>
            <p:grpSpPr>
              <a:xfrm>
                <a:off x="97548" y="3997225"/>
                <a:ext cx="2311735" cy="4348207"/>
                <a:chOff x="97548" y="3997225"/>
                <a:chExt cx="2311735" cy="4348207"/>
              </a:xfrm>
            </p:grpSpPr>
            <p:sp>
              <p:nvSpPr>
                <p:cNvPr id="2334" name="Google Shape;2334;p94"/>
                <p:cNvSpPr/>
                <p:nvPr/>
              </p:nvSpPr>
              <p:spPr>
                <a:xfrm>
                  <a:off x="803810" y="5363166"/>
                  <a:ext cx="607766" cy="524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52" h="18583" extrusionOk="0">
                      <a:moveTo>
                        <a:pt x="7853" y="1"/>
                      </a:moveTo>
                      <a:cubicBezTo>
                        <a:pt x="7532" y="1"/>
                        <a:pt x="7204" y="13"/>
                        <a:pt x="6870" y="42"/>
                      </a:cubicBezTo>
                      <a:cubicBezTo>
                        <a:pt x="2888" y="376"/>
                        <a:pt x="1" y="2808"/>
                        <a:pt x="1" y="2808"/>
                      </a:cubicBezTo>
                      <a:lnTo>
                        <a:pt x="335" y="6911"/>
                      </a:lnTo>
                      <a:lnTo>
                        <a:pt x="3162" y="6729"/>
                      </a:lnTo>
                      <a:cubicBezTo>
                        <a:pt x="3162" y="6729"/>
                        <a:pt x="3314" y="7488"/>
                        <a:pt x="4134" y="7914"/>
                      </a:cubicBezTo>
                      <a:cubicBezTo>
                        <a:pt x="4985" y="8340"/>
                        <a:pt x="11186" y="11501"/>
                        <a:pt x="11186" y="11501"/>
                      </a:cubicBezTo>
                      <a:cubicBezTo>
                        <a:pt x="11186" y="11501"/>
                        <a:pt x="12888" y="13051"/>
                        <a:pt x="13101" y="13811"/>
                      </a:cubicBezTo>
                      <a:cubicBezTo>
                        <a:pt x="13312" y="14564"/>
                        <a:pt x="14777" y="17945"/>
                        <a:pt x="15247" y="17945"/>
                      </a:cubicBezTo>
                      <a:cubicBezTo>
                        <a:pt x="15251" y="17945"/>
                        <a:pt x="15255" y="17945"/>
                        <a:pt x="15259" y="17945"/>
                      </a:cubicBezTo>
                      <a:cubicBezTo>
                        <a:pt x="15563" y="17397"/>
                        <a:pt x="15594" y="17245"/>
                        <a:pt x="15594" y="17245"/>
                      </a:cubicBezTo>
                      <a:cubicBezTo>
                        <a:pt x="15594" y="17245"/>
                        <a:pt x="16505" y="18522"/>
                        <a:pt x="17721" y="18583"/>
                      </a:cubicBezTo>
                      <a:lnTo>
                        <a:pt x="17934" y="17489"/>
                      </a:lnTo>
                      <a:cubicBezTo>
                        <a:pt x="17934" y="17489"/>
                        <a:pt x="17935" y="17489"/>
                        <a:pt x="17936" y="17489"/>
                      </a:cubicBezTo>
                      <a:cubicBezTo>
                        <a:pt x="17965" y="17489"/>
                        <a:pt x="18292" y="17461"/>
                        <a:pt x="18785" y="16273"/>
                      </a:cubicBezTo>
                      <a:cubicBezTo>
                        <a:pt x="19669" y="16762"/>
                        <a:pt x="20076" y="16855"/>
                        <a:pt x="20258" y="16855"/>
                      </a:cubicBezTo>
                      <a:cubicBezTo>
                        <a:pt x="20370" y="16855"/>
                        <a:pt x="20396" y="16820"/>
                        <a:pt x="20396" y="16820"/>
                      </a:cubicBezTo>
                      <a:cubicBezTo>
                        <a:pt x="20396" y="16820"/>
                        <a:pt x="20548" y="11744"/>
                        <a:pt x="20974" y="10893"/>
                      </a:cubicBezTo>
                      <a:cubicBezTo>
                        <a:pt x="21430" y="10042"/>
                        <a:pt x="20153" y="5482"/>
                        <a:pt x="20153" y="5482"/>
                      </a:cubicBezTo>
                      <a:lnTo>
                        <a:pt x="20153" y="5482"/>
                      </a:lnTo>
                      <a:cubicBezTo>
                        <a:pt x="20153" y="5482"/>
                        <a:pt x="20158" y="5482"/>
                        <a:pt x="20167" y="5482"/>
                      </a:cubicBezTo>
                      <a:cubicBezTo>
                        <a:pt x="20289" y="5482"/>
                        <a:pt x="21156" y="5456"/>
                        <a:pt x="21551" y="4722"/>
                      </a:cubicBezTo>
                      <a:cubicBezTo>
                        <a:pt x="20092" y="4236"/>
                        <a:pt x="19180" y="2808"/>
                        <a:pt x="19180" y="2808"/>
                      </a:cubicBezTo>
                      <a:lnTo>
                        <a:pt x="13952" y="1531"/>
                      </a:lnTo>
                      <a:cubicBezTo>
                        <a:pt x="13952" y="1531"/>
                        <a:pt x="11351" y="1"/>
                        <a:pt x="78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94"/>
                <p:cNvSpPr/>
                <p:nvPr/>
              </p:nvSpPr>
              <p:spPr>
                <a:xfrm>
                  <a:off x="448113" y="4008138"/>
                  <a:ext cx="573475" cy="59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6" h="21134" extrusionOk="0">
                      <a:moveTo>
                        <a:pt x="15598" y="1"/>
                      </a:moveTo>
                      <a:cubicBezTo>
                        <a:pt x="14857" y="1"/>
                        <a:pt x="14011" y="265"/>
                        <a:pt x="13739" y="465"/>
                      </a:cubicBezTo>
                      <a:cubicBezTo>
                        <a:pt x="13283" y="829"/>
                        <a:pt x="13162" y="1164"/>
                        <a:pt x="13162" y="1164"/>
                      </a:cubicBezTo>
                      <a:cubicBezTo>
                        <a:pt x="13162" y="1164"/>
                        <a:pt x="12941" y="1149"/>
                        <a:pt x="12607" y="1149"/>
                      </a:cubicBezTo>
                      <a:cubicBezTo>
                        <a:pt x="11772" y="1149"/>
                        <a:pt x="10231" y="1242"/>
                        <a:pt x="9666" y="1893"/>
                      </a:cubicBezTo>
                      <a:cubicBezTo>
                        <a:pt x="8177" y="1954"/>
                        <a:pt x="6079" y="2045"/>
                        <a:pt x="5684" y="2805"/>
                      </a:cubicBezTo>
                      <a:cubicBezTo>
                        <a:pt x="5572" y="2793"/>
                        <a:pt x="5457" y="2788"/>
                        <a:pt x="5341" y="2788"/>
                      </a:cubicBezTo>
                      <a:cubicBezTo>
                        <a:pt x="3951" y="2788"/>
                        <a:pt x="2350" y="3612"/>
                        <a:pt x="1733" y="4902"/>
                      </a:cubicBezTo>
                      <a:cubicBezTo>
                        <a:pt x="1064" y="6331"/>
                        <a:pt x="0" y="11042"/>
                        <a:pt x="122" y="14234"/>
                      </a:cubicBezTo>
                      <a:cubicBezTo>
                        <a:pt x="213" y="17061"/>
                        <a:pt x="578" y="18702"/>
                        <a:pt x="1064" y="19796"/>
                      </a:cubicBezTo>
                      <a:lnTo>
                        <a:pt x="1824" y="19766"/>
                      </a:lnTo>
                      <a:cubicBezTo>
                        <a:pt x="1824" y="19766"/>
                        <a:pt x="2589" y="18972"/>
                        <a:pt x="3353" y="18972"/>
                      </a:cubicBezTo>
                      <a:cubicBezTo>
                        <a:pt x="3380" y="18972"/>
                        <a:pt x="3408" y="18973"/>
                        <a:pt x="3435" y="18976"/>
                      </a:cubicBezTo>
                      <a:cubicBezTo>
                        <a:pt x="4195" y="19067"/>
                        <a:pt x="5228" y="19553"/>
                        <a:pt x="5228" y="19553"/>
                      </a:cubicBezTo>
                      <a:cubicBezTo>
                        <a:pt x="5228" y="19553"/>
                        <a:pt x="6177" y="18988"/>
                        <a:pt x="6906" y="18988"/>
                      </a:cubicBezTo>
                      <a:cubicBezTo>
                        <a:pt x="7023" y="18988"/>
                        <a:pt x="7134" y="19003"/>
                        <a:pt x="7234" y="19036"/>
                      </a:cubicBezTo>
                      <a:cubicBezTo>
                        <a:pt x="7934" y="19280"/>
                        <a:pt x="8967" y="20222"/>
                        <a:pt x="8967" y="20222"/>
                      </a:cubicBezTo>
                      <a:cubicBezTo>
                        <a:pt x="8967" y="20222"/>
                        <a:pt x="9598" y="19696"/>
                        <a:pt x="10176" y="19696"/>
                      </a:cubicBezTo>
                      <a:cubicBezTo>
                        <a:pt x="10219" y="19696"/>
                        <a:pt x="10262" y="19699"/>
                        <a:pt x="10304" y="19705"/>
                      </a:cubicBezTo>
                      <a:cubicBezTo>
                        <a:pt x="10912" y="19766"/>
                        <a:pt x="11520" y="20982"/>
                        <a:pt x="11520" y="20982"/>
                      </a:cubicBezTo>
                      <a:lnTo>
                        <a:pt x="13162" y="21134"/>
                      </a:lnTo>
                      <a:cubicBezTo>
                        <a:pt x="13222" y="20982"/>
                        <a:pt x="13283" y="20890"/>
                        <a:pt x="13344" y="20799"/>
                      </a:cubicBezTo>
                      <a:cubicBezTo>
                        <a:pt x="13891" y="20100"/>
                        <a:pt x="18329" y="17699"/>
                        <a:pt x="19332" y="16058"/>
                      </a:cubicBezTo>
                      <a:cubicBezTo>
                        <a:pt x="20335" y="14416"/>
                        <a:pt x="20031" y="12805"/>
                        <a:pt x="19849" y="12289"/>
                      </a:cubicBezTo>
                      <a:cubicBezTo>
                        <a:pt x="19697" y="11802"/>
                        <a:pt x="18967" y="9553"/>
                        <a:pt x="18998" y="8702"/>
                      </a:cubicBezTo>
                      <a:cubicBezTo>
                        <a:pt x="19028" y="7851"/>
                        <a:pt x="19058" y="6605"/>
                        <a:pt x="19058" y="6605"/>
                      </a:cubicBezTo>
                      <a:cubicBezTo>
                        <a:pt x="19058" y="6605"/>
                        <a:pt x="18803" y="6456"/>
                        <a:pt x="18444" y="6456"/>
                      </a:cubicBezTo>
                      <a:cubicBezTo>
                        <a:pt x="18059" y="6456"/>
                        <a:pt x="17553" y="6627"/>
                        <a:pt x="17113" y="7334"/>
                      </a:cubicBezTo>
                      <a:lnTo>
                        <a:pt x="17417" y="12532"/>
                      </a:lnTo>
                      <a:lnTo>
                        <a:pt x="17083" y="9705"/>
                      </a:lnTo>
                      <a:cubicBezTo>
                        <a:pt x="17083" y="9705"/>
                        <a:pt x="17235" y="1316"/>
                        <a:pt x="16748" y="465"/>
                      </a:cubicBezTo>
                      <a:cubicBezTo>
                        <a:pt x="16552" y="121"/>
                        <a:pt x="16099" y="1"/>
                        <a:pt x="15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94"/>
                <p:cNvSpPr/>
                <p:nvPr/>
              </p:nvSpPr>
              <p:spPr>
                <a:xfrm>
                  <a:off x="646095" y="8266497"/>
                  <a:ext cx="58318" cy="7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2798" fill="none" extrusionOk="0">
                      <a:moveTo>
                        <a:pt x="2068" y="1"/>
                      </a:moveTo>
                      <a:cubicBezTo>
                        <a:pt x="2068" y="1"/>
                        <a:pt x="973" y="761"/>
                        <a:pt x="1" y="2797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94"/>
                <p:cNvSpPr/>
                <p:nvPr/>
              </p:nvSpPr>
              <p:spPr>
                <a:xfrm>
                  <a:off x="200388" y="6153715"/>
                  <a:ext cx="495474" cy="24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0" h="8544" extrusionOk="0">
                      <a:moveTo>
                        <a:pt x="1" y="1"/>
                      </a:moveTo>
                      <a:cubicBezTo>
                        <a:pt x="1" y="1"/>
                        <a:pt x="2463" y="4195"/>
                        <a:pt x="9059" y="6414"/>
                      </a:cubicBezTo>
                      <a:cubicBezTo>
                        <a:pt x="15011" y="8444"/>
                        <a:pt x="17151" y="8543"/>
                        <a:pt x="17512" y="8543"/>
                      </a:cubicBezTo>
                      <a:cubicBezTo>
                        <a:pt x="17551" y="8543"/>
                        <a:pt x="17570" y="8542"/>
                        <a:pt x="17570" y="8542"/>
                      </a:cubicBezTo>
                      <a:lnTo>
                        <a:pt x="16871" y="5259"/>
                      </a:lnTo>
                      <a:cubicBezTo>
                        <a:pt x="16871" y="5259"/>
                        <a:pt x="15914" y="5417"/>
                        <a:pt x="14375" y="5417"/>
                      </a:cubicBezTo>
                      <a:cubicBezTo>
                        <a:pt x="11045" y="5417"/>
                        <a:pt x="4990" y="46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94"/>
                <p:cNvSpPr/>
                <p:nvPr/>
              </p:nvSpPr>
              <p:spPr>
                <a:xfrm>
                  <a:off x="977795" y="4049505"/>
                  <a:ext cx="1431488" cy="427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2" h="151462" fill="none" extrusionOk="0">
                      <a:moveTo>
                        <a:pt x="1" y="46688"/>
                      </a:moveTo>
                      <a:cubicBezTo>
                        <a:pt x="1" y="46688"/>
                        <a:pt x="4226" y="45472"/>
                        <a:pt x="5259" y="44439"/>
                      </a:cubicBezTo>
                      <a:cubicBezTo>
                        <a:pt x="2919" y="42159"/>
                        <a:pt x="4347" y="39181"/>
                        <a:pt x="4347" y="39181"/>
                      </a:cubicBezTo>
                      <a:cubicBezTo>
                        <a:pt x="4347" y="39181"/>
                        <a:pt x="3740" y="30335"/>
                        <a:pt x="6110" y="20487"/>
                      </a:cubicBezTo>
                      <a:cubicBezTo>
                        <a:pt x="8512" y="10639"/>
                        <a:pt x="10123" y="8086"/>
                        <a:pt x="11642" y="5533"/>
                      </a:cubicBezTo>
                      <a:cubicBezTo>
                        <a:pt x="13193" y="2979"/>
                        <a:pt x="18421" y="1"/>
                        <a:pt x="27357" y="852"/>
                      </a:cubicBezTo>
                      <a:cubicBezTo>
                        <a:pt x="36293" y="1703"/>
                        <a:pt x="38695" y="4195"/>
                        <a:pt x="40275" y="5958"/>
                      </a:cubicBezTo>
                      <a:cubicBezTo>
                        <a:pt x="41886" y="7721"/>
                        <a:pt x="47053" y="13040"/>
                        <a:pt x="48908" y="18268"/>
                      </a:cubicBezTo>
                      <a:cubicBezTo>
                        <a:pt x="50762" y="23466"/>
                        <a:pt x="49911" y="35442"/>
                        <a:pt x="48269" y="39393"/>
                      </a:cubicBezTo>
                      <a:cubicBezTo>
                        <a:pt x="46628" y="43314"/>
                        <a:pt x="43163" y="53284"/>
                        <a:pt x="43163" y="53284"/>
                      </a:cubicBezTo>
                      <a:cubicBezTo>
                        <a:pt x="43163" y="53284"/>
                        <a:pt x="46871" y="74926"/>
                        <a:pt x="45594" y="82160"/>
                      </a:cubicBezTo>
                      <a:cubicBezTo>
                        <a:pt x="44318" y="89394"/>
                        <a:pt x="38786" y="107267"/>
                        <a:pt x="38786" y="107267"/>
                      </a:cubicBezTo>
                      <a:cubicBezTo>
                        <a:pt x="38786" y="107267"/>
                        <a:pt x="40245" y="113255"/>
                        <a:pt x="38816" y="117084"/>
                      </a:cubicBezTo>
                      <a:cubicBezTo>
                        <a:pt x="39546" y="118118"/>
                        <a:pt x="39303" y="120428"/>
                        <a:pt x="39303" y="120428"/>
                      </a:cubicBezTo>
                      <a:cubicBezTo>
                        <a:pt x="39303" y="120428"/>
                        <a:pt x="43679" y="138483"/>
                        <a:pt x="44652" y="15146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94"/>
                <p:cNvSpPr/>
                <p:nvPr/>
              </p:nvSpPr>
              <p:spPr>
                <a:xfrm>
                  <a:off x="448113" y="3997225"/>
                  <a:ext cx="491188" cy="56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8" h="20184" fill="none" extrusionOk="0">
                      <a:moveTo>
                        <a:pt x="17417" y="12919"/>
                      </a:moveTo>
                      <a:lnTo>
                        <a:pt x="17083" y="10092"/>
                      </a:lnTo>
                      <a:cubicBezTo>
                        <a:pt x="17083" y="10092"/>
                        <a:pt x="17235" y="1703"/>
                        <a:pt x="16748" y="852"/>
                      </a:cubicBezTo>
                      <a:cubicBezTo>
                        <a:pt x="16262" y="1"/>
                        <a:pt x="14195" y="517"/>
                        <a:pt x="13739" y="852"/>
                      </a:cubicBezTo>
                      <a:cubicBezTo>
                        <a:pt x="13283" y="1216"/>
                        <a:pt x="13162" y="1551"/>
                        <a:pt x="13162" y="1551"/>
                      </a:cubicBezTo>
                      <a:cubicBezTo>
                        <a:pt x="13162" y="1551"/>
                        <a:pt x="10456" y="1368"/>
                        <a:pt x="9666" y="2280"/>
                      </a:cubicBezTo>
                      <a:cubicBezTo>
                        <a:pt x="8177" y="2341"/>
                        <a:pt x="6079" y="2432"/>
                        <a:pt x="5684" y="3192"/>
                      </a:cubicBezTo>
                      <a:cubicBezTo>
                        <a:pt x="4225" y="3040"/>
                        <a:pt x="2402" y="3891"/>
                        <a:pt x="1733" y="5289"/>
                      </a:cubicBezTo>
                      <a:cubicBezTo>
                        <a:pt x="1064" y="6718"/>
                        <a:pt x="0" y="11429"/>
                        <a:pt x="122" y="14621"/>
                      </a:cubicBezTo>
                      <a:cubicBezTo>
                        <a:pt x="213" y="17448"/>
                        <a:pt x="578" y="19089"/>
                        <a:pt x="1064" y="20183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94"/>
                <p:cNvSpPr/>
                <p:nvPr/>
              </p:nvSpPr>
              <p:spPr>
                <a:xfrm>
                  <a:off x="819234" y="4176371"/>
                  <a:ext cx="202335" cy="42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5" h="15168" fill="none" extrusionOk="0">
                      <a:moveTo>
                        <a:pt x="1" y="15168"/>
                      </a:moveTo>
                      <a:cubicBezTo>
                        <a:pt x="61" y="15016"/>
                        <a:pt x="122" y="14894"/>
                        <a:pt x="183" y="14833"/>
                      </a:cubicBezTo>
                      <a:cubicBezTo>
                        <a:pt x="730" y="14134"/>
                        <a:pt x="5168" y="11703"/>
                        <a:pt x="6171" y="10092"/>
                      </a:cubicBezTo>
                      <a:cubicBezTo>
                        <a:pt x="7174" y="8450"/>
                        <a:pt x="6870" y="6809"/>
                        <a:pt x="6718" y="6323"/>
                      </a:cubicBezTo>
                      <a:cubicBezTo>
                        <a:pt x="6536" y="5836"/>
                        <a:pt x="5806" y="3557"/>
                        <a:pt x="5837" y="2705"/>
                      </a:cubicBezTo>
                      <a:cubicBezTo>
                        <a:pt x="5867" y="1854"/>
                        <a:pt x="5897" y="639"/>
                        <a:pt x="5897" y="639"/>
                      </a:cubicBezTo>
                      <a:cubicBezTo>
                        <a:pt x="5897" y="639"/>
                        <a:pt x="4803" y="0"/>
                        <a:pt x="3952" y="136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94"/>
                <p:cNvSpPr/>
                <p:nvPr/>
              </p:nvSpPr>
              <p:spPr>
                <a:xfrm>
                  <a:off x="423242" y="4538920"/>
                  <a:ext cx="422605" cy="2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6" h="7539" fill="none" extrusionOk="0">
                      <a:moveTo>
                        <a:pt x="396" y="5198"/>
                      </a:moveTo>
                      <a:cubicBezTo>
                        <a:pt x="396" y="5198"/>
                        <a:pt x="1" y="1794"/>
                        <a:pt x="396" y="1368"/>
                      </a:cubicBezTo>
                      <a:cubicBezTo>
                        <a:pt x="791" y="943"/>
                        <a:pt x="2706" y="943"/>
                        <a:pt x="2706" y="943"/>
                      </a:cubicBezTo>
                      <a:cubicBezTo>
                        <a:pt x="2706" y="943"/>
                        <a:pt x="3466" y="92"/>
                        <a:pt x="4347" y="92"/>
                      </a:cubicBezTo>
                      <a:cubicBezTo>
                        <a:pt x="5229" y="92"/>
                        <a:pt x="6110" y="730"/>
                        <a:pt x="6110" y="730"/>
                      </a:cubicBezTo>
                      <a:cubicBezTo>
                        <a:pt x="6110" y="730"/>
                        <a:pt x="7478" y="1"/>
                        <a:pt x="8390" y="244"/>
                      </a:cubicBezTo>
                      <a:cubicBezTo>
                        <a:pt x="9302" y="517"/>
                        <a:pt x="9727" y="1490"/>
                        <a:pt x="9727" y="1490"/>
                      </a:cubicBezTo>
                      <a:cubicBezTo>
                        <a:pt x="9727" y="1490"/>
                        <a:pt x="10791" y="608"/>
                        <a:pt x="11369" y="912"/>
                      </a:cubicBezTo>
                      <a:cubicBezTo>
                        <a:pt x="11916" y="1247"/>
                        <a:pt x="12281" y="2159"/>
                        <a:pt x="12281" y="2159"/>
                      </a:cubicBezTo>
                      <a:cubicBezTo>
                        <a:pt x="12281" y="2159"/>
                        <a:pt x="14287" y="1946"/>
                        <a:pt x="14621" y="2797"/>
                      </a:cubicBezTo>
                      <a:cubicBezTo>
                        <a:pt x="14986" y="3648"/>
                        <a:pt x="13740" y="7539"/>
                        <a:pt x="13740" y="7539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94"/>
                <p:cNvSpPr/>
                <p:nvPr/>
              </p:nvSpPr>
              <p:spPr>
                <a:xfrm>
                  <a:off x="97548" y="4652927"/>
                  <a:ext cx="1939765" cy="165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6" h="58573" fill="none" extrusionOk="0">
                      <a:moveTo>
                        <a:pt x="23648" y="42888"/>
                      </a:moveTo>
                      <a:cubicBezTo>
                        <a:pt x="26262" y="36718"/>
                        <a:pt x="25107" y="27356"/>
                        <a:pt x="25107" y="27356"/>
                      </a:cubicBezTo>
                      <a:lnTo>
                        <a:pt x="26262" y="16870"/>
                      </a:lnTo>
                      <a:cubicBezTo>
                        <a:pt x="26262" y="16870"/>
                        <a:pt x="27904" y="9210"/>
                        <a:pt x="26597" y="5198"/>
                      </a:cubicBezTo>
                      <a:cubicBezTo>
                        <a:pt x="25259" y="1216"/>
                        <a:pt x="14408" y="1581"/>
                        <a:pt x="14408" y="1581"/>
                      </a:cubicBezTo>
                      <a:cubicBezTo>
                        <a:pt x="14408" y="1581"/>
                        <a:pt x="10305" y="0"/>
                        <a:pt x="7174" y="3496"/>
                      </a:cubicBezTo>
                      <a:cubicBezTo>
                        <a:pt x="4013" y="7022"/>
                        <a:pt x="4621" y="20213"/>
                        <a:pt x="4621" y="20213"/>
                      </a:cubicBezTo>
                      <a:cubicBezTo>
                        <a:pt x="4621" y="20213"/>
                        <a:pt x="2858" y="32250"/>
                        <a:pt x="2311" y="34864"/>
                      </a:cubicBezTo>
                      <a:cubicBezTo>
                        <a:pt x="1794" y="37448"/>
                        <a:pt x="0" y="45746"/>
                        <a:pt x="1824" y="50487"/>
                      </a:cubicBezTo>
                      <a:cubicBezTo>
                        <a:pt x="3618" y="55199"/>
                        <a:pt x="11368" y="58572"/>
                        <a:pt x="18147" y="58572"/>
                      </a:cubicBezTo>
                      <a:cubicBezTo>
                        <a:pt x="24955" y="58572"/>
                        <a:pt x="50397" y="55381"/>
                        <a:pt x="55442" y="54347"/>
                      </a:cubicBezTo>
                      <a:cubicBezTo>
                        <a:pt x="60458" y="53314"/>
                        <a:pt x="61582" y="52493"/>
                        <a:pt x="61582" y="52493"/>
                      </a:cubicBezTo>
                      <a:cubicBezTo>
                        <a:pt x="61582" y="52493"/>
                        <a:pt x="66263" y="50761"/>
                        <a:pt x="68786" y="47904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3" name="Google Shape;2343;p94"/>
                <p:cNvSpPr/>
                <p:nvPr/>
              </p:nvSpPr>
              <p:spPr>
                <a:xfrm>
                  <a:off x="820109" y="5360882"/>
                  <a:ext cx="575167" cy="501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17783" fill="none" extrusionOk="0">
                      <a:moveTo>
                        <a:pt x="0" y="2706"/>
                      </a:moveTo>
                      <a:cubicBezTo>
                        <a:pt x="0" y="2706"/>
                        <a:pt x="2462" y="214"/>
                        <a:pt x="6596" y="92"/>
                      </a:cubicBezTo>
                      <a:cubicBezTo>
                        <a:pt x="10760" y="1"/>
                        <a:pt x="11915" y="1004"/>
                        <a:pt x="11915" y="1004"/>
                      </a:cubicBezTo>
                      <a:cubicBezTo>
                        <a:pt x="11915" y="1004"/>
                        <a:pt x="18724" y="4317"/>
                        <a:pt x="19696" y="5958"/>
                      </a:cubicBezTo>
                      <a:lnTo>
                        <a:pt x="20396" y="10791"/>
                      </a:lnTo>
                      <a:cubicBezTo>
                        <a:pt x="20396" y="10791"/>
                        <a:pt x="19575" y="15320"/>
                        <a:pt x="20000" y="16870"/>
                      </a:cubicBezTo>
                      <a:cubicBezTo>
                        <a:pt x="18693" y="16901"/>
                        <a:pt x="18146" y="16354"/>
                        <a:pt x="18146" y="16354"/>
                      </a:cubicBezTo>
                      <a:cubicBezTo>
                        <a:pt x="18146" y="16354"/>
                        <a:pt x="18055" y="17630"/>
                        <a:pt x="17356" y="1778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94"/>
                <p:cNvSpPr/>
                <p:nvPr/>
              </p:nvSpPr>
              <p:spPr>
                <a:xfrm>
                  <a:off x="876675" y="5524603"/>
                  <a:ext cx="366882" cy="34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0" h="12220" fill="none" extrusionOk="0">
                      <a:moveTo>
                        <a:pt x="0" y="0"/>
                      </a:moveTo>
                      <a:cubicBezTo>
                        <a:pt x="0" y="0"/>
                        <a:pt x="243" y="1642"/>
                        <a:pt x="2037" y="2463"/>
                      </a:cubicBezTo>
                      <a:cubicBezTo>
                        <a:pt x="3860" y="3283"/>
                        <a:pt x="6231" y="4621"/>
                        <a:pt x="6231" y="4621"/>
                      </a:cubicBezTo>
                      <a:lnTo>
                        <a:pt x="8420" y="5624"/>
                      </a:lnTo>
                      <a:lnTo>
                        <a:pt x="10426" y="7782"/>
                      </a:lnTo>
                      <a:lnTo>
                        <a:pt x="10973" y="9727"/>
                      </a:lnTo>
                      <a:cubicBezTo>
                        <a:pt x="10973" y="9727"/>
                        <a:pt x="11186" y="11520"/>
                        <a:pt x="12645" y="12220"/>
                      </a:cubicBezTo>
                      <a:cubicBezTo>
                        <a:pt x="12949" y="12007"/>
                        <a:pt x="13010" y="11520"/>
                        <a:pt x="13010" y="11520"/>
                      </a:cubicBezTo>
                      <a:cubicBezTo>
                        <a:pt x="13010" y="11520"/>
                        <a:pt x="12736" y="7569"/>
                        <a:pt x="12736" y="7083"/>
                      </a:cubicBezTo>
                      <a:cubicBezTo>
                        <a:pt x="12736" y="6566"/>
                        <a:pt x="11095" y="4286"/>
                        <a:pt x="11095" y="4286"/>
                      </a:cubicBezTo>
                      <a:lnTo>
                        <a:pt x="9818" y="3131"/>
                      </a:lnTo>
                      <a:lnTo>
                        <a:pt x="9605" y="2280"/>
                      </a:ln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94"/>
                <p:cNvSpPr/>
                <p:nvPr/>
              </p:nvSpPr>
              <p:spPr>
                <a:xfrm>
                  <a:off x="1230652" y="5571752"/>
                  <a:ext cx="74617" cy="32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11642" fill="none" extrusionOk="0">
                      <a:moveTo>
                        <a:pt x="31" y="0"/>
                      </a:moveTo>
                      <a:cubicBezTo>
                        <a:pt x="31" y="0"/>
                        <a:pt x="1" y="791"/>
                        <a:pt x="244" y="1246"/>
                      </a:cubicBezTo>
                      <a:cubicBezTo>
                        <a:pt x="487" y="1702"/>
                        <a:pt x="2159" y="4225"/>
                        <a:pt x="2402" y="5046"/>
                      </a:cubicBezTo>
                      <a:cubicBezTo>
                        <a:pt x="2645" y="5867"/>
                        <a:pt x="2584" y="11186"/>
                        <a:pt x="2584" y="11186"/>
                      </a:cubicBezTo>
                      <a:cubicBezTo>
                        <a:pt x="2584" y="11186"/>
                        <a:pt x="1338" y="11642"/>
                        <a:pt x="700" y="9909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94"/>
                <p:cNvSpPr/>
                <p:nvPr/>
              </p:nvSpPr>
              <p:spPr>
                <a:xfrm>
                  <a:off x="1285498" y="5524603"/>
                  <a:ext cx="53185" cy="29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0548" fill="none" extrusionOk="0">
                      <a:moveTo>
                        <a:pt x="1642" y="10548"/>
                      </a:moveTo>
                      <a:cubicBezTo>
                        <a:pt x="1642" y="10548"/>
                        <a:pt x="1885" y="4681"/>
                        <a:pt x="1460" y="3618"/>
                      </a:cubicBezTo>
                      <a:cubicBezTo>
                        <a:pt x="1034" y="2554"/>
                        <a:pt x="852" y="2493"/>
                        <a:pt x="852" y="2493"/>
                      </a:cubicBezTo>
                      <a:lnTo>
                        <a:pt x="639" y="1976"/>
                      </a:lnTo>
                      <a:cubicBezTo>
                        <a:pt x="426" y="1429"/>
                        <a:pt x="1" y="0"/>
                        <a:pt x="1" y="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94"/>
                <p:cNvSpPr/>
                <p:nvPr/>
              </p:nvSpPr>
              <p:spPr>
                <a:xfrm>
                  <a:off x="1184378" y="5402898"/>
                  <a:ext cx="229745" cy="12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7" h="4347" fill="none" extrusionOk="0">
                      <a:moveTo>
                        <a:pt x="0" y="0"/>
                      </a:moveTo>
                      <a:cubicBezTo>
                        <a:pt x="0" y="0"/>
                        <a:pt x="2614" y="699"/>
                        <a:pt x="3587" y="851"/>
                      </a:cubicBezTo>
                      <a:cubicBezTo>
                        <a:pt x="4529" y="1003"/>
                        <a:pt x="5654" y="1095"/>
                        <a:pt x="6019" y="1763"/>
                      </a:cubicBezTo>
                      <a:cubicBezTo>
                        <a:pt x="6353" y="2432"/>
                        <a:pt x="7569" y="3101"/>
                        <a:pt x="8025" y="3283"/>
                      </a:cubicBezTo>
                      <a:cubicBezTo>
                        <a:pt x="8146" y="3830"/>
                        <a:pt x="7326" y="4347"/>
                        <a:pt x="6231" y="383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94"/>
                <p:cNvSpPr/>
                <p:nvPr/>
              </p:nvSpPr>
              <p:spPr>
                <a:xfrm>
                  <a:off x="826961" y="5552041"/>
                  <a:ext cx="60010" cy="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213" fill="none" extrusionOk="0">
                      <a:moveTo>
                        <a:pt x="0" y="213"/>
                      </a:moveTo>
                      <a:lnTo>
                        <a:pt x="2128" y="0"/>
                      </a:ln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94"/>
                <p:cNvSpPr/>
                <p:nvPr/>
              </p:nvSpPr>
              <p:spPr>
                <a:xfrm>
                  <a:off x="1366089" y="5378901"/>
                  <a:ext cx="614591" cy="9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4" h="3192" fill="none" extrusionOk="0">
                      <a:moveTo>
                        <a:pt x="0" y="2888"/>
                      </a:moveTo>
                      <a:lnTo>
                        <a:pt x="6018" y="2584"/>
                      </a:lnTo>
                      <a:cubicBezTo>
                        <a:pt x="6018" y="2584"/>
                        <a:pt x="8055" y="0"/>
                        <a:pt x="10517" y="851"/>
                      </a:cubicBezTo>
                      <a:cubicBezTo>
                        <a:pt x="11794" y="426"/>
                        <a:pt x="18602" y="669"/>
                        <a:pt x="21794" y="319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94"/>
                <p:cNvSpPr/>
                <p:nvPr/>
              </p:nvSpPr>
              <p:spPr>
                <a:xfrm>
                  <a:off x="1593201" y="6187158"/>
                  <a:ext cx="229774" cy="2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8" h="973" fill="none" extrusionOk="0">
                      <a:moveTo>
                        <a:pt x="1" y="335"/>
                      </a:moveTo>
                      <a:cubicBezTo>
                        <a:pt x="1" y="335"/>
                        <a:pt x="5837" y="0"/>
                        <a:pt x="8147" y="973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94"/>
                <p:cNvSpPr/>
                <p:nvPr/>
              </p:nvSpPr>
              <p:spPr>
                <a:xfrm>
                  <a:off x="1946360" y="6054286"/>
                  <a:ext cx="56597" cy="689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24439" fill="none" extrusionOk="0">
                      <a:moveTo>
                        <a:pt x="1368" y="1"/>
                      </a:moveTo>
                      <a:cubicBezTo>
                        <a:pt x="1368" y="1"/>
                        <a:pt x="2006" y="4803"/>
                        <a:pt x="1824" y="10943"/>
                      </a:cubicBezTo>
                      <a:cubicBezTo>
                        <a:pt x="1672" y="17083"/>
                        <a:pt x="0" y="24439"/>
                        <a:pt x="0" y="24439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94"/>
                <p:cNvSpPr/>
                <p:nvPr/>
              </p:nvSpPr>
              <p:spPr>
                <a:xfrm>
                  <a:off x="535529" y="6304577"/>
                  <a:ext cx="249457" cy="201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6" h="71491" fill="none" extrusionOk="0">
                      <a:moveTo>
                        <a:pt x="5411" y="0"/>
                      </a:moveTo>
                      <a:cubicBezTo>
                        <a:pt x="5411" y="0"/>
                        <a:pt x="7326" y="25837"/>
                        <a:pt x="8846" y="29028"/>
                      </a:cubicBezTo>
                      <a:cubicBezTo>
                        <a:pt x="8359" y="30730"/>
                        <a:pt x="7812" y="33679"/>
                        <a:pt x="7569" y="35351"/>
                      </a:cubicBezTo>
                      <a:cubicBezTo>
                        <a:pt x="5654" y="37661"/>
                        <a:pt x="548" y="61855"/>
                        <a:pt x="1" y="7149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94"/>
                <p:cNvSpPr/>
                <p:nvPr/>
              </p:nvSpPr>
              <p:spPr>
                <a:xfrm>
                  <a:off x="139536" y="6153715"/>
                  <a:ext cx="577762" cy="518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8" h="18391" fill="none" extrusionOk="0">
                      <a:moveTo>
                        <a:pt x="1855" y="1"/>
                      </a:moveTo>
                      <a:cubicBezTo>
                        <a:pt x="1855" y="1"/>
                        <a:pt x="1" y="7083"/>
                        <a:pt x="396" y="9879"/>
                      </a:cubicBezTo>
                      <a:cubicBezTo>
                        <a:pt x="791" y="12676"/>
                        <a:pt x="3800" y="16262"/>
                        <a:pt x="6566" y="17022"/>
                      </a:cubicBezTo>
                      <a:cubicBezTo>
                        <a:pt x="11703" y="18390"/>
                        <a:pt x="20488" y="17478"/>
                        <a:pt x="20488" y="1747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94"/>
                <p:cNvSpPr/>
                <p:nvPr/>
              </p:nvSpPr>
              <p:spPr>
                <a:xfrm>
                  <a:off x="1645509" y="7074259"/>
                  <a:ext cx="426017" cy="126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7" h="4469" fill="none" extrusionOk="0">
                      <a:moveTo>
                        <a:pt x="15107" y="1"/>
                      </a:moveTo>
                      <a:cubicBezTo>
                        <a:pt x="15107" y="1"/>
                        <a:pt x="7174" y="4013"/>
                        <a:pt x="0" y="4469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94"/>
                <p:cNvSpPr/>
                <p:nvPr/>
              </p:nvSpPr>
              <p:spPr>
                <a:xfrm>
                  <a:off x="784945" y="7123127"/>
                  <a:ext cx="468035" cy="10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7" h="3831" fill="none" extrusionOk="0">
                      <a:moveTo>
                        <a:pt x="1" y="0"/>
                      </a:moveTo>
                      <a:cubicBezTo>
                        <a:pt x="1" y="0"/>
                        <a:pt x="8694" y="3830"/>
                        <a:pt x="16597" y="3405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94"/>
                <p:cNvSpPr/>
                <p:nvPr/>
              </p:nvSpPr>
              <p:spPr>
                <a:xfrm>
                  <a:off x="1667786" y="7357965"/>
                  <a:ext cx="403739" cy="141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7" h="5016" fill="none" extrusionOk="0">
                      <a:moveTo>
                        <a:pt x="14317" y="1"/>
                      </a:moveTo>
                      <a:cubicBezTo>
                        <a:pt x="14317" y="1"/>
                        <a:pt x="11186" y="3466"/>
                        <a:pt x="0" y="5016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94"/>
                <p:cNvSpPr/>
                <p:nvPr/>
              </p:nvSpPr>
              <p:spPr>
                <a:xfrm>
                  <a:off x="748964" y="7301399"/>
                  <a:ext cx="482587" cy="17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3" h="6232" fill="none" extrusionOk="0">
                      <a:moveTo>
                        <a:pt x="0" y="1"/>
                      </a:moveTo>
                      <a:cubicBezTo>
                        <a:pt x="0" y="1"/>
                        <a:pt x="7052" y="5411"/>
                        <a:pt x="17113" y="623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94"/>
                <p:cNvSpPr/>
                <p:nvPr/>
              </p:nvSpPr>
              <p:spPr>
                <a:xfrm>
                  <a:off x="1084075" y="7949375"/>
                  <a:ext cx="180057" cy="37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5" h="13162" fill="none" extrusionOk="0">
                      <a:moveTo>
                        <a:pt x="1" y="1"/>
                      </a:moveTo>
                      <a:cubicBezTo>
                        <a:pt x="1" y="1"/>
                        <a:pt x="4074" y="2554"/>
                        <a:pt x="5047" y="4378"/>
                      </a:cubicBezTo>
                      <a:cubicBezTo>
                        <a:pt x="5989" y="6232"/>
                        <a:pt x="6384" y="13162"/>
                        <a:pt x="6384" y="1316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2359;p94"/>
                <p:cNvSpPr/>
                <p:nvPr/>
              </p:nvSpPr>
              <p:spPr>
                <a:xfrm>
                  <a:off x="1104660" y="8039385"/>
                  <a:ext cx="126872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9" h="1672" fill="none" extrusionOk="0">
                      <a:moveTo>
                        <a:pt x="4499" y="1672"/>
                      </a:moveTo>
                      <a:cubicBezTo>
                        <a:pt x="4499" y="1672"/>
                        <a:pt x="3435" y="1034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2360;p94"/>
                <p:cNvSpPr/>
                <p:nvPr/>
              </p:nvSpPr>
              <p:spPr>
                <a:xfrm>
                  <a:off x="1858916" y="7611668"/>
                  <a:ext cx="170610" cy="73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26020" fill="none" extrusionOk="0">
                      <a:moveTo>
                        <a:pt x="1" y="1"/>
                      </a:moveTo>
                      <a:cubicBezTo>
                        <a:pt x="730" y="8876"/>
                        <a:pt x="730" y="16050"/>
                        <a:pt x="5350" y="15168"/>
                      </a:cubicBezTo>
                      <a:cubicBezTo>
                        <a:pt x="5715" y="20366"/>
                        <a:pt x="6049" y="26019"/>
                        <a:pt x="6049" y="26019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1" name="Google Shape;2361;p94"/>
                <p:cNvSpPr/>
                <p:nvPr/>
              </p:nvSpPr>
              <p:spPr>
                <a:xfrm>
                  <a:off x="1972049" y="7650244"/>
                  <a:ext cx="37760" cy="38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801" fill="none" extrusionOk="0">
                      <a:moveTo>
                        <a:pt x="1" y="1"/>
                      </a:moveTo>
                      <a:cubicBezTo>
                        <a:pt x="1" y="1"/>
                        <a:pt x="943" y="9697"/>
                        <a:pt x="1338" y="1380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2" name="Google Shape;2362;p94"/>
                <p:cNvSpPr/>
                <p:nvPr/>
              </p:nvSpPr>
              <p:spPr>
                <a:xfrm>
                  <a:off x="1183504" y="4387212"/>
                  <a:ext cx="739771" cy="912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3" h="32342" fill="none" extrusionOk="0">
                      <a:moveTo>
                        <a:pt x="3344" y="639"/>
                      </a:moveTo>
                      <a:cubicBezTo>
                        <a:pt x="3344" y="639"/>
                        <a:pt x="4104" y="1"/>
                        <a:pt x="5411" y="1"/>
                      </a:cubicBezTo>
                      <a:cubicBezTo>
                        <a:pt x="6749" y="1"/>
                        <a:pt x="23314" y="305"/>
                        <a:pt x="24591" y="1277"/>
                      </a:cubicBezTo>
                      <a:cubicBezTo>
                        <a:pt x="25868" y="2219"/>
                        <a:pt x="25807" y="2858"/>
                        <a:pt x="26020" y="4773"/>
                      </a:cubicBezTo>
                      <a:cubicBezTo>
                        <a:pt x="26232" y="6688"/>
                        <a:pt x="24257" y="28299"/>
                        <a:pt x="21491" y="30335"/>
                      </a:cubicBezTo>
                      <a:cubicBezTo>
                        <a:pt x="18725" y="32341"/>
                        <a:pt x="1581" y="28664"/>
                        <a:pt x="791" y="27509"/>
                      </a:cubicBezTo>
                      <a:cubicBezTo>
                        <a:pt x="1" y="26323"/>
                        <a:pt x="31" y="24743"/>
                        <a:pt x="31" y="24743"/>
                      </a:cubicBezTo>
                      <a:cubicBezTo>
                        <a:pt x="31" y="24743"/>
                        <a:pt x="62" y="11004"/>
                        <a:pt x="3344" y="6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3" name="Google Shape;2363;p94"/>
                <p:cNvSpPr/>
                <p:nvPr/>
              </p:nvSpPr>
              <p:spPr>
                <a:xfrm>
                  <a:off x="1277800" y="4405203"/>
                  <a:ext cx="639463" cy="1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6" h="4895" fill="none" extrusionOk="0">
                      <a:moveTo>
                        <a:pt x="0" y="1"/>
                      </a:moveTo>
                      <a:cubicBezTo>
                        <a:pt x="0" y="1"/>
                        <a:pt x="1915" y="2281"/>
                        <a:pt x="2614" y="2706"/>
                      </a:cubicBezTo>
                      <a:cubicBezTo>
                        <a:pt x="6292" y="2341"/>
                        <a:pt x="19210" y="2888"/>
                        <a:pt x="22676" y="4895"/>
                      </a:cubicBezTo>
                      <a:cubicBezTo>
                        <a:pt x="22463" y="2645"/>
                        <a:pt x="21976" y="1338"/>
                        <a:pt x="21976" y="133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94"/>
                <p:cNvSpPr/>
                <p:nvPr/>
              </p:nvSpPr>
              <p:spPr>
                <a:xfrm>
                  <a:off x="1834073" y="4335778"/>
                  <a:ext cx="83162" cy="186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6628" fill="none" extrusionOk="0">
                      <a:moveTo>
                        <a:pt x="0" y="1"/>
                      </a:moveTo>
                      <a:cubicBezTo>
                        <a:pt x="0" y="1"/>
                        <a:pt x="2523" y="1885"/>
                        <a:pt x="2949" y="6627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94"/>
                <p:cNvSpPr/>
                <p:nvPr/>
              </p:nvSpPr>
              <p:spPr>
                <a:xfrm>
                  <a:off x="1723506" y="5209174"/>
                  <a:ext cx="89168" cy="9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3254" fill="none" extrusionOk="0">
                      <a:moveTo>
                        <a:pt x="0" y="3253"/>
                      </a:moveTo>
                      <a:cubicBezTo>
                        <a:pt x="0" y="3253"/>
                        <a:pt x="2280" y="2615"/>
                        <a:pt x="3161" y="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94"/>
                <p:cNvSpPr/>
                <p:nvPr/>
              </p:nvSpPr>
              <p:spPr>
                <a:xfrm>
                  <a:off x="1296665" y="4485794"/>
                  <a:ext cx="67736" cy="714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25350" fill="none" extrusionOk="0">
                      <a:moveTo>
                        <a:pt x="1915" y="0"/>
                      </a:moveTo>
                      <a:cubicBezTo>
                        <a:pt x="1915" y="0"/>
                        <a:pt x="1034" y="5015"/>
                        <a:pt x="1064" y="6505"/>
                      </a:cubicBezTo>
                      <a:cubicBezTo>
                        <a:pt x="1125" y="7994"/>
                        <a:pt x="1398" y="8359"/>
                        <a:pt x="1398" y="8359"/>
                      </a:cubicBezTo>
                      <a:cubicBezTo>
                        <a:pt x="1398" y="8359"/>
                        <a:pt x="0" y="13678"/>
                        <a:pt x="213" y="17478"/>
                      </a:cubicBezTo>
                      <a:cubicBezTo>
                        <a:pt x="426" y="21247"/>
                        <a:pt x="2401" y="25350"/>
                        <a:pt x="2401" y="2535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94"/>
                <p:cNvSpPr/>
                <p:nvPr/>
              </p:nvSpPr>
              <p:spPr>
                <a:xfrm>
                  <a:off x="779813" y="7163395"/>
                  <a:ext cx="36040" cy="14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5290" fill="none" extrusionOk="0">
                      <a:moveTo>
                        <a:pt x="1277" y="1"/>
                      </a:moveTo>
                      <a:cubicBezTo>
                        <a:pt x="1277" y="1"/>
                        <a:pt x="0" y="3405"/>
                        <a:pt x="517" y="529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94"/>
                <p:cNvSpPr/>
                <p:nvPr/>
              </p:nvSpPr>
              <p:spPr>
                <a:xfrm>
                  <a:off x="826087" y="7177973"/>
                  <a:ext cx="46333" cy="17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6080" fill="none" extrusionOk="0">
                      <a:moveTo>
                        <a:pt x="1642" y="1"/>
                      </a:moveTo>
                      <a:cubicBezTo>
                        <a:pt x="1642" y="1"/>
                        <a:pt x="1" y="3192"/>
                        <a:pt x="913" y="6080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94"/>
                <p:cNvSpPr/>
                <p:nvPr/>
              </p:nvSpPr>
              <p:spPr>
                <a:xfrm>
                  <a:off x="904958" y="7189986"/>
                  <a:ext cx="39452" cy="2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7539" fill="none" extrusionOk="0">
                      <a:moveTo>
                        <a:pt x="1398" y="0"/>
                      </a:moveTo>
                      <a:cubicBezTo>
                        <a:pt x="1398" y="0"/>
                        <a:pt x="0" y="5167"/>
                        <a:pt x="973" y="753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94"/>
                <p:cNvSpPr/>
                <p:nvPr/>
              </p:nvSpPr>
              <p:spPr>
                <a:xfrm>
                  <a:off x="1011239" y="7219961"/>
                  <a:ext cx="34319" cy="20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7388" fill="none" extrusionOk="0">
                      <a:moveTo>
                        <a:pt x="1216" y="1"/>
                      </a:moveTo>
                      <a:cubicBezTo>
                        <a:pt x="1216" y="1"/>
                        <a:pt x="0" y="4895"/>
                        <a:pt x="791" y="7387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94"/>
                <p:cNvSpPr/>
                <p:nvPr/>
              </p:nvSpPr>
              <p:spPr>
                <a:xfrm>
                  <a:off x="1134664" y="7237980"/>
                  <a:ext cx="24872" cy="2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8086" fill="none" extrusionOk="0">
                      <a:moveTo>
                        <a:pt x="882" y="0"/>
                      </a:moveTo>
                      <a:cubicBezTo>
                        <a:pt x="882" y="0"/>
                        <a:pt x="0" y="5167"/>
                        <a:pt x="487" y="8085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94"/>
                <p:cNvSpPr/>
                <p:nvPr/>
              </p:nvSpPr>
              <p:spPr>
                <a:xfrm>
                  <a:off x="1277800" y="7237980"/>
                  <a:ext cx="12013" cy="217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721" fill="none" extrusionOk="0">
                      <a:moveTo>
                        <a:pt x="426" y="0"/>
                      </a:moveTo>
                      <a:cubicBezTo>
                        <a:pt x="426" y="0"/>
                        <a:pt x="0" y="5958"/>
                        <a:pt x="426" y="772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94"/>
                <p:cNvSpPr/>
                <p:nvPr/>
              </p:nvSpPr>
              <p:spPr>
                <a:xfrm>
                  <a:off x="1411517" y="7237980"/>
                  <a:ext cx="14579" cy="23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8481" fill="none" extrusionOk="0">
                      <a:moveTo>
                        <a:pt x="517" y="0"/>
                      </a:moveTo>
                      <a:cubicBezTo>
                        <a:pt x="365" y="122"/>
                        <a:pt x="274" y="5775"/>
                        <a:pt x="0" y="848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94"/>
                <p:cNvSpPr/>
                <p:nvPr/>
              </p:nvSpPr>
              <p:spPr>
                <a:xfrm>
                  <a:off x="1547801" y="7237980"/>
                  <a:ext cx="21432" cy="217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7721" fill="none" extrusionOk="0">
                      <a:moveTo>
                        <a:pt x="213" y="0"/>
                      </a:moveTo>
                      <a:cubicBezTo>
                        <a:pt x="213" y="0"/>
                        <a:pt x="760" y="3617"/>
                        <a:pt x="0" y="772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94"/>
                <p:cNvSpPr/>
                <p:nvPr/>
              </p:nvSpPr>
              <p:spPr>
                <a:xfrm>
                  <a:off x="1667786" y="7219961"/>
                  <a:ext cx="24026" cy="22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874" fill="none" extrusionOk="0">
                      <a:moveTo>
                        <a:pt x="0" y="1"/>
                      </a:moveTo>
                      <a:cubicBezTo>
                        <a:pt x="0" y="1"/>
                        <a:pt x="851" y="4682"/>
                        <a:pt x="0" y="7873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94"/>
                <p:cNvSpPr/>
                <p:nvPr/>
              </p:nvSpPr>
              <p:spPr>
                <a:xfrm>
                  <a:off x="1769780" y="7211389"/>
                  <a:ext cx="18020" cy="21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7692" fill="none" extrusionOk="0">
                      <a:moveTo>
                        <a:pt x="335" y="1"/>
                      </a:moveTo>
                      <a:cubicBezTo>
                        <a:pt x="335" y="1"/>
                        <a:pt x="639" y="4348"/>
                        <a:pt x="0" y="769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94"/>
                <p:cNvSpPr/>
                <p:nvPr/>
              </p:nvSpPr>
              <p:spPr>
                <a:xfrm>
                  <a:off x="1879501" y="7189986"/>
                  <a:ext cx="27439" cy="19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7052" fill="none" extrusionOk="0">
                      <a:moveTo>
                        <a:pt x="0" y="0"/>
                      </a:moveTo>
                      <a:cubicBezTo>
                        <a:pt x="0" y="0"/>
                        <a:pt x="973" y="3587"/>
                        <a:pt x="334" y="705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94"/>
                <p:cNvSpPr/>
                <p:nvPr/>
              </p:nvSpPr>
              <p:spPr>
                <a:xfrm>
                  <a:off x="1953212" y="7163395"/>
                  <a:ext cx="32599" cy="194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6901" fill="none" extrusionOk="0">
                      <a:moveTo>
                        <a:pt x="0" y="1"/>
                      </a:moveTo>
                      <a:cubicBezTo>
                        <a:pt x="0" y="1"/>
                        <a:pt x="1155" y="4317"/>
                        <a:pt x="426" y="690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94"/>
                <p:cNvSpPr/>
                <p:nvPr/>
              </p:nvSpPr>
              <p:spPr>
                <a:xfrm>
                  <a:off x="2015785" y="7137678"/>
                  <a:ext cx="32599" cy="18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6476" fill="none" extrusionOk="0">
                      <a:moveTo>
                        <a:pt x="0" y="1"/>
                      </a:moveTo>
                      <a:cubicBezTo>
                        <a:pt x="0" y="1"/>
                        <a:pt x="1155" y="2493"/>
                        <a:pt x="730" y="6475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94"/>
                <p:cNvSpPr/>
                <p:nvPr/>
              </p:nvSpPr>
              <p:spPr>
                <a:xfrm>
                  <a:off x="1159507" y="8089099"/>
                  <a:ext cx="72023" cy="4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1642" fill="none" extrusionOk="0">
                      <a:moveTo>
                        <a:pt x="1" y="1641"/>
                      </a:moveTo>
                      <a:cubicBezTo>
                        <a:pt x="1" y="1641"/>
                        <a:pt x="1004" y="0"/>
                        <a:pt x="2554" y="882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94"/>
                <p:cNvSpPr/>
                <p:nvPr/>
              </p:nvSpPr>
              <p:spPr>
                <a:xfrm>
                  <a:off x="1475782" y="4751482"/>
                  <a:ext cx="49745" cy="24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8634" fill="none" extrusionOk="0">
                      <a:moveTo>
                        <a:pt x="1247" y="1"/>
                      </a:moveTo>
                      <a:cubicBezTo>
                        <a:pt x="1247" y="1"/>
                        <a:pt x="1673" y="761"/>
                        <a:pt x="1703" y="1460"/>
                      </a:cubicBezTo>
                      <a:cubicBezTo>
                        <a:pt x="1764" y="2128"/>
                        <a:pt x="1" y="6870"/>
                        <a:pt x="1" y="7296"/>
                      </a:cubicBezTo>
                      <a:cubicBezTo>
                        <a:pt x="1" y="7721"/>
                        <a:pt x="1125" y="8633"/>
                        <a:pt x="1125" y="8633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94"/>
                <p:cNvSpPr/>
                <p:nvPr/>
              </p:nvSpPr>
              <p:spPr>
                <a:xfrm>
                  <a:off x="1680645" y="4743783"/>
                  <a:ext cx="44584" cy="79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" h="2827" extrusionOk="0">
                      <a:moveTo>
                        <a:pt x="791" y="0"/>
                      </a:moveTo>
                      <a:cubicBezTo>
                        <a:pt x="365" y="0"/>
                        <a:pt x="0" y="638"/>
                        <a:pt x="0" y="1429"/>
                      </a:cubicBezTo>
                      <a:cubicBezTo>
                        <a:pt x="0" y="2189"/>
                        <a:pt x="365" y="2827"/>
                        <a:pt x="791" y="2827"/>
                      </a:cubicBezTo>
                      <a:cubicBezTo>
                        <a:pt x="1247" y="2827"/>
                        <a:pt x="1581" y="2189"/>
                        <a:pt x="1581" y="1429"/>
                      </a:cubicBezTo>
                      <a:cubicBezTo>
                        <a:pt x="1581" y="638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94"/>
                <p:cNvSpPr/>
                <p:nvPr/>
              </p:nvSpPr>
              <p:spPr>
                <a:xfrm>
                  <a:off x="1450065" y="4738623"/>
                  <a:ext cx="40326" cy="72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2554" extrusionOk="0">
                      <a:moveTo>
                        <a:pt x="730" y="1"/>
                      </a:moveTo>
                      <a:cubicBezTo>
                        <a:pt x="335" y="1"/>
                        <a:pt x="1" y="578"/>
                        <a:pt x="1" y="1277"/>
                      </a:cubicBezTo>
                      <a:cubicBezTo>
                        <a:pt x="1" y="1976"/>
                        <a:pt x="335" y="2554"/>
                        <a:pt x="730" y="2554"/>
                      </a:cubicBezTo>
                      <a:cubicBezTo>
                        <a:pt x="1126" y="2554"/>
                        <a:pt x="1429" y="1976"/>
                        <a:pt x="1429" y="1277"/>
                      </a:cubicBezTo>
                      <a:cubicBezTo>
                        <a:pt x="1429" y="578"/>
                        <a:pt x="112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94"/>
                <p:cNvSpPr/>
                <p:nvPr/>
              </p:nvSpPr>
              <p:spPr>
                <a:xfrm>
                  <a:off x="1543515" y="5048893"/>
                  <a:ext cx="149150" cy="40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" h="1430" fill="none" extrusionOk="0">
                      <a:moveTo>
                        <a:pt x="0" y="1095"/>
                      </a:moveTo>
                      <a:cubicBezTo>
                        <a:pt x="0" y="1095"/>
                        <a:pt x="3131" y="1430"/>
                        <a:pt x="5289" y="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94"/>
                <p:cNvSpPr/>
                <p:nvPr/>
              </p:nvSpPr>
              <p:spPr>
                <a:xfrm>
                  <a:off x="1643789" y="4635783"/>
                  <a:ext cx="138885" cy="5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5" h="2098" fill="none" extrusionOk="0">
                      <a:moveTo>
                        <a:pt x="0" y="2098"/>
                      </a:moveTo>
                      <a:cubicBezTo>
                        <a:pt x="0" y="2098"/>
                        <a:pt x="2493" y="0"/>
                        <a:pt x="4924" y="209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94"/>
                <p:cNvSpPr/>
                <p:nvPr/>
              </p:nvSpPr>
              <p:spPr>
                <a:xfrm>
                  <a:off x="1398659" y="4664066"/>
                  <a:ext cx="97741" cy="5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855" fill="none" extrusionOk="0">
                      <a:moveTo>
                        <a:pt x="3465" y="1854"/>
                      </a:moveTo>
                      <a:cubicBezTo>
                        <a:pt x="3465" y="1854"/>
                        <a:pt x="2462" y="0"/>
                        <a:pt x="0" y="60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94"/>
                <p:cNvSpPr/>
                <p:nvPr/>
              </p:nvSpPr>
              <p:spPr>
                <a:xfrm>
                  <a:off x="812382" y="5571752"/>
                  <a:ext cx="64324" cy="18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" h="6657" fill="none" extrusionOk="0">
                      <a:moveTo>
                        <a:pt x="0" y="0"/>
                      </a:moveTo>
                      <a:cubicBezTo>
                        <a:pt x="0" y="0"/>
                        <a:pt x="2007" y="1246"/>
                        <a:pt x="2280" y="6657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94"/>
                <p:cNvSpPr/>
                <p:nvPr/>
              </p:nvSpPr>
              <p:spPr>
                <a:xfrm>
                  <a:off x="1523776" y="5452612"/>
                  <a:ext cx="224613" cy="19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5" h="6749" fill="none" extrusionOk="0">
                      <a:moveTo>
                        <a:pt x="1" y="0"/>
                      </a:moveTo>
                      <a:cubicBezTo>
                        <a:pt x="1" y="0"/>
                        <a:pt x="7721" y="426"/>
                        <a:pt x="7965" y="6748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94"/>
                <p:cNvSpPr/>
                <p:nvPr/>
              </p:nvSpPr>
              <p:spPr>
                <a:xfrm>
                  <a:off x="1748349" y="5363476"/>
                  <a:ext cx="179183" cy="35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4" h="1247" fill="none" extrusionOk="0">
                      <a:moveTo>
                        <a:pt x="1" y="1246"/>
                      </a:moveTo>
                      <a:cubicBezTo>
                        <a:pt x="1" y="1246"/>
                        <a:pt x="2280" y="0"/>
                        <a:pt x="6353" y="1094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94"/>
                <p:cNvSpPr/>
                <p:nvPr/>
              </p:nvSpPr>
              <p:spPr>
                <a:xfrm>
                  <a:off x="1250363" y="5335193"/>
                  <a:ext cx="315473" cy="88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7" h="3131" fill="none" extrusionOk="0">
                      <a:moveTo>
                        <a:pt x="1" y="0"/>
                      </a:moveTo>
                      <a:cubicBezTo>
                        <a:pt x="1" y="0"/>
                        <a:pt x="4925" y="3070"/>
                        <a:pt x="11186" y="3131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94"/>
                <p:cNvSpPr/>
                <p:nvPr/>
              </p:nvSpPr>
              <p:spPr>
                <a:xfrm>
                  <a:off x="579236" y="4116364"/>
                  <a:ext cx="306055" cy="70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3" h="2493" fill="none" extrusionOk="0">
                      <a:moveTo>
                        <a:pt x="10852" y="365"/>
                      </a:moveTo>
                      <a:cubicBezTo>
                        <a:pt x="9758" y="1"/>
                        <a:pt x="9272" y="700"/>
                        <a:pt x="8542" y="791"/>
                      </a:cubicBezTo>
                      <a:cubicBezTo>
                        <a:pt x="8056" y="821"/>
                        <a:pt x="7600" y="669"/>
                        <a:pt x="7144" y="730"/>
                      </a:cubicBezTo>
                      <a:cubicBezTo>
                        <a:pt x="6688" y="821"/>
                        <a:pt x="6323" y="1125"/>
                        <a:pt x="5928" y="1277"/>
                      </a:cubicBezTo>
                      <a:cubicBezTo>
                        <a:pt x="5259" y="1581"/>
                        <a:pt x="4530" y="1551"/>
                        <a:pt x="3831" y="1490"/>
                      </a:cubicBezTo>
                      <a:cubicBezTo>
                        <a:pt x="3132" y="1429"/>
                        <a:pt x="2433" y="1308"/>
                        <a:pt x="1733" y="1429"/>
                      </a:cubicBezTo>
                      <a:cubicBezTo>
                        <a:pt x="1034" y="1520"/>
                        <a:pt x="335" y="1855"/>
                        <a:pt x="1" y="2493"/>
                      </a:cubicBezTo>
                    </a:path>
                  </a:pathLst>
                </a:custGeom>
                <a:solidFill>
                  <a:schemeClr val="dk1"/>
                </a:solidFill>
                <a:ln w="1672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94"/>
                <p:cNvSpPr/>
                <p:nvPr/>
              </p:nvSpPr>
              <p:spPr>
                <a:xfrm>
                  <a:off x="1473216" y="6021717"/>
                  <a:ext cx="542624" cy="20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7395" extrusionOk="0">
                      <a:moveTo>
                        <a:pt x="298" y="6847"/>
                      </a:moveTo>
                      <a:cubicBezTo>
                        <a:pt x="197" y="6854"/>
                        <a:pt x="98" y="6862"/>
                        <a:pt x="1" y="6870"/>
                      </a:cubicBezTo>
                      <a:cubicBezTo>
                        <a:pt x="1" y="6870"/>
                        <a:pt x="106" y="6863"/>
                        <a:pt x="298" y="6847"/>
                      </a:cubicBezTo>
                      <a:close/>
                      <a:moveTo>
                        <a:pt x="19241" y="1"/>
                      </a:moveTo>
                      <a:cubicBezTo>
                        <a:pt x="19241" y="1"/>
                        <a:pt x="15685" y="2493"/>
                        <a:pt x="11581" y="4439"/>
                      </a:cubicBezTo>
                      <a:cubicBezTo>
                        <a:pt x="7964" y="6127"/>
                        <a:pt x="1726" y="6728"/>
                        <a:pt x="298" y="6847"/>
                      </a:cubicBezTo>
                      <a:lnTo>
                        <a:pt x="298" y="6847"/>
                      </a:lnTo>
                      <a:cubicBezTo>
                        <a:pt x="744" y="6817"/>
                        <a:pt x="1217" y="6803"/>
                        <a:pt x="1711" y="6803"/>
                      </a:cubicBezTo>
                      <a:cubicBezTo>
                        <a:pt x="5001" y="6803"/>
                        <a:pt x="9178" y="7394"/>
                        <a:pt x="12267" y="7394"/>
                      </a:cubicBezTo>
                      <a:cubicBezTo>
                        <a:pt x="13731" y="7394"/>
                        <a:pt x="14950" y="7261"/>
                        <a:pt x="15715" y="6870"/>
                      </a:cubicBezTo>
                      <a:cubicBezTo>
                        <a:pt x="18390" y="5503"/>
                        <a:pt x="19241" y="1"/>
                        <a:pt x="192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94"/>
                <p:cNvSpPr/>
                <p:nvPr/>
              </p:nvSpPr>
              <p:spPr>
                <a:xfrm>
                  <a:off x="1258935" y="4412083"/>
                  <a:ext cx="92609" cy="1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5289" extrusionOk="0">
                      <a:moveTo>
                        <a:pt x="882" y="0"/>
                      </a:moveTo>
                      <a:cubicBezTo>
                        <a:pt x="882" y="0"/>
                        <a:pt x="457" y="517"/>
                        <a:pt x="1" y="2067"/>
                      </a:cubicBezTo>
                      <a:cubicBezTo>
                        <a:pt x="2250" y="2462"/>
                        <a:pt x="2827" y="5289"/>
                        <a:pt x="2827" y="5289"/>
                      </a:cubicBezTo>
                      <a:lnTo>
                        <a:pt x="3283" y="2462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94"/>
                <p:cNvSpPr/>
                <p:nvPr/>
              </p:nvSpPr>
              <p:spPr>
                <a:xfrm>
                  <a:off x="1196362" y="5065191"/>
                  <a:ext cx="181749" cy="151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5" h="5381" extrusionOk="0">
                      <a:moveTo>
                        <a:pt x="4287" y="0"/>
                      </a:moveTo>
                      <a:cubicBezTo>
                        <a:pt x="3648" y="2584"/>
                        <a:pt x="1" y="2888"/>
                        <a:pt x="1" y="2888"/>
                      </a:cubicBezTo>
                      <a:cubicBezTo>
                        <a:pt x="366" y="4013"/>
                        <a:pt x="1460" y="4043"/>
                        <a:pt x="1460" y="4043"/>
                      </a:cubicBezTo>
                      <a:lnTo>
                        <a:pt x="6445" y="5380"/>
                      </a:lnTo>
                      <a:cubicBezTo>
                        <a:pt x="6445" y="5380"/>
                        <a:pt x="4651" y="1307"/>
                        <a:pt x="42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94"/>
                <p:cNvSpPr/>
                <p:nvPr/>
              </p:nvSpPr>
              <p:spPr>
                <a:xfrm>
                  <a:off x="1184378" y="5113185"/>
                  <a:ext cx="28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94"/>
                <p:cNvSpPr/>
                <p:nvPr/>
              </p:nvSpPr>
              <p:spPr>
                <a:xfrm>
                  <a:off x="1143236" y="8010228"/>
                  <a:ext cx="116607" cy="2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8816" extrusionOk="0">
                      <a:moveTo>
                        <a:pt x="882" y="1"/>
                      </a:moveTo>
                      <a:cubicBezTo>
                        <a:pt x="882" y="1"/>
                        <a:pt x="973" y="852"/>
                        <a:pt x="0" y="1460"/>
                      </a:cubicBezTo>
                      <a:cubicBezTo>
                        <a:pt x="1064" y="2463"/>
                        <a:pt x="1520" y="3739"/>
                        <a:pt x="1520" y="3739"/>
                      </a:cubicBezTo>
                      <a:cubicBezTo>
                        <a:pt x="1520" y="3739"/>
                        <a:pt x="3405" y="6049"/>
                        <a:pt x="4134" y="8815"/>
                      </a:cubicBezTo>
                      <a:cubicBezTo>
                        <a:pt x="3739" y="3709"/>
                        <a:pt x="2949" y="1551"/>
                        <a:pt x="8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94"/>
                <p:cNvSpPr/>
                <p:nvPr/>
              </p:nvSpPr>
              <p:spPr>
                <a:xfrm>
                  <a:off x="1340372" y="4480634"/>
                  <a:ext cx="574321" cy="11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6" h="3983" extrusionOk="0">
                      <a:moveTo>
                        <a:pt x="639" y="1"/>
                      </a:moveTo>
                      <a:cubicBezTo>
                        <a:pt x="639" y="1"/>
                        <a:pt x="0" y="1186"/>
                        <a:pt x="122" y="1764"/>
                      </a:cubicBezTo>
                      <a:cubicBezTo>
                        <a:pt x="122" y="1764"/>
                        <a:pt x="2719" y="1103"/>
                        <a:pt x="7320" y="1103"/>
                      </a:cubicBezTo>
                      <a:cubicBezTo>
                        <a:pt x="8034" y="1103"/>
                        <a:pt x="8797" y="1119"/>
                        <a:pt x="9605" y="1156"/>
                      </a:cubicBezTo>
                      <a:cubicBezTo>
                        <a:pt x="15593" y="1460"/>
                        <a:pt x="20365" y="3983"/>
                        <a:pt x="20365" y="3983"/>
                      </a:cubicBezTo>
                      <a:lnTo>
                        <a:pt x="19940" y="1946"/>
                      </a:lnTo>
                      <a:cubicBezTo>
                        <a:pt x="19940" y="1946"/>
                        <a:pt x="15228" y="305"/>
                        <a:pt x="9636" y="213"/>
                      </a:cubicBezTo>
                      <a:cubicBezTo>
                        <a:pt x="4012" y="122"/>
                        <a:pt x="63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94"/>
                <p:cNvSpPr/>
                <p:nvPr/>
              </p:nvSpPr>
              <p:spPr>
                <a:xfrm>
                  <a:off x="425836" y="4638349"/>
                  <a:ext cx="404585" cy="111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7" h="3952" extrusionOk="0">
                      <a:moveTo>
                        <a:pt x="0" y="0"/>
                      </a:moveTo>
                      <a:lnTo>
                        <a:pt x="638" y="1733"/>
                      </a:lnTo>
                      <a:lnTo>
                        <a:pt x="2128" y="1915"/>
                      </a:lnTo>
                      <a:cubicBezTo>
                        <a:pt x="2128" y="1915"/>
                        <a:pt x="2128" y="1915"/>
                        <a:pt x="5684" y="2159"/>
                      </a:cubicBezTo>
                      <a:cubicBezTo>
                        <a:pt x="9240" y="2402"/>
                        <a:pt x="13374" y="3952"/>
                        <a:pt x="13374" y="3952"/>
                      </a:cubicBezTo>
                      <a:lnTo>
                        <a:pt x="14347" y="1429"/>
                      </a:lnTo>
                      <a:lnTo>
                        <a:pt x="14347" y="1429"/>
                      </a:lnTo>
                      <a:cubicBezTo>
                        <a:pt x="14347" y="1429"/>
                        <a:pt x="13685" y="1632"/>
                        <a:pt x="11406" y="1632"/>
                      </a:cubicBezTo>
                      <a:cubicBezTo>
                        <a:pt x="10267" y="1632"/>
                        <a:pt x="8724" y="1581"/>
                        <a:pt x="6657" y="1429"/>
                      </a:cubicBezTo>
                      <a:cubicBezTo>
                        <a:pt x="457" y="973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94"/>
                <p:cNvSpPr/>
                <p:nvPr/>
              </p:nvSpPr>
              <p:spPr>
                <a:xfrm>
                  <a:off x="772961" y="7324550"/>
                  <a:ext cx="1063760" cy="218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2" h="774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5502" y="6444"/>
                        <a:pt x="18147" y="7538"/>
                      </a:cubicBezTo>
                      <a:cubicBezTo>
                        <a:pt x="19808" y="7682"/>
                        <a:pt x="21371" y="7745"/>
                        <a:pt x="22832" y="7745"/>
                      </a:cubicBezTo>
                      <a:cubicBezTo>
                        <a:pt x="32492" y="7745"/>
                        <a:pt x="37721" y="5016"/>
                        <a:pt x="37721" y="5015"/>
                      </a:cubicBezTo>
                      <a:lnTo>
                        <a:pt x="37721" y="5015"/>
                      </a:lnTo>
                      <a:lnTo>
                        <a:pt x="31399" y="6201"/>
                      </a:lnTo>
                      <a:cubicBezTo>
                        <a:pt x="31399" y="6201"/>
                        <a:pt x="30349" y="6496"/>
                        <a:pt x="29337" y="6496"/>
                      </a:cubicBezTo>
                      <a:cubicBezTo>
                        <a:pt x="28663" y="6496"/>
                        <a:pt x="28007" y="6365"/>
                        <a:pt x="27691" y="5927"/>
                      </a:cubicBezTo>
                      <a:cubicBezTo>
                        <a:pt x="26985" y="6253"/>
                        <a:pt x="25611" y="6676"/>
                        <a:pt x="24448" y="6676"/>
                      </a:cubicBezTo>
                      <a:cubicBezTo>
                        <a:pt x="23658" y="6676"/>
                        <a:pt x="22965" y="6481"/>
                        <a:pt x="22645" y="5927"/>
                      </a:cubicBezTo>
                      <a:cubicBezTo>
                        <a:pt x="22166" y="6112"/>
                        <a:pt x="21528" y="6200"/>
                        <a:pt x="20887" y="6200"/>
                      </a:cubicBezTo>
                      <a:cubicBezTo>
                        <a:pt x="19739" y="6200"/>
                        <a:pt x="18583" y="5918"/>
                        <a:pt x="18329" y="5411"/>
                      </a:cubicBezTo>
                      <a:cubicBezTo>
                        <a:pt x="17893" y="5532"/>
                        <a:pt x="17441" y="5573"/>
                        <a:pt x="17031" y="5573"/>
                      </a:cubicBezTo>
                      <a:cubicBezTo>
                        <a:pt x="16211" y="5573"/>
                        <a:pt x="15563" y="5411"/>
                        <a:pt x="15563" y="5411"/>
                      </a:cubicBezTo>
                      <a:cubicBezTo>
                        <a:pt x="8724" y="4529"/>
                        <a:pt x="4316" y="228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94"/>
                <p:cNvSpPr/>
                <p:nvPr/>
              </p:nvSpPr>
              <p:spPr>
                <a:xfrm>
                  <a:off x="552673" y="4751482"/>
                  <a:ext cx="1393757" cy="13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4" h="47874" fill="none" extrusionOk="0">
                      <a:moveTo>
                        <a:pt x="3800" y="1"/>
                      </a:moveTo>
                      <a:cubicBezTo>
                        <a:pt x="3800" y="1"/>
                        <a:pt x="5107" y="10274"/>
                        <a:pt x="3800" y="15350"/>
                      </a:cubicBezTo>
                      <a:cubicBezTo>
                        <a:pt x="2523" y="20396"/>
                        <a:pt x="1" y="41308"/>
                        <a:pt x="943" y="43193"/>
                      </a:cubicBezTo>
                      <a:cubicBezTo>
                        <a:pt x="1885" y="45108"/>
                        <a:pt x="3800" y="43831"/>
                        <a:pt x="3800" y="43831"/>
                      </a:cubicBezTo>
                      <a:cubicBezTo>
                        <a:pt x="3800" y="43831"/>
                        <a:pt x="6141" y="44530"/>
                        <a:pt x="6353" y="46202"/>
                      </a:cubicBezTo>
                      <a:cubicBezTo>
                        <a:pt x="6566" y="47874"/>
                        <a:pt x="20062" y="47235"/>
                        <a:pt x="27691" y="45047"/>
                      </a:cubicBezTo>
                      <a:cubicBezTo>
                        <a:pt x="35320" y="42828"/>
                        <a:pt x="49424" y="35746"/>
                        <a:pt x="49424" y="35746"/>
                      </a:cubicBezTo>
                    </a:path>
                  </a:pathLst>
                </a:custGeom>
                <a:solidFill>
                  <a:schemeClr val="dk1"/>
                </a:solidFill>
                <a:ln w="987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94"/>
                <p:cNvSpPr/>
                <p:nvPr/>
              </p:nvSpPr>
              <p:spPr>
                <a:xfrm>
                  <a:off x="390672" y="6274574"/>
                  <a:ext cx="304334" cy="180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2" h="6415" fill="none" extrusionOk="0">
                      <a:moveTo>
                        <a:pt x="852" y="1"/>
                      </a:moveTo>
                      <a:cubicBezTo>
                        <a:pt x="852" y="1"/>
                        <a:pt x="1" y="4378"/>
                        <a:pt x="1521" y="5016"/>
                      </a:cubicBezTo>
                      <a:cubicBezTo>
                        <a:pt x="3010" y="5654"/>
                        <a:pt x="10791" y="6414"/>
                        <a:pt x="10791" y="6414"/>
                      </a:cubicBezTo>
                    </a:path>
                  </a:pathLst>
                </a:custGeom>
                <a:solidFill>
                  <a:schemeClr val="dk1"/>
                </a:solidFill>
                <a:ln w="987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94"/>
                <p:cNvSpPr/>
                <p:nvPr/>
              </p:nvSpPr>
              <p:spPr>
                <a:xfrm>
                  <a:off x="1470650" y="4075222"/>
                  <a:ext cx="623192" cy="127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9" h="45321" fill="none" extrusionOk="0">
                      <a:moveTo>
                        <a:pt x="0" y="2463"/>
                      </a:moveTo>
                      <a:cubicBezTo>
                        <a:pt x="0" y="2463"/>
                        <a:pt x="11642" y="1"/>
                        <a:pt x="16870" y="4651"/>
                      </a:cubicBezTo>
                      <a:cubicBezTo>
                        <a:pt x="22098" y="9302"/>
                        <a:pt x="21308" y="18998"/>
                        <a:pt x="20092" y="28299"/>
                      </a:cubicBezTo>
                      <a:cubicBezTo>
                        <a:pt x="18846" y="37630"/>
                        <a:pt x="17843" y="43162"/>
                        <a:pt x="14347" y="45320"/>
                      </a:cubicBezTo>
                    </a:path>
                  </a:pathLst>
                </a:custGeom>
                <a:solidFill>
                  <a:schemeClr val="dk1"/>
                </a:solidFill>
                <a:ln w="9875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03" name="Google Shape;2403;p94"/>
          <p:cNvGrpSpPr/>
          <p:nvPr/>
        </p:nvGrpSpPr>
        <p:grpSpPr>
          <a:xfrm>
            <a:off x="4715328" y="1222016"/>
            <a:ext cx="1447199" cy="1288530"/>
            <a:chOff x="2096000" y="479800"/>
            <a:chExt cx="1041600" cy="927400"/>
          </a:xfrm>
        </p:grpSpPr>
        <p:sp>
          <p:nvSpPr>
            <p:cNvPr id="2404" name="Google Shape;2404;p94"/>
            <p:cNvSpPr/>
            <p:nvPr/>
          </p:nvSpPr>
          <p:spPr>
            <a:xfrm>
              <a:off x="2793725" y="506425"/>
              <a:ext cx="17150" cy="12800"/>
            </a:xfrm>
            <a:custGeom>
              <a:avLst/>
              <a:gdLst/>
              <a:ahLst/>
              <a:cxnLst/>
              <a:rect l="l" t="t" r="r" b="b"/>
              <a:pathLst>
                <a:path w="686" h="512" extrusionOk="0">
                  <a:moveTo>
                    <a:pt x="581" y="104"/>
                  </a:moveTo>
                  <a:lnTo>
                    <a:pt x="581" y="104"/>
                  </a:lnTo>
                  <a:cubicBezTo>
                    <a:pt x="584" y="109"/>
                    <a:pt x="587" y="114"/>
                    <a:pt x="590" y="118"/>
                  </a:cubicBezTo>
                  <a:lnTo>
                    <a:pt x="590" y="118"/>
                  </a:lnTo>
                  <a:cubicBezTo>
                    <a:pt x="581" y="115"/>
                    <a:pt x="581" y="104"/>
                    <a:pt x="581" y="104"/>
                  </a:cubicBezTo>
                  <a:close/>
                  <a:moveTo>
                    <a:pt x="224" y="0"/>
                  </a:moveTo>
                  <a:cubicBezTo>
                    <a:pt x="179" y="0"/>
                    <a:pt x="149" y="15"/>
                    <a:pt x="120" y="30"/>
                  </a:cubicBezTo>
                  <a:cubicBezTo>
                    <a:pt x="90" y="45"/>
                    <a:pt x="75" y="74"/>
                    <a:pt x="60" y="89"/>
                  </a:cubicBezTo>
                  <a:cubicBezTo>
                    <a:pt x="30" y="119"/>
                    <a:pt x="15" y="149"/>
                    <a:pt x="15" y="179"/>
                  </a:cubicBezTo>
                  <a:cubicBezTo>
                    <a:pt x="1" y="208"/>
                    <a:pt x="1" y="223"/>
                    <a:pt x="1" y="253"/>
                  </a:cubicBezTo>
                  <a:cubicBezTo>
                    <a:pt x="1" y="298"/>
                    <a:pt x="15" y="328"/>
                    <a:pt x="30" y="372"/>
                  </a:cubicBezTo>
                  <a:lnTo>
                    <a:pt x="75" y="432"/>
                  </a:lnTo>
                  <a:cubicBezTo>
                    <a:pt x="105" y="461"/>
                    <a:pt x="134" y="476"/>
                    <a:pt x="179" y="491"/>
                  </a:cubicBezTo>
                  <a:cubicBezTo>
                    <a:pt x="224" y="491"/>
                    <a:pt x="268" y="506"/>
                    <a:pt x="313" y="506"/>
                  </a:cubicBezTo>
                  <a:lnTo>
                    <a:pt x="358" y="506"/>
                  </a:lnTo>
                  <a:cubicBezTo>
                    <a:pt x="370" y="510"/>
                    <a:pt x="383" y="512"/>
                    <a:pt x="396" y="512"/>
                  </a:cubicBezTo>
                  <a:cubicBezTo>
                    <a:pt x="414" y="512"/>
                    <a:pt x="432" y="509"/>
                    <a:pt x="450" y="503"/>
                  </a:cubicBezTo>
                  <a:lnTo>
                    <a:pt x="450" y="503"/>
                  </a:lnTo>
                  <a:cubicBezTo>
                    <a:pt x="449" y="504"/>
                    <a:pt x="448" y="505"/>
                    <a:pt x="447" y="506"/>
                  </a:cubicBezTo>
                  <a:lnTo>
                    <a:pt x="492" y="506"/>
                  </a:lnTo>
                  <a:cubicBezTo>
                    <a:pt x="492" y="491"/>
                    <a:pt x="507" y="491"/>
                    <a:pt x="507" y="491"/>
                  </a:cubicBezTo>
                  <a:lnTo>
                    <a:pt x="521" y="491"/>
                  </a:lnTo>
                  <a:cubicBezTo>
                    <a:pt x="533" y="491"/>
                    <a:pt x="552" y="483"/>
                    <a:pt x="573" y="467"/>
                  </a:cubicBezTo>
                  <a:lnTo>
                    <a:pt x="573" y="467"/>
                  </a:lnTo>
                  <a:cubicBezTo>
                    <a:pt x="582" y="464"/>
                    <a:pt x="590" y="461"/>
                    <a:pt x="596" y="461"/>
                  </a:cubicBezTo>
                  <a:cubicBezTo>
                    <a:pt x="596" y="447"/>
                    <a:pt x="611" y="432"/>
                    <a:pt x="626" y="432"/>
                  </a:cubicBezTo>
                  <a:cubicBezTo>
                    <a:pt x="641" y="417"/>
                    <a:pt x="655" y="402"/>
                    <a:pt x="655" y="387"/>
                  </a:cubicBezTo>
                  <a:cubicBezTo>
                    <a:pt x="670" y="357"/>
                    <a:pt x="685" y="342"/>
                    <a:pt x="685" y="313"/>
                  </a:cubicBezTo>
                  <a:cubicBezTo>
                    <a:pt x="685" y="298"/>
                    <a:pt x="685" y="283"/>
                    <a:pt x="685" y="268"/>
                  </a:cubicBezTo>
                  <a:cubicBezTo>
                    <a:pt x="685" y="238"/>
                    <a:pt x="685" y="223"/>
                    <a:pt x="670" y="208"/>
                  </a:cubicBezTo>
                  <a:cubicBezTo>
                    <a:pt x="670" y="194"/>
                    <a:pt x="655" y="179"/>
                    <a:pt x="641" y="164"/>
                  </a:cubicBezTo>
                  <a:cubicBezTo>
                    <a:pt x="636" y="159"/>
                    <a:pt x="631" y="154"/>
                    <a:pt x="626" y="149"/>
                  </a:cubicBezTo>
                  <a:lnTo>
                    <a:pt x="626" y="149"/>
                  </a:lnTo>
                  <a:cubicBezTo>
                    <a:pt x="626" y="149"/>
                    <a:pt x="626" y="149"/>
                    <a:pt x="626" y="149"/>
                  </a:cubicBezTo>
                  <a:cubicBezTo>
                    <a:pt x="626" y="134"/>
                    <a:pt x="611" y="134"/>
                    <a:pt x="611" y="119"/>
                  </a:cubicBezTo>
                  <a:lnTo>
                    <a:pt x="566" y="89"/>
                  </a:lnTo>
                  <a:cubicBezTo>
                    <a:pt x="551" y="89"/>
                    <a:pt x="551" y="74"/>
                    <a:pt x="536" y="74"/>
                  </a:cubicBezTo>
                  <a:cubicBezTo>
                    <a:pt x="536" y="74"/>
                    <a:pt x="528" y="66"/>
                    <a:pt x="517" y="62"/>
                  </a:cubicBezTo>
                  <a:lnTo>
                    <a:pt x="517" y="62"/>
                  </a:lnTo>
                  <a:cubicBezTo>
                    <a:pt x="460" y="25"/>
                    <a:pt x="387" y="12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94"/>
            <p:cNvSpPr/>
            <p:nvPr/>
          </p:nvSpPr>
          <p:spPr>
            <a:xfrm>
              <a:off x="2712600" y="491325"/>
              <a:ext cx="48400" cy="25925"/>
            </a:xfrm>
            <a:custGeom>
              <a:avLst/>
              <a:gdLst/>
              <a:ahLst/>
              <a:cxnLst/>
              <a:rect l="l" t="t" r="r" b="b"/>
              <a:pathLst>
                <a:path w="1936" h="1037" extrusionOk="0">
                  <a:moveTo>
                    <a:pt x="197" y="1"/>
                  </a:moveTo>
                  <a:cubicBezTo>
                    <a:pt x="134" y="1"/>
                    <a:pt x="70" y="49"/>
                    <a:pt x="45" y="98"/>
                  </a:cubicBezTo>
                  <a:cubicBezTo>
                    <a:pt x="1" y="157"/>
                    <a:pt x="16" y="232"/>
                    <a:pt x="75" y="291"/>
                  </a:cubicBezTo>
                  <a:cubicBezTo>
                    <a:pt x="164" y="411"/>
                    <a:pt x="269" y="500"/>
                    <a:pt x="403" y="589"/>
                  </a:cubicBezTo>
                  <a:cubicBezTo>
                    <a:pt x="507" y="664"/>
                    <a:pt x="641" y="738"/>
                    <a:pt x="760" y="783"/>
                  </a:cubicBezTo>
                  <a:cubicBezTo>
                    <a:pt x="1043" y="902"/>
                    <a:pt x="1340" y="1021"/>
                    <a:pt x="1653" y="1036"/>
                  </a:cubicBezTo>
                  <a:cubicBezTo>
                    <a:pt x="1661" y="1037"/>
                    <a:pt x="1668" y="1037"/>
                    <a:pt x="1676" y="1037"/>
                  </a:cubicBezTo>
                  <a:cubicBezTo>
                    <a:pt x="1798" y="1037"/>
                    <a:pt x="1893" y="925"/>
                    <a:pt x="1921" y="812"/>
                  </a:cubicBezTo>
                  <a:cubicBezTo>
                    <a:pt x="1936" y="678"/>
                    <a:pt x="1846" y="544"/>
                    <a:pt x="1727" y="515"/>
                  </a:cubicBezTo>
                  <a:cubicBezTo>
                    <a:pt x="1593" y="485"/>
                    <a:pt x="1459" y="470"/>
                    <a:pt x="1325" y="425"/>
                  </a:cubicBezTo>
                  <a:cubicBezTo>
                    <a:pt x="1191" y="396"/>
                    <a:pt x="1072" y="366"/>
                    <a:pt x="953" y="306"/>
                  </a:cubicBezTo>
                  <a:cubicBezTo>
                    <a:pt x="819" y="262"/>
                    <a:pt x="730" y="217"/>
                    <a:pt x="626" y="172"/>
                  </a:cubicBezTo>
                  <a:cubicBezTo>
                    <a:pt x="492" y="113"/>
                    <a:pt x="373" y="68"/>
                    <a:pt x="239" y="9"/>
                  </a:cubicBezTo>
                  <a:cubicBezTo>
                    <a:pt x="225" y="3"/>
                    <a:pt x="21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94"/>
            <p:cNvSpPr/>
            <p:nvPr/>
          </p:nvSpPr>
          <p:spPr>
            <a:xfrm>
              <a:off x="2537875" y="479800"/>
              <a:ext cx="144450" cy="36550"/>
            </a:xfrm>
            <a:custGeom>
              <a:avLst/>
              <a:gdLst/>
              <a:ahLst/>
              <a:cxnLst/>
              <a:rect l="l" t="t" r="r" b="b"/>
              <a:pathLst>
                <a:path w="5778" h="1462" extrusionOk="0">
                  <a:moveTo>
                    <a:pt x="3670" y="0"/>
                  </a:moveTo>
                  <a:cubicBezTo>
                    <a:pt x="3435" y="0"/>
                    <a:pt x="3204" y="19"/>
                    <a:pt x="2986" y="53"/>
                  </a:cubicBezTo>
                  <a:cubicBezTo>
                    <a:pt x="2539" y="127"/>
                    <a:pt x="2107" y="261"/>
                    <a:pt x="1706" y="485"/>
                  </a:cubicBezTo>
                  <a:cubicBezTo>
                    <a:pt x="1482" y="604"/>
                    <a:pt x="1259" y="738"/>
                    <a:pt x="1021" y="827"/>
                  </a:cubicBezTo>
                  <a:cubicBezTo>
                    <a:pt x="878" y="877"/>
                    <a:pt x="739" y="895"/>
                    <a:pt x="600" y="895"/>
                  </a:cubicBezTo>
                  <a:cubicBezTo>
                    <a:pt x="494" y="895"/>
                    <a:pt x="386" y="884"/>
                    <a:pt x="277" y="872"/>
                  </a:cubicBezTo>
                  <a:cubicBezTo>
                    <a:pt x="266" y="870"/>
                    <a:pt x="256" y="870"/>
                    <a:pt x="246" y="870"/>
                  </a:cubicBezTo>
                  <a:cubicBezTo>
                    <a:pt x="21" y="870"/>
                    <a:pt x="1" y="1189"/>
                    <a:pt x="157" y="1303"/>
                  </a:cubicBezTo>
                  <a:cubicBezTo>
                    <a:pt x="308" y="1417"/>
                    <a:pt x="482" y="1461"/>
                    <a:pt x="662" y="1461"/>
                  </a:cubicBezTo>
                  <a:cubicBezTo>
                    <a:pt x="928" y="1461"/>
                    <a:pt x="1207" y="1365"/>
                    <a:pt x="1438" y="1259"/>
                  </a:cubicBezTo>
                  <a:cubicBezTo>
                    <a:pt x="1884" y="1050"/>
                    <a:pt x="2271" y="782"/>
                    <a:pt x="2747" y="648"/>
                  </a:cubicBezTo>
                  <a:cubicBezTo>
                    <a:pt x="3041" y="580"/>
                    <a:pt x="3341" y="543"/>
                    <a:pt x="3642" y="543"/>
                  </a:cubicBezTo>
                  <a:cubicBezTo>
                    <a:pt x="3800" y="543"/>
                    <a:pt x="3959" y="553"/>
                    <a:pt x="4117" y="574"/>
                  </a:cubicBezTo>
                  <a:cubicBezTo>
                    <a:pt x="4593" y="633"/>
                    <a:pt x="5010" y="812"/>
                    <a:pt x="5456" y="976"/>
                  </a:cubicBezTo>
                  <a:cubicBezTo>
                    <a:pt x="5487" y="988"/>
                    <a:pt x="5515" y="994"/>
                    <a:pt x="5540" y="994"/>
                  </a:cubicBezTo>
                  <a:cubicBezTo>
                    <a:pt x="5727" y="994"/>
                    <a:pt x="5777" y="692"/>
                    <a:pt x="5620" y="574"/>
                  </a:cubicBezTo>
                  <a:cubicBezTo>
                    <a:pt x="5087" y="163"/>
                    <a:pt x="4362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94"/>
            <p:cNvSpPr/>
            <p:nvPr/>
          </p:nvSpPr>
          <p:spPr>
            <a:xfrm>
              <a:off x="2481900" y="868500"/>
              <a:ext cx="22350" cy="45650"/>
            </a:xfrm>
            <a:custGeom>
              <a:avLst/>
              <a:gdLst/>
              <a:ahLst/>
              <a:cxnLst/>
              <a:rect l="l" t="t" r="r" b="b"/>
              <a:pathLst>
                <a:path w="894" h="1826" extrusionOk="0">
                  <a:moveTo>
                    <a:pt x="244" y="1"/>
                  </a:moveTo>
                  <a:cubicBezTo>
                    <a:pt x="218" y="1"/>
                    <a:pt x="191" y="5"/>
                    <a:pt x="164" y="15"/>
                  </a:cubicBezTo>
                  <a:cubicBezTo>
                    <a:pt x="74" y="45"/>
                    <a:pt x="0" y="119"/>
                    <a:pt x="0" y="208"/>
                  </a:cubicBezTo>
                  <a:cubicBezTo>
                    <a:pt x="15" y="328"/>
                    <a:pt x="60" y="402"/>
                    <a:pt x="149" y="476"/>
                  </a:cubicBezTo>
                  <a:cubicBezTo>
                    <a:pt x="164" y="491"/>
                    <a:pt x="194" y="521"/>
                    <a:pt x="208" y="536"/>
                  </a:cubicBezTo>
                  <a:cubicBezTo>
                    <a:pt x="221" y="536"/>
                    <a:pt x="245" y="569"/>
                    <a:pt x="242" y="569"/>
                  </a:cubicBezTo>
                  <a:cubicBezTo>
                    <a:pt x="242" y="569"/>
                    <a:pt x="240" y="568"/>
                    <a:pt x="238" y="566"/>
                  </a:cubicBezTo>
                  <a:cubicBezTo>
                    <a:pt x="234" y="558"/>
                    <a:pt x="233" y="555"/>
                    <a:pt x="232" y="555"/>
                  </a:cubicBezTo>
                  <a:lnTo>
                    <a:pt x="232" y="555"/>
                  </a:lnTo>
                  <a:cubicBezTo>
                    <a:pt x="231" y="555"/>
                    <a:pt x="242" y="581"/>
                    <a:pt x="253" y="581"/>
                  </a:cubicBezTo>
                  <a:cubicBezTo>
                    <a:pt x="268" y="610"/>
                    <a:pt x="283" y="640"/>
                    <a:pt x="298" y="670"/>
                  </a:cubicBezTo>
                  <a:cubicBezTo>
                    <a:pt x="313" y="685"/>
                    <a:pt x="313" y="700"/>
                    <a:pt x="313" y="715"/>
                  </a:cubicBezTo>
                  <a:cubicBezTo>
                    <a:pt x="314" y="716"/>
                    <a:pt x="316" y="717"/>
                    <a:pt x="317" y="717"/>
                  </a:cubicBezTo>
                  <a:cubicBezTo>
                    <a:pt x="322" y="717"/>
                    <a:pt x="319" y="698"/>
                    <a:pt x="321" y="698"/>
                  </a:cubicBezTo>
                  <a:lnTo>
                    <a:pt x="321" y="698"/>
                  </a:lnTo>
                  <a:cubicBezTo>
                    <a:pt x="321" y="698"/>
                    <a:pt x="323" y="702"/>
                    <a:pt x="328" y="715"/>
                  </a:cubicBezTo>
                  <a:cubicBezTo>
                    <a:pt x="328" y="744"/>
                    <a:pt x="342" y="774"/>
                    <a:pt x="357" y="804"/>
                  </a:cubicBezTo>
                  <a:cubicBezTo>
                    <a:pt x="357" y="819"/>
                    <a:pt x="357" y="849"/>
                    <a:pt x="357" y="863"/>
                  </a:cubicBezTo>
                  <a:cubicBezTo>
                    <a:pt x="357" y="893"/>
                    <a:pt x="372" y="923"/>
                    <a:pt x="372" y="968"/>
                  </a:cubicBezTo>
                  <a:cubicBezTo>
                    <a:pt x="372" y="982"/>
                    <a:pt x="357" y="997"/>
                    <a:pt x="357" y="1012"/>
                  </a:cubicBezTo>
                  <a:cubicBezTo>
                    <a:pt x="357" y="1042"/>
                    <a:pt x="357" y="1072"/>
                    <a:pt x="342" y="1116"/>
                  </a:cubicBezTo>
                  <a:cubicBezTo>
                    <a:pt x="342" y="1131"/>
                    <a:pt x="328" y="1146"/>
                    <a:pt x="328" y="1161"/>
                  </a:cubicBezTo>
                  <a:cubicBezTo>
                    <a:pt x="317" y="1171"/>
                    <a:pt x="314" y="1189"/>
                    <a:pt x="318" y="1189"/>
                  </a:cubicBezTo>
                  <a:cubicBezTo>
                    <a:pt x="320" y="1189"/>
                    <a:pt x="323" y="1185"/>
                    <a:pt x="327" y="1176"/>
                  </a:cubicBezTo>
                  <a:lnTo>
                    <a:pt x="327" y="1176"/>
                  </a:lnTo>
                  <a:cubicBezTo>
                    <a:pt x="298" y="1236"/>
                    <a:pt x="268" y="1295"/>
                    <a:pt x="223" y="1340"/>
                  </a:cubicBezTo>
                  <a:cubicBezTo>
                    <a:pt x="214" y="1358"/>
                    <a:pt x="212" y="1364"/>
                    <a:pt x="213" y="1364"/>
                  </a:cubicBezTo>
                  <a:cubicBezTo>
                    <a:pt x="215" y="1364"/>
                    <a:pt x="225" y="1347"/>
                    <a:pt x="226" y="1347"/>
                  </a:cubicBezTo>
                  <a:lnTo>
                    <a:pt x="226" y="1347"/>
                  </a:lnTo>
                  <a:cubicBezTo>
                    <a:pt x="227" y="1347"/>
                    <a:pt x="226" y="1349"/>
                    <a:pt x="223" y="1355"/>
                  </a:cubicBezTo>
                  <a:cubicBezTo>
                    <a:pt x="197" y="1381"/>
                    <a:pt x="183" y="1395"/>
                    <a:pt x="169" y="1418"/>
                  </a:cubicBezTo>
                  <a:lnTo>
                    <a:pt x="169" y="1418"/>
                  </a:lnTo>
                  <a:cubicBezTo>
                    <a:pt x="169" y="1418"/>
                    <a:pt x="168" y="1418"/>
                    <a:pt x="167" y="1418"/>
                  </a:cubicBezTo>
                  <a:cubicBezTo>
                    <a:pt x="164" y="1418"/>
                    <a:pt x="156" y="1422"/>
                    <a:pt x="149" y="1429"/>
                  </a:cubicBezTo>
                  <a:cubicBezTo>
                    <a:pt x="134" y="1459"/>
                    <a:pt x="119" y="1489"/>
                    <a:pt x="89" y="1503"/>
                  </a:cubicBezTo>
                  <a:cubicBezTo>
                    <a:pt x="10" y="1635"/>
                    <a:pt x="130" y="1826"/>
                    <a:pt x="272" y="1826"/>
                  </a:cubicBezTo>
                  <a:cubicBezTo>
                    <a:pt x="290" y="1826"/>
                    <a:pt x="309" y="1823"/>
                    <a:pt x="328" y="1816"/>
                  </a:cubicBezTo>
                  <a:cubicBezTo>
                    <a:pt x="685" y="1682"/>
                    <a:pt x="893" y="1236"/>
                    <a:pt x="863" y="863"/>
                  </a:cubicBezTo>
                  <a:cubicBezTo>
                    <a:pt x="848" y="685"/>
                    <a:pt x="789" y="506"/>
                    <a:pt x="685" y="342"/>
                  </a:cubicBezTo>
                  <a:cubicBezTo>
                    <a:pt x="594" y="200"/>
                    <a:pt x="424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94"/>
            <p:cNvSpPr/>
            <p:nvPr/>
          </p:nvSpPr>
          <p:spPr>
            <a:xfrm>
              <a:off x="2317775" y="869125"/>
              <a:ext cx="175575" cy="202750"/>
            </a:xfrm>
            <a:custGeom>
              <a:avLst/>
              <a:gdLst/>
              <a:ahLst/>
              <a:cxnLst/>
              <a:rect l="l" t="t" r="r" b="b"/>
              <a:pathLst>
                <a:path w="7023" h="8110" extrusionOk="0">
                  <a:moveTo>
                    <a:pt x="6772" y="1"/>
                  </a:moveTo>
                  <a:cubicBezTo>
                    <a:pt x="6729" y="1"/>
                    <a:pt x="6684" y="16"/>
                    <a:pt x="6639" y="49"/>
                  </a:cubicBezTo>
                  <a:cubicBezTo>
                    <a:pt x="6223" y="377"/>
                    <a:pt x="5717" y="410"/>
                    <a:pt x="5199" y="410"/>
                  </a:cubicBezTo>
                  <a:cubicBezTo>
                    <a:pt x="5066" y="410"/>
                    <a:pt x="4933" y="408"/>
                    <a:pt x="4799" y="408"/>
                  </a:cubicBezTo>
                  <a:cubicBezTo>
                    <a:pt x="4415" y="408"/>
                    <a:pt x="4035" y="427"/>
                    <a:pt x="3692" y="570"/>
                  </a:cubicBezTo>
                  <a:cubicBezTo>
                    <a:pt x="2784" y="957"/>
                    <a:pt x="2382" y="1955"/>
                    <a:pt x="1966" y="2773"/>
                  </a:cubicBezTo>
                  <a:cubicBezTo>
                    <a:pt x="1415" y="3845"/>
                    <a:pt x="790" y="4902"/>
                    <a:pt x="313" y="6003"/>
                  </a:cubicBezTo>
                  <a:cubicBezTo>
                    <a:pt x="1" y="6748"/>
                    <a:pt x="31" y="7864"/>
                    <a:pt x="983" y="8102"/>
                  </a:cubicBezTo>
                  <a:cubicBezTo>
                    <a:pt x="1006" y="8107"/>
                    <a:pt x="1028" y="8109"/>
                    <a:pt x="1049" y="8109"/>
                  </a:cubicBezTo>
                  <a:cubicBezTo>
                    <a:pt x="1343" y="8109"/>
                    <a:pt x="1452" y="7650"/>
                    <a:pt x="1132" y="7566"/>
                  </a:cubicBezTo>
                  <a:cubicBezTo>
                    <a:pt x="715" y="7462"/>
                    <a:pt x="611" y="6986"/>
                    <a:pt x="686" y="6614"/>
                  </a:cubicBezTo>
                  <a:cubicBezTo>
                    <a:pt x="790" y="6137"/>
                    <a:pt x="1087" y="5676"/>
                    <a:pt x="1311" y="5244"/>
                  </a:cubicBezTo>
                  <a:cubicBezTo>
                    <a:pt x="1787" y="4307"/>
                    <a:pt x="2278" y="3354"/>
                    <a:pt x="2755" y="2416"/>
                  </a:cubicBezTo>
                  <a:cubicBezTo>
                    <a:pt x="2948" y="2059"/>
                    <a:pt x="3156" y="1687"/>
                    <a:pt x="3439" y="1389"/>
                  </a:cubicBezTo>
                  <a:cubicBezTo>
                    <a:pt x="3782" y="1047"/>
                    <a:pt x="4213" y="943"/>
                    <a:pt x="4675" y="928"/>
                  </a:cubicBezTo>
                  <a:cubicBezTo>
                    <a:pt x="5449" y="883"/>
                    <a:pt x="6357" y="987"/>
                    <a:pt x="6907" y="317"/>
                  </a:cubicBezTo>
                  <a:cubicBezTo>
                    <a:pt x="7022" y="168"/>
                    <a:pt x="6915" y="1"/>
                    <a:pt x="6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94"/>
            <p:cNvSpPr/>
            <p:nvPr/>
          </p:nvSpPr>
          <p:spPr>
            <a:xfrm>
              <a:off x="2314800" y="1058875"/>
              <a:ext cx="105725" cy="116200"/>
            </a:xfrm>
            <a:custGeom>
              <a:avLst/>
              <a:gdLst/>
              <a:ahLst/>
              <a:cxnLst/>
              <a:rect l="l" t="t" r="r" b="b"/>
              <a:pathLst>
                <a:path w="4229" h="4648" extrusionOk="0">
                  <a:moveTo>
                    <a:pt x="775" y="1"/>
                  </a:moveTo>
                  <a:cubicBezTo>
                    <a:pt x="376" y="1"/>
                    <a:pt x="67" y="435"/>
                    <a:pt x="31" y="840"/>
                  </a:cubicBezTo>
                  <a:cubicBezTo>
                    <a:pt x="1" y="1137"/>
                    <a:pt x="105" y="1450"/>
                    <a:pt x="209" y="1733"/>
                  </a:cubicBezTo>
                  <a:cubicBezTo>
                    <a:pt x="313" y="2045"/>
                    <a:pt x="447" y="2343"/>
                    <a:pt x="596" y="2641"/>
                  </a:cubicBezTo>
                  <a:cubicBezTo>
                    <a:pt x="1001" y="3490"/>
                    <a:pt x="1646" y="4648"/>
                    <a:pt x="2683" y="4648"/>
                  </a:cubicBezTo>
                  <a:cubicBezTo>
                    <a:pt x="2828" y="4648"/>
                    <a:pt x="2981" y="4625"/>
                    <a:pt x="3141" y="4576"/>
                  </a:cubicBezTo>
                  <a:cubicBezTo>
                    <a:pt x="3424" y="4487"/>
                    <a:pt x="3677" y="4323"/>
                    <a:pt x="3871" y="4085"/>
                  </a:cubicBezTo>
                  <a:cubicBezTo>
                    <a:pt x="4049" y="3861"/>
                    <a:pt x="4228" y="3549"/>
                    <a:pt x="4169" y="3251"/>
                  </a:cubicBezTo>
                  <a:cubicBezTo>
                    <a:pt x="4136" y="3131"/>
                    <a:pt x="4040" y="3075"/>
                    <a:pt x="3941" y="3075"/>
                  </a:cubicBezTo>
                  <a:cubicBezTo>
                    <a:pt x="3856" y="3075"/>
                    <a:pt x="3770" y="3116"/>
                    <a:pt x="3722" y="3192"/>
                  </a:cubicBezTo>
                  <a:cubicBezTo>
                    <a:pt x="3648" y="3296"/>
                    <a:pt x="3633" y="3400"/>
                    <a:pt x="3588" y="3504"/>
                  </a:cubicBezTo>
                  <a:cubicBezTo>
                    <a:pt x="3543" y="3623"/>
                    <a:pt x="3469" y="3727"/>
                    <a:pt x="3380" y="3817"/>
                  </a:cubicBezTo>
                  <a:cubicBezTo>
                    <a:pt x="3216" y="3980"/>
                    <a:pt x="2993" y="4085"/>
                    <a:pt x="2754" y="4100"/>
                  </a:cubicBezTo>
                  <a:cubicBezTo>
                    <a:pt x="2736" y="4100"/>
                    <a:pt x="2718" y="4101"/>
                    <a:pt x="2699" y="4101"/>
                  </a:cubicBezTo>
                  <a:cubicBezTo>
                    <a:pt x="2165" y="4101"/>
                    <a:pt x="1823" y="3684"/>
                    <a:pt x="1564" y="3281"/>
                  </a:cubicBezTo>
                  <a:cubicBezTo>
                    <a:pt x="1236" y="2775"/>
                    <a:pt x="968" y="2224"/>
                    <a:pt x="745" y="1673"/>
                  </a:cubicBezTo>
                  <a:cubicBezTo>
                    <a:pt x="566" y="1227"/>
                    <a:pt x="313" y="453"/>
                    <a:pt x="1013" y="334"/>
                  </a:cubicBezTo>
                  <a:cubicBezTo>
                    <a:pt x="1132" y="304"/>
                    <a:pt x="1147" y="110"/>
                    <a:pt x="1043" y="66"/>
                  </a:cubicBezTo>
                  <a:cubicBezTo>
                    <a:pt x="951" y="21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94"/>
            <p:cNvSpPr/>
            <p:nvPr/>
          </p:nvSpPr>
          <p:spPr>
            <a:xfrm>
              <a:off x="2369125" y="1102550"/>
              <a:ext cx="13425" cy="23900"/>
            </a:xfrm>
            <a:custGeom>
              <a:avLst/>
              <a:gdLst/>
              <a:ahLst/>
              <a:cxnLst/>
              <a:rect l="l" t="t" r="r" b="b"/>
              <a:pathLst>
                <a:path w="537" h="956" extrusionOk="0">
                  <a:moveTo>
                    <a:pt x="105" y="626"/>
                  </a:moveTo>
                  <a:lnTo>
                    <a:pt x="114" y="654"/>
                  </a:lnTo>
                  <a:lnTo>
                    <a:pt x="114" y="654"/>
                  </a:lnTo>
                  <a:cubicBezTo>
                    <a:pt x="112" y="643"/>
                    <a:pt x="109" y="634"/>
                    <a:pt x="105" y="626"/>
                  </a:cubicBezTo>
                  <a:close/>
                  <a:moveTo>
                    <a:pt x="194" y="1"/>
                  </a:moveTo>
                  <a:cubicBezTo>
                    <a:pt x="135" y="16"/>
                    <a:pt x="90" y="45"/>
                    <a:pt x="60" y="90"/>
                  </a:cubicBezTo>
                  <a:cubicBezTo>
                    <a:pt x="16" y="150"/>
                    <a:pt x="1" y="209"/>
                    <a:pt x="16" y="284"/>
                  </a:cubicBezTo>
                  <a:cubicBezTo>
                    <a:pt x="16" y="310"/>
                    <a:pt x="21" y="331"/>
                    <a:pt x="31" y="353"/>
                  </a:cubicBezTo>
                  <a:lnTo>
                    <a:pt x="31" y="353"/>
                  </a:lnTo>
                  <a:cubicBezTo>
                    <a:pt x="31" y="350"/>
                    <a:pt x="31" y="347"/>
                    <a:pt x="31" y="343"/>
                  </a:cubicBezTo>
                  <a:lnTo>
                    <a:pt x="31" y="343"/>
                  </a:lnTo>
                  <a:cubicBezTo>
                    <a:pt x="36" y="355"/>
                    <a:pt x="41" y="367"/>
                    <a:pt x="45" y="379"/>
                  </a:cubicBezTo>
                  <a:lnTo>
                    <a:pt x="45" y="379"/>
                  </a:lnTo>
                  <a:cubicBezTo>
                    <a:pt x="40" y="370"/>
                    <a:pt x="35" y="361"/>
                    <a:pt x="31" y="353"/>
                  </a:cubicBezTo>
                  <a:lnTo>
                    <a:pt x="31" y="353"/>
                  </a:lnTo>
                  <a:cubicBezTo>
                    <a:pt x="33" y="370"/>
                    <a:pt x="41" y="382"/>
                    <a:pt x="50" y="392"/>
                  </a:cubicBezTo>
                  <a:lnTo>
                    <a:pt x="50" y="392"/>
                  </a:lnTo>
                  <a:cubicBezTo>
                    <a:pt x="49" y="387"/>
                    <a:pt x="47" y="383"/>
                    <a:pt x="45" y="379"/>
                  </a:cubicBezTo>
                  <a:lnTo>
                    <a:pt x="45" y="379"/>
                  </a:lnTo>
                  <a:cubicBezTo>
                    <a:pt x="50" y="386"/>
                    <a:pt x="55" y="394"/>
                    <a:pt x="60" y="403"/>
                  </a:cubicBezTo>
                  <a:cubicBezTo>
                    <a:pt x="57" y="399"/>
                    <a:pt x="53" y="396"/>
                    <a:pt x="50" y="392"/>
                  </a:cubicBezTo>
                  <a:lnTo>
                    <a:pt x="50" y="392"/>
                  </a:lnTo>
                  <a:cubicBezTo>
                    <a:pt x="84" y="483"/>
                    <a:pt x="107" y="582"/>
                    <a:pt x="120" y="671"/>
                  </a:cubicBezTo>
                  <a:lnTo>
                    <a:pt x="114" y="654"/>
                  </a:lnTo>
                  <a:lnTo>
                    <a:pt x="114" y="654"/>
                  </a:lnTo>
                  <a:cubicBezTo>
                    <a:pt x="120" y="680"/>
                    <a:pt x="120" y="713"/>
                    <a:pt x="120" y="745"/>
                  </a:cubicBezTo>
                  <a:cubicBezTo>
                    <a:pt x="120" y="730"/>
                    <a:pt x="120" y="700"/>
                    <a:pt x="120" y="685"/>
                  </a:cubicBezTo>
                  <a:cubicBezTo>
                    <a:pt x="120" y="715"/>
                    <a:pt x="120" y="745"/>
                    <a:pt x="135" y="790"/>
                  </a:cubicBezTo>
                  <a:cubicBezTo>
                    <a:pt x="135" y="864"/>
                    <a:pt x="194" y="938"/>
                    <a:pt x="284" y="953"/>
                  </a:cubicBezTo>
                  <a:cubicBezTo>
                    <a:pt x="293" y="955"/>
                    <a:pt x="302" y="956"/>
                    <a:pt x="311" y="956"/>
                  </a:cubicBezTo>
                  <a:cubicBezTo>
                    <a:pt x="388" y="956"/>
                    <a:pt x="451" y="901"/>
                    <a:pt x="477" y="834"/>
                  </a:cubicBezTo>
                  <a:cubicBezTo>
                    <a:pt x="507" y="745"/>
                    <a:pt x="522" y="671"/>
                    <a:pt x="522" y="581"/>
                  </a:cubicBezTo>
                  <a:cubicBezTo>
                    <a:pt x="537" y="507"/>
                    <a:pt x="522" y="417"/>
                    <a:pt x="507" y="328"/>
                  </a:cubicBezTo>
                  <a:cubicBezTo>
                    <a:pt x="507" y="298"/>
                    <a:pt x="492" y="269"/>
                    <a:pt x="477" y="239"/>
                  </a:cubicBezTo>
                  <a:cubicBezTo>
                    <a:pt x="477" y="224"/>
                    <a:pt x="477" y="209"/>
                    <a:pt x="462" y="179"/>
                  </a:cubicBezTo>
                  <a:cubicBezTo>
                    <a:pt x="447" y="135"/>
                    <a:pt x="418" y="90"/>
                    <a:pt x="373" y="45"/>
                  </a:cubicBezTo>
                  <a:cubicBezTo>
                    <a:pt x="314" y="16"/>
                    <a:pt x="254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94"/>
            <p:cNvSpPr/>
            <p:nvPr/>
          </p:nvSpPr>
          <p:spPr>
            <a:xfrm>
              <a:off x="2357975" y="1038100"/>
              <a:ext cx="66100" cy="76925"/>
            </a:xfrm>
            <a:custGeom>
              <a:avLst/>
              <a:gdLst/>
              <a:ahLst/>
              <a:cxnLst/>
              <a:rect l="l" t="t" r="r" b="b"/>
              <a:pathLst>
                <a:path w="2644" h="3077" extrusionOk="0">
                  <a:moveTo>
                    <a:pt x="1815" y="1"/>
                  </a:moveTo>
                  <a:cubicBezTo>
                    <a:pt x="1795" y="1"/>
                    <a:pt x="1775" y="2"/>
                    <a:pt x="1757" y="4"/>
                  </a:cubicBezTo>
                  <a:cubicBezTo>
                    <a:pt x="1355" y="33"/>
                    <a:pt x="1042" y="331"/>
                    <a:pt x="834" y="659"/>
                  </a:cubicBezTo>
                  <a:cubicBezTo>
                    <a:pt x="596" y="1001"/>
                    <a:pt x="462" y="1418"/>
                    <a:pt x="432" y="1834"/>
                  </a:cubicBezTo>
                  <a:cubicBezTo>
                    <a:pt x="402" y="2102"/>
                    <a:pt x="521" y="2698"/>
                    <a:pt x="149" y="2772"/>
                  </a:cubicBezTo>
                  <a:cubicBezTo>
                    <a:pt x="0" y="2817"/>
                    <a:pt x="15" y="3025"/>
                    <a:pt x="149" y="3055"/>
                  </a:cubicBezTo>
                  <a:cubicBezTo>
                    <a:pt x="199" y="3069"/>
                    <a:pt x="247" y="3076"/>
                    <a:pt x="293" y="3076"/>
                  </a:cubicBezTo>
                  <a:cubicBezTo>
                    <a:pt x="584" y="3076"/>
                    <a:pt x="814" y="2814"/>
                    <a:pt x="879" y="2519"/>
                  </a:cubicBezTo>
                  <a:cubicBezTo>
                    <a:pt x="923" y="2326"/>
                    <a:pt x="923" y="2132"/>
                    <a:pt x="938" y="1924"/>
                  </a:cubicBezTo>
                  <a:cubicBezTo>
                    <a:pt x="938" y="1760"/>
                    <a:pt x="983" y="1581"/>
                    <a:pt x="1042" y="1418"/>
                  </a:cubicBezTo>
                  <a:cubicBezTo>
                    <a:pt x="1132" y="1120"/>
                    <a:pt x="1310" y="778"/>
                    <a:pt x="1563" y="599"/>
                  </a:cubicBezTo>
                  <a:cubicBezTo>
                    <a:pt x="1650" y="550"/>
                    <a:pt x="1736" y="521"/>
                    <a:pt x="1831" y="521"/>
                  </a:cubicBezTo>
                  <a:cubicBezTo>
                    <a:pt x="1850" y="521"/>
                    <a:pt x="1870" y="522"/>
                    <a:pt x="1891" y="525"/>
                  </a:cubicBezTo>
                  <a:cubicBezTo>
                    <a:pt x="2054" y="554"/>
                    <a:pt x="2054" y="688"/>
                    <a:pt x="2203" y="748"/>
                  </a:cubicBezTo>
                  <a:cubicBezTo>
                    <a:pt x="2242" y="765"/>
                    <a:pt x="2282" y="773"/>
                    <a:pt x="2322" y="773"/>
                  </a:cubicBezTo>
                  <a:cubicBezTo>
                    <a:pt x="2421" y="773"/>
                    <a:pt x="2514" y="720"/>
                    <a:pt x="2546" y="614"/>
                  </a:cubicBezTo>
                  <a:cubicBezTo>
                    <a:pt x="2644" y="222"/>
                    <a:pt x="2136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94"/>
            <p:cNvSpPr/>
            <p:nvPr/>
          </p:nvSpPr>
          <p:spPr>
            <a:xfrm>
              <a:off x="2394075" y="979100"/>
              <a:ext cx="68125" cy="97875"/>
            </a:xfrm>
            <a:custGeom>
              <a:avLst/>
              <a:gdLst/>
              <a:ahLst/>
              <a:cxnLst/>
              <a:rect l="l" t="t" r="r" b="b"/>
              <a:pathLst>
                <a:path w="2725" h="3915" extrusionOk="0">
                  <a:moveTo>
                    <a:pt x="2204" y="0"/>
                  </a:moveTo>
                  <a:cubicBezTo>
                    <a:pt x="1968" y="0"/>
                    <a:pt x="1709" y="118"/>
                    <a:pt x="1563" y="280"/>
                  </a:cubicBezTo>
                  <a:cubicBezTo>
                    <a:pt x="1221" y="622"/>
                    <a:pt x="1236" y="1083"/>
                    <a:pt x="1042" y="1500"/>
                  </a:cubicBezTo>
                  <a:cubicBezTo>
                    <a:pt x="953" y="1694"/>
                    <a:pt x="819" y="1858"/>
                    <a:pt x="715" y="2051"/>
                  </a:cubicBezTo>
                  <a:cubicBezTo>
                    <a:pt x="610" y="2274"/>
                    <a:pt x="566" y="2483"/>
                    <a:pt x="551" y="2721"/>
                  </a:cubicBezTo>
                  <a:cubicBezTo>
                    <a:pt x="536" y="2929"/>
                    <a:pt x="536" y="3138"/>
                    <a:pt x="432" y="3316"/>
                  </a:cubicBezTo>
                  <a:cubicBezTo>
                    <a:pt x="387" y="3391"/>
                    <a:pt x="328" y="3450"/>
                    <a:pt x="268" y="3495"/>
                  </a:cubicBezTo>
                  <a:cubicBezTo>
                    <a:pt x="194" y="3540"/>
                    <a:pt x="119" y="3540"/>
                    <a:pt x="60" y="3599"/>
                  </a:cubicBezTo>
                  <a:cubicBezTo>
                    <a:pt x="15" y="3644"/>
                    <a:pt x="0" y="3733"/>
                    <a:pt x="30" y="3778"/>
                  </a:cubicBezTo>
                  <a:cubicBezTo>
                    <a:pt x="92" y="3875"/>
                    <a:pt x="192" y="3915"/>
                    <a:pt x="296" y="3915"/>
                  </a:cubicBezTo>
                  <a:cubicBezTo>
                    <a:pt x="367" y="3915"/>
                    <a:pt x="440" y="3897"/>
                    <a:pt x="506" y="3867"/>
                  </a:cubicBezTo>
                  <a:cubicBezTo>
                    <a:pt x="670" y="3807"/>
                    <a:pt x="804" y="3659"/>
                    <a:pt x="893" y="3510"/>
                  </a:cubicBezTo>
                  <a:cubicBezTo>
                    <a:pt x="1117" y="3138"/>
                    <a:pt x="998" y="2676"/>
                    <a:pt x="1191" y="2304"/>
                  </a:cubicBezTo>
                  <a:cubicBezTo>
                    <a:pt x="1295" y="2125"/>
                    <a:pt x="1429" y="1962"/>
                    <a:pt x="1518" y="1768"/>
                  </a:cubicBezTo>
                  <a:cubicBezTo>
                    <a:pt x="1623" y="1575"/>
                    <a:pt x="1667" y="1351"/>
                    <a:pt x="1727" y="1128"/>
                  </a:cubicBezTo>
                  <a:cubicBezTo>
                    <a:pt x="1786" y="964"/>
                    <a:pt x="1831" y="771"/>
                    <a:pt x="1965" y="652"/>
                  </a:cubicBezTo>
                  <a:cubicBezTo>
                    <a:pt x="2025" y="592"/>
                    <a:pt x="2084" y="563"/>
                    <a:pt x="2159" y="563"/>
                  </a:cubicBezTo>
                  <a:cubicBezTo>
                    <a:pt x="2170" y="561"/>
                    <a:pt x="2181" y="560"/>
                    <a:pt x="2192" y="560"/>
                  </a:cubicBezTo>
                  <a:cubicBezTo>
                    <a:pt x="2279" y="560"/>
                    <a:pt x="2347" y="607"/>
                    <a:pt x="2426" y="607"/>
                  </a:cubicBezTo>
                  <a:cubicBezTo>
                    <a:pt x="2575" y="607"/>
                    <a:pt x="2724" y="443"/>
                    <a:pt x="2665" y="295"/>
                  </a:cubicBezTo>
                  <a:cubicBezTo>
                    <a:pt x="2583" y="84"/>
                    <a:pt x="2402" y="0"/>
                    <a:pt x="2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4"/>
            <p:cNvSpPr/>
            <p:nvPr/>
          </p:nvSpPr>
          <p:spPr>
            <a:xfrm>
              <a:off x="2429425" y="952925"/>
              <a:ext cx="16025" cy="39650"/>
            </a:xfrm>
            <a:custGeom>
              <a:avLst/>
              <a:gdLst/>
              <a:ahLst/>
              <a:cxnLst/>
              <a:rect l="l" t="t" r="r" b="b"/>
              <a:pathLst>
                <a:path w="641" h="1586" extrusionOk="0">
                  <a:moveTo>
                    <a:pt x="429" y="0"/>
                  </a:moveTo>
                  <a:cubicBezTo>
                    <a:pt x="420" y="0"/>
                    <a:pt x="411" y="1"/>
                    <a:pt x="402" y="2"/>
                  </a:cubicBezTo>
                  <a:cubicBezTo>
                    <a:pt x="268" y="2"/>
                    <a:pt x="194" y="91"/>
                    <a:pt x="134" y="195"/>
                  </a:cubicBezTo>
                  <a:cubicBezTo>
                    <a:pt x="104" y="255"/>
                    <a:pt x="75" y="329"/>
                    <a:pt x="60" y="404"/>
                  </a:cubicBezTo>
                  <a:cubicBezTo>
                    <a:pt x="15" y="538"/>
                    <a:pt x="0" y="672"/>
                    <a:pt x="15" y="806"/>
                  </a:cubicBezTo>
                  <a:cubicBezTo>
                    <a:pt x="15" y="955"/>
                    <a:pt x="45" y="1089"/>
                    <a:pt x="104" y="1223"/>
                  </a:cubicBezTo>
                  <a:cubicBezTo>
                    <a:pt x="134" y="1282"/>
                    <a:pt x="164" y="1342"/>
                    <a:pt x="194" y="1386"/>
                  </a:cubicBezTo>
                  <a:cubicBezTo>
                    <a:pt x="238" y="1461"/>
                    <a:pt x="298" y="1535"/>
                    <a:pt x="372" y="1565"/>
                  </a:cubicBezTo>
                  <a:cubicBezTo>
                    <a:pt x="399" y="1578"/>
                    <a:pt x="429" y="1586"/>
                    <a:pt x="459" y="1586"/>
                  </a:cubicBezTo>
                  <a:cubicBezTo>
                    <a:pt x="496" y="1586"/>
                    <a:pt x="533" y="1575"/>
                    <a:pt x="566" y="1550"/>
                  </a:cubicBezTo>
                  <a:cubicBezTo>
                    <a:pt x="611" y="1505"/>
                    <a:pt x="640" y="1446"/>
                    <a:pt x="625" y="1371"/>
                  </a:cubicBezTo>
                  <a:cubicBezTo>
                    <a:pt x="611" y="1312"/>
                    <a:pt x="566" y="1267"/>
                    <a:pt x="551" y="1208"/>
                  </a:cubicBezTo>
                  <a:cubicBezTo>
                    <a:pt x="538" y="1182"/>
                    <a:pt x="525" y="1167"/>
                    <a:pt x="512" y="1144"/>
                  </a:cubicBezTo>
                  <a:lnTo>
                    <a:pt x="512" y="1144"/>
                  </a:lnTo>
                  <a:cubicBezTo>
                    <a:pt x="512" y="1144"/>
                    <a:pt x="512" y="1144"/>
                    <a:pt x="512" y="1144"/>
                  </a:cubicBezTo>
                  <a:cubicBezTo>
                    <a:pt x="510" y="1144"/>
                    <a:pt x="506" y="1141"/>
                    <a:pt x="506" y="1133"/>
                  </a:cubicBezTo>
                  <a:lnTo>
                    <a:pt x="506" y="1133"/>
                  </a:lnTo>
                  <a:cubicBezTo>
                    <a:pt x="508" y="1137"/>
                    <a:pt x="510" y="1141"/>
                    <a:pt x="512" y="1144"/>
                  </a:cubicBezTo>
                  <a:lnTo>
                    <a:pt x="512" y="1144"/>
                  </a:lnTo>
                  <a:cubicBezTo>
                    <a:pt x="514" y="1144"/>
                    <a:pt x="513" y="1140"/>
                    <a:pt x="506" y="1133"/>
                  </a:cubicBezTo>
                  <a:lnTo>
                    <a:pt x="506" y="1133"/>
                  </a:lnTo>
                  <a:cubicBezTo>
                    <a:pt x="506" y="1133"/>
                    <a:pt x="506" y="1133"/>
                    <a:pt x="506" y="1133"/>
                  </a:cubicBezTo>
                  <a:cubicBezTo>
                    <a:pt x="506" y="1118"/>
                    <a:pt x="491" y="1103"/>
                    <a:pt x="491" y="1089"/>
                  </a:cubicBezTo>
                  <a:cubicBezTo>
                    <a:pt x="477" y="1044"/>
                    <a:pt x="462" y="984"/>
                    <a:pt x="462" y="940"/>
                  </a:cubicBezTo>
                  <a:cubicBezTo>
                    <a:pt x="462" y="925"/>
                    <a:pt x="447" y="910"/>
                    <a:pt x="447" y="895"/>
                  </a:cubicBezTo>
                  <a:cubicBezTo>
                    <a:pt x="447" y="865"/>
                    <a:pt x="447" y="836"/>
                    <a:pt x="447" y="806"/>
                  </a:cubicBezTo>
                  <a:cubicBezTo>
                    <a:pt x="447" y="791"/>
                    <a:pt x="447" y="761"/>
                    <a:pt x="447" y="731"/>
                  </a:cubicBezTo>
                  <a:cubicBezTo>
                    <a:pt x="447" y="719"/>
                    <a:pt x="447" y="706"/>
                    <a:pt x="456" y="703"/>
                  </a:cubicBezTo>
                  <a:lnTo>
                    <a:pt x="456" y="703"/>
                  </a:lnTo>
                  <a:cubicBezTo>
                    <a:pt x="455" y="706"/>
                    <a:pt x="455" y="710"/>
                    <a:pt x="456" y="710"/>
                  </a:cubicBezTo>
                  <a:cubicBezTo>
                    <a:pt x="457" y="710"/>
                    <a:pt x="459" y="708"/>
                    <a:pt x="462" y="702"/>
                  </a:cubicBezTo>
                  <a:cubicBezTo>
                    <a:pt x="462" y="642"/>
                    <a:pt x="477" y="597"/>
                    <a:pt x="491" y="538"/>
                  </a:cubicBezTo>
                  <a:cubicBezTo>
                    <a:pt x="491" y="523"/>
                    <a:pt x="506" y="508"/>
                    <a:pt x="506" y="508"/>
                  </a:cubicBezTo>
                  <a:cubicBezTo>
                    <a:pt x="510" y="498"/>
                    <a:pt x="510" y="495"/>
                    <a:pt x="509" y="495"/>
                  </a:cubicBezTo>
                  <a:lnTo>
                    <a:pt x="509" y="495"/>
                  </a:lnTo>
                  <a:cubicBezTo>
                    <a:pt x="507" y="495"/>
                    <a:pt x="496" y="514"/>
                    <a:pt x="496" y="514"/>
                  </a:cubicBezTo>
                  <a:cubicBezTo>
                    <a:pt x="496" y="514"/>
                    <a:pt x="498" y="509"/>
                    <a:pt x="506" y="493"/>
                  </a:cubicBezTo>
                  <a:cubicBezTo>
                    <a:pt x="521" y="478"/>
                    <a:pt x="536" y="448"/>
                    <a:pt x="536" y="434"/>
                  </a:cubicBezTo>
                  <a:cubicBezTo>
                    <a:pt x="596" y="344"/>
                    <a:pt x="640" y="270"/>
                    <a:pt x="611" y="151"/>
                  </a:cubicBezTo>
                  <a:cubicBezTo>
                    <a:pt x="583" y="69"/>
                    <a:pt x="51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4"/>
            <p:cNvSpPr/>
            <p:nvPr/>
          </p:nvSpPr>
          <p:spPr>
            <a:xfrm>
              <a:off x="2409325" y="971650"/>
              <a:ext cx="33150" cy="18100"/>
            </a:xfrm>
            <a:custGeom>
              <a:avLst/>
              <a:gdLst/>
              <a:ahLst/>
              <a:cxnLst/>
              <a:rect l="l" t="t" r="r" b="b"/>
              <a:pathLst>
                <a:path w="1326" h="724" extrusionOk="0">
                  <a:moveTo>
                    <a:pt x="827" y="490"/>
                  </a:moveTo>
                  <a:lnTo>
                    <a:pt x="827" y="490"/>
                  </a:lnTo>
                  <a:cubicBezTo>
                    <a:pt x="824" y="494"/>
                    <a:pt x="854" y="507"/>
                    <a:pt x="856" y="507"/>
                  </a:cubicBezTo>
                  <a:cubicBezTo>
                    <a:pt x="857" y="507"/>
                    <a:pt x="855" y="506"/>
                    <a:pt x="849" y="503"/>
                  </a:cubicBezTo>
                  <a:cubicBezTo>
                    <a:pt x="841" y="495"/>
                    <a:pt x="833" y="492"/>
                    <a:pt x="827" y="490"/>
                  </a:cubicBezTo>
                  <a:close/>
                  <a:moveTo>
                    <a:pt x="441" y="586"/>
                  </a:moveTo>
                  <a:cubicBezTo>
                    <a:pt x="444" y="586"/>
                    <a:pt x="441" y="592"/>
                    <a:pt x="431" y="599"/>
                  </a:cubicBezTo>
                  <a:lnTo>
                    <a:pt x="431" y="599"/>
                  </a:lnTo>
                  <a:cubicBezTo>
                    <a:pt x="432" y="598"/>
                    <a:pt x="432" y="595"/>
                    <a:pt x="432" y="593"/>
                  </a:cubicBezTo>
                  <a:cubicBezTo>
                    <a:pt x="437" y="588"/>
                    <a:pt x="440" y="586"/>
                    <a:pt x="441" y="586"/>
                  </a:cubicBezTo>
                  <a:close/>
                  <a:moveTo>
                    <a:pt x="661" y="0"/>
                  </a:moveTo>
                  <a:cubicBezTo>
                    <a:pt x="546" y="0"/>
                    <a:pt x="437" y="28"/>
                    <a:pt x="328" y="72"/>
                  </a:cubicBezTo>
                  <a:cubicBezTo>
                    <a:pt x="179" y="146"/>
                    <a:pt x="90" y="265"/>
                    <a:pt x="30" y="414"/>
                  </a:cubicBezTo>
                  <a:cubicBezTo>
                    <a:pt x="0" y="503"/>
                    <a:pt x="45" y="607"/>
                    <a:pt x="134" y="652"/>
                  </a:cubicBezTo>
                  <a:cubicBezTo>
                    <a:pt x="169" y="675"/>
                    <a:pt x="203" y="685"/>
                    <a:pt x="237" y="685"/>
                  </a:cubicBezTo>
                  <a:cubicBezTo>
                    <a:pt x="286" y="685"/>
                    <a:pt x="335" y="664"/>
                    <a:pt x="384" y="634"/>
                  </a:cubicBezTo>
                  <a:lnTo>
                    <a:pt x="384" y="634"/>
                  </a:lnTo>
                  <a:cubicBezTo>
                    <a:pt x="382" y="636"/>
                    <a:pt x="381" y="637"/>
                    <a:pt x="382" y="637"/>
                  </a:cubicBezTo>
                  <a:cubicBezTo>
                    <a:pt x="382" y="637"/>
                    <a:pt x="388" y="633"/>
                    <a:pt x="402" y="622"/>
                  </a:cubicBezTo>
                  <a:lnTo>
                    <a:pt x="402" y="622"/>
                  </a:lnTo>
                  <a:cubicBezTo>
                    <a:pt x="402" y="622"/>
                    <a:pt x="402" y="622"/>
                    <a:pt x="402" y="622"/>
                  </a:cubicBezTo>
                  <a:cubicBezTo>
                    <a:pt x="411" y="614"/>
                    <a:pt x="419" y="611"/>
                    <a:pt x="424" y="606"/>
                  </a:cubicBezTo>
                  <a:lnTo>
                    <a:pt x="424" y="606"/>
                  </a:lnTo>
                  <a:cubicBezTo>
                    <a:pt x="437" y="603"/>
                    <a:pt x="449" y="590"/>
                    <a:pt x="462" y="578"/>
                  </a:cubicBezTo>
                  <a:cubicBezTo>
                    <a:pt x="507" y="548"/>
                    <a:pt x="536" y="518"/>
                    <a:pt x="581" y="503"/>
                  </a:cubicBezTo>
                  <a:cubicBezTo>
                    <a:pt x="581" y="503"/>
                    <a:pt x="582" y="502"/>
                    <a:pt x="583" y="501"/>
                  </a:cubicBezTo>
                  <a:lnTo>
                    <a:pt x="583" y="501"/>
                  </a:lnTo>
                  <a:cubicBezTo>
                    <a:pt x="585" y="502"/>
                    <a:pt x="588" y="503"/>
                    <a:pt x="596" y="503"/>
                  </a:cubicBezTo>
                  <a:cubicBezTo>
                    <a:pt x="611" y="488"/>
                    <a:pt x="641" y="488"/>
                    <a:pt x="655" y="474"/>
                  </a:cubicBezTo>
                  <a:lnTo>
                    <a:pt x="670" y="474"/>
                  </a:lnTo>
                  <a:cubicBezTo>
                    <a:pt x="660" y="474"/>
                    <a:pt x="644" y="480"/>
                    <a:pt x="652" y="480"/>
                  </a:cubicBezTo>
                  <a:cubicBezTo>
                    <a:pt x="655" y="480"/>
                    <a:pt x="665" y="478"/>
                    <a:pt x="685" y="474"/>
                  </a:cubicBezTo>
                  <a:lnTo>
                    <a:pt x="745" y="474"/>
                  </a:lnTo>
                  <a:cubicBezTo>
                    <a:pt x="775" y="474"/>
                    <a:pt x="789" y="488"/>
                    <a:pt x="819" y="488"/>
                  </a:cubicBezTo>
                  <a:cubicBezTo>
                    <a:pt x="819" y="488"/>
                    <a:pt x="822" y="488"/>
                    <a:pt x="827" y="490"/>
                  </a:cubicBezTo>
                  <a:lnTo>
                    <a:pt x="827" y="490"/>
                  </a:lnTo>
                  <a:cubicBezTo>
                    <a:pt x="828" y="489"/>
                    <a:pt x="830" y="488"/>
                    <a:pt x="834" y="488"/>
                  </a:cubicBezTo>
                  <a:cubicBezTo>
                    <a:pt x="849" y="503"/>
                    <a:pt x="879" y="518"/>
                    <a:pt x="894" y="518"/>
                  </a:cubicBezTo>
                  <a:cubicBezTo>
                    <a:pt x="908" y="533"/>
                    <a:pt x="923" y="548"/>
                    <a:pt x="938" y="563"/>
                  </a:cubicBezTo>
                  <a:cubicBezTo>
                    <a:pt x="945" y="565"/>
                    <a:pt x="949" y="566"/>
                    <a:pt x="952" y="566"/>
                  </a:cubicBezTo>
                  <a:cubicBezTo>
                    <a:pt x="954" y="566"/>
                    <a:pt x="955" y="565"/>
                    <a:pt x="955" y="565"/>
                  </a:cubicBezTo>
                  <a:lnTo>
                    <a:pt x="955" y="565"/>
                  </a:lnTo>
                  <a:cubicBezTo>
                    <a:pt x="958" y="568"/>
                    <a:pt x="962" y="571"/>
                    <a:pt x="968" y="578"/>
                  </a:cubicBezTo>
                  <a:cubicBezTo>
                    <a:pt x="983" y="593"/>
                    <a:pt x="998" y="607"/>
                    <a:pt x="1013" y="622"/>
                  </a:cubicBezTo>
                  <a:cubicBezTo>
                    <a:pt x="1006" y="615"/>
                    <a:pt x="1003" y="612"/>
                    <a:pt x="1002" y="612"/>
                  </a:cubicBezTo>
                  <a:lnTo>
                    <a:pt x="1002" y="612"/>
                  </a:lnTo>
                  <a:cubicBezTo>
                    <a:pt x="1002" y="612"/>
                    <a:pt x="1028" y="641"/>
                    <a:pt x="1028" y="652"/>
                  </a:cubicBezTo>
                  <a:cubicBezTo>
                    <a:pt x="1042" y="652"/>
                    <a:pt x="1042" y="667"/>
                    <a:pt x="1057" y="682"/>
                  </a:cubicBezTo>
                  <a:cubicBezTo>
                    <a:pt x="1075" y="708"/>
                    <a:pt x="1117" y="724"/>
                    <a:pt x="1161" y="724"/>
                  </a:cubicBezTo>
                  <a:cubicBezTo>
                    <a:pt x="1193" y="724"/>
                    <a:pt x="1226" y="715"/>
                    <a:pt x="1251" y="697"/>
                  </a:cubicBezTo>
                  <a:cubicBezTo>
                    <a:pt x="1310" y="652"/>
                    <a:pt x="1325" y="593"/>
                    <a:pt x="1325" y="518"/>
                  </a:cubicBezTo>
                  <a:cubicBezTo>
                    <a:pt x="1310" y="399"/>
                    <a:pt x="1221" y="280"/>
                    <a:pt x="1147" y="191"/>
                  </a:cubicBezTo>
                  <a:cubicBezTo>
                    <a:pt x="1042" y="101"/>
                    <a:pt x="923" y="27"/>
                    <a:pt x="789" y="12"/>
                  </a:cubicBezTo>
                  <a:cubicBezTo>
                    <a:pt x="746" y="4"/>
                    <a:pt x="70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4"/>
            <p:cNvSpPr/>
            <p:nvPr/>
          </p:nvSpPr>
          <p:spPr>
            <a:xfrm>
              <a:off x="2352025" y="1042025"/>
              <a:ext cx="43850" cy="16275"/>
            </a:xfrm>
            <a:custGeom>
              <a:avLst/>
              <a:gdLst/>
              <a:ahLst/>
              <a:cxnLst/>
              <a:rect l="l" t="t" r="r" b="b"/>
              <a:pathLst>
                <a:path w="1754" h="651" extrusionOk="0">
                  <a:moveTo>
                    <a:pt x="526" y="111"/>
                  </a:moveTo>
                  <a:cubicBezTo>
                    <a:pt x="528" y="112"/>
                    <a:pt x="530" y="113"/>
                    <a:pt x="533" y="114"/>
                  </a:cubicBezTo>
                  <a:lnTo>
                    <a:pt x="533" y="114"/>
                  </a:lnTo>
                  <a:cubicBezTo>
                    <a:pt x="530" y="114"/>
                    <a:pt x="528" y="113"/>
                    <a:pt x="526" y="111"/>
                  </a:cubicBezTo>
                  <a:close/>
                  <a:moveTo>
                    <a:pt x="239" y="1"/>
                  </a:moveTo>
                  <a:cubicBezTo>
                    <a:pt x="175" y="1"/>
                    <a:pt x="113" y="27"/>
                    <a:pt x="75" y="85"/>
                  </a:cubicBezTo>
                  <a:cubicBezTo>
                    <a:pt x="15" y="159"/>
                    <a:pt x="0" y="293"/>
                    <a:pt x="90" y="368"/>
                  </a:cubicBezTo>
                  <a:cubicBezTo>
                    <a:pt x="209" y="457"/>
                    <a:pt x="328" y="531"/>
                    <a:pt x="491" y="576"/>
                  </a:cubicBezTo>
                  <a:cubicBezTo>
                    <a:pt x="625" y="621"/>
                    <a:pt x="759" y="650"/>
                    <a:pt x="908" y="650"/>
                  </a:cubicBezTo>
                  <a:cubicBezTo>
                    <a:pt x="1042" y="650"/>
                    <a:pt x="1191" y="635"/>
                    <a:pt x="1310" y="591"/>
                  </a:cubicBezTo>
                  <a:cubicBezTo>
                    <a:pt x="1444" y="546"/>
                    <a:pt x="1593" y="502"/>
                    <a:pt x="1682" y="397"/>
                  </a:cubicBezTo>
                  <a:cubicBezTo>
                    <a:pt x="1753" y="312"/>
                    <a:pt x="1716" y="173"/>
                    <a:pt x="1609" y="173"/>
                  </a:cubicBezTo>
                  <a:cubicBezTo>
                    <a:pt x="1604" y="173"/>
                    <a:pt x="1599" y="173"/>
                    <a:pt x="1593" y="174"/>
                  </a:cubicBezTo>
                  <a:cubicBezTo>
                    <a:pt x="1489" y="174"/>
                    <a:pt x="1370" y="219"/>
                    <a:pt x="1265" y="219"/>
                  </a:cubicBezTo>
                  <a:cubicBezTo>
                    <a:pt x="1213" y="226"/>
                    <a:pt x="1158" y="230"/>
                    <a:pt x="1100" y="230"/>
                  </a:cubicBezTo>
                  <a:cubicBezTo>
                    <a:pt x="1042" y="230"/>
                    <a:pt x="983" y="226"/>
                    <a:pt x="923" y="219"/>
                  </a:cubicBezTo>
                  <a:lnTo>
                    <a:pt x="878" y="219"/>
                  </a:lnTo>
                  <a:cubicBezTo>
                    <a:pt x="849" y="219"/>
                    <a:pt x="819" y="204"/>
                    <a:pt x="789" y="204"/>
                  </a:cubicBezTo>
                  <a:cubicBezTo>
                    <a:pt x="730" y="189"/>
                    <a:pt x="685" y="174"/>
                    <a:pt x="625" y="159"/>
                  </a:cubicBezTo>
                  <a:cubicBezTo>
                    <a:pt x="625" y="149"/>
                    <a:pt x="587" y="133"/>
                    <a:pt x="573" y="127"/>
                  </a:cubicBezTo>
                  <a:lnTo>
                    <a:pt x="573" y="127"/>
                  </a:lnTo>
                  <a:cubicBezTo>
                    <a:pt x="575" y="128"/>
                    <a:pt x="578" y="129"/>
                    <a:pt x="581" y="129"/>
                  </a:cubicBezTo>
                  <a:cubicBezTo>
                    <a:pt x="572" y="127"/>
                    <a:pt x="569" y="125"/>
                    <a:pt x="568" y="125"/>
                  </a:cubicBezTo>
                  <a:lnTo>
                    <a:pt x="568" y="125"/>
                  </a:lnTo>
                  <a:cubicBezTo>
                    <a:pt x="568" y="125"/>
                    <a:pt x="570" y="126"/>
                    <a:pt x="573" y="127"/>
                  </a:cubicBezTo>
                  <a:lnTo>
                    <a:pt x="573" y="127"/>
                  </a:lnTo>
                  <a:cubicBezTo>
                    <a:pt x="555" y="122"/>
                    <a:pt x="541" y="118"/>
                    <a:pt x="533" y="114"/>
                  </a:cubicBezTo>
                  <a:lnTo>
                    <a:pt x="533" y="114"/>
                  </a:lnTo>
                  <a:cubicBezTo>
                    <a:pt x="534" y="114"/>
                    <a:pt x="535" y="115"/>
                    <a:pt x="536" y="115"/>
                  </a:cubicBezTo>
                  <a:cubicBezTo>
                    <a:pt x="529" y="111"/>
                    <a:pt x="525" y="109"/>
                    <a:pt x="523" y="109"/>
                  </a:cubicBezTo>
                  <a:lnTo>
                    <a:pt x="523" y="109"/>
                  </a:lnTo>
                  <a:cubicBezTo>
                    <a:pt x="524" y="110"/>
                    <a:pt x="525" y="110"/>
                    <a:pt x="526" y="111"/>
                  </a:cubicBezTo>
                  <a:lnTo>
                    <a:pt x="526" y="111"/>
                  </a:lnTo>
                  <a:cubicBezTo>
                    <a:pt x="522" y="109"/>
                    <a:pt x="521" y="108"/>
                    <a:pt x="521" y="108"/>
                  </a:cubicBezTo>
                  <a:lnTo>
                    <a:pt x="521" y="108"/>
                  </a:lnTo>
                  <a:cubicBezTo>
                    <a:pt x="522" y="108"/>
                    <a:pt x="522" y="108"/>
                    <a:pt x="523" y="109"/>
                  </a:cubicBezTo>
                  <a:lnTo>
                    <a:pt x="523" y="109"/>
                  </a:lnTo>
                  <a:cubicBezTo>
                    <a:pt x="518" y="105"/>
                    <a:pt x="515" y="100"/>
                    <a:pt x="506" y="100"/>
                  </a:cubicBezTo>
                  <a:cubicBezTo>
                    <a:pt x="477" y="85"/>
                    <a:pt x="447" y="85"/>
                    <a:pt x="432" y="70"/>
                  </a:cubicBezTo>
                  <a:cubicBezTo>
                    <a:pt x="417" y="62"/>
                    <a:pt x="410" y="59"/>
                    <a:pt x="408" y="59"/>
                  </a:cubicBezTo>
                  <a:cubicBezTo>
                    <a:pt x="406" y="59"/>
                    <a:pt x="410" y="62"/>
                    <a:pt x="417" y="70"/>
                  </a:cubicBezTo>
                  <a:cubicBezTo>
                    <a:pt x="402" y="55"/>
                    <a:pt x="372" y="40"/>
                    <a:pt x="343" y="25"/>
                  </a:cubicBezTo>
                  <a:cubicBezTo>
                    <a:pt x="311" y="9"/>
                    <a:pt x="275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4"/>
            <p:cNvSpPr/>
            <p:nvPr/>
          </p:nvSpPr>
          <p:spPr>
            <a:xfrm>
              <a:off x="2439100" y="1104900"/>
              <a:ext cx="35375" cy="36450"/>
            </a:xfrm>
            <a:custGeom>
              <a:avLst/>
              <a:gdLst/>
              <a:ahLst/>
              <a:cxnLst/>
              <a:rect l="l" t="t" r="r" b="b"/>
              <a:pathLst>
                <a:path w="1415" h="1458" extrusionOk="0">
                  <a:moveTo>
                    <a:pt x="700" y="696"/>
                  </a:moveTo>
                  <a:lnTo>
                    <a:pt x="700" y="696"/>
                  </a:lnTo>
                  <a:cubicBezTo>
                    <a:pt x="700" y="703"/>
                    <a:pt x="696" y="707"/>
                    <a:pt x="692" y="711"/>
                  </a:cubicBezTo>
                  <a:lnTo>
                    <a:pt x="692" y="711"/>
                  </a:lnTo>
                  <a:cubicBezTo>
                    <a:pt x="694" y="707"/>
                    <a:pt x="697" y="702"/>
                    <a:pt x="700" y="696"/>
                  </a:cubicBezTo>
                  <a:close/>
                  <a:moveTo>
                    <a:pt x="1166" y="1"/>
                  </a:moveTo>
                  <a:cubicBezTo>
                    <a:pt x="1111" y="1"/>
                    <a:pt x="1056" y="22"/>
                    <a:pt x="1012" y="70"/>
                  </a:cubicBezTo>
                  <a:cubicBezTo>
                    <a:pt x="953" y="130"/>
                    <a:pt x="923" y="219"/>
                    <a:pt x="908" y="309"/>
                  </a:cubicBezTo>
                  <a:cubicBezTo>
                    <a:pt x="893" y="338"/>
                    <a:pt x="878" y="368"/>
                    <a:pt x="878" y="398"/>
                  </a:cubicBezTo>
                  <a:cubicBezTo>
                    <a:pt x="864" y="413"/>
                    <a:pt x="864" y="428"/>
                    <a:pt x="849" y="443"/>
                  </a:cubicBezTo>
                  <a:cubicBezTo>
                    <a:pt x="834" y="502"/>
                    <a:pt x="804" y="547"/>
                    <a:pt x="774" y="606"/>
                  </a:cubicBezTo>
                  <a:cubicBezTo>
                    <a:pt x="745" y="621"/>
                    <a:pt x="730" y="651"/>
                    <a:pt x="715" y="681"/>
                  </a:cubicBezTo>
                  <a:cubicBezTo>
                    <a:pt x="700" y="696"/>
                    <a:pt x="700" y="696"/>
                    <a:pt x="685" y="710"/>
                  </a:cubicBezTo>
                  <a:cubicBezTo>
                    <a:pt x="685" y="716"/>
                    <a:pt x="685" y="719"/>
                    <a:pt x="686" y="720"/>
                  </a:cubicBezTo>
                  <a:lnTo>
                    <a:pt x="686" y="720"/>
                  </a:lnTo>
                  <a:cubicBezTo>
                    <a:pt x="685" y="722"/>
                    <a:pt x="685" y="723"/>
                    <a:pt x="685" y="725"/>
                  </a:cubicBezTo>
                  <a:cubicBezTo>
                    <a:pt x="640" y="770"/>
                    <a:pt x="611" y="815"/>
                    <a:pt x="566" y="844"/>
                  </a:cubicBezTo>
                  <a:cubicBezTo>
                    <a:pt x="536" y="874"/>
                    <a:pt x="521" y="889"/>
                    <a:pt x="491" y="919"/>
                  </a:cubicBezTo>
                  <a:cubicBezTo>
                    <a:pt x="491" y="919"/>
                    <a:pt x="478" y="928"/>
                    <a:pt x="471" y="931"/>
                  </a:cubicBezTo>
                  <a:lnTo>
                    <a:pt x="471" y="931"/>
                  </a:lnTo>
                  <a:cubicBezTo>
                    <a:pt x="475" y="928"/>
                    <a:pt x="477" y="924"/>
                    <a:pt x="477" y="919"/>
                  </a:cubicBezTo>
                  <a:lnTo>
                    <a:pt x="477" y="919"/>
                  </a:lnTo>
                  <a:cubicBezTo>
                    <a:pt x="467" y="929"/>
                    <a:pt x="465" y="932"/>
                    <a:pt x="467" y="932"/>
                  </a:cubicBezTo>
                  <a:cubicBezTo>
                    <a:pt x="468" y="932"/>
                    <a:pt x="469" y="932"/>
                    <a:pt x="471" y="931"/>
                  </a:cubicBezTo>
                  <a:lnTo>
                    <a:pt x="471" y="931"/>
                  </a:lnTo>
                  <a:cubicBezTo>
                    <a:pt x="466" y="936"/>
                    <a:pt x="456" y="939"/>
                    <a:pt x="447" y="949"/>
                  </a:cubicBezTo>
                  <a:cubicBezTo>
                    <a:pt x="402" y="978"/>
                    <a:pt x="343" y="1023"/>
                    <a:pt x="283" y="1053"/>
                  </a:cubicBezTo>
                  <a:cubicBezTo>
                    <a:pt x="268" y="1053"/>
                    <a:pt x="238" y="1068"/>
                    <a:pt x="209" y="1083"/>
                  </a:cubicBezTo>
                  <a:cubicBezTo>
                    <a:pt x="194" y="1083"/>
                    <a:pt x="179" y="1097"/>
                    <a:pt x="164" y="1097"/>
                  </a:cubicBezTo>
                  <a:cubicBezTo>
                    <a:pt x="164" y="1112"/>
                    <a:pt x="149" y="1112"/>
                    <a:pt x="149" y="1112"/>
                  </a:cubicBezTo>
                  <a:cubicBezTo>
                    <a:pt x="60" y="1142"/>
                    <a:pt x="0" y="1231"/>
                    <a:pt x="30" y="1321"/>
                  </a:cubicBezTo>
                  <a:cubicBezTo>
                    <a:pt x="56" y="1412"/>
                    <a:pt x="128" y="1458"/>
                    <a:pt x="205" y="1458"/>
                  </a:cubicBezTo>
                  <a:cubicBezTo>
                    <a:pt x="216" y="1458"/>
                    <a:pt x="227" y="1457"/>
                    <a:pt x="238" y="1455"/>
                  </a:cubicBezTo>
                  <a:cubicBezTo>
                    <a:pt x="521" y="1395"/>
                    <a:pt x="789" y="1231"/>
                    <a:pt x="983" y="1023"/>
                  </a:cubicBezTo>
                  <a:cubicBezTo>
                    <a:pt x="1087" y="919"/>
                    <a:pt x="1176" y="800"/>
                    <a:pt x="1251" y="681"/>
                  </a:cubicBezTo>
                  <a:cubicBezTo>
                    <a:pt x="1280" y="606"/>
                    <a:pt x="1325" y="532"/>
                    <a:pt x="1355" y="443"/>
                  </a:cubicBezTo>
                  <a:cubicBezTo>
                    <a:pt x="1385" y="353"/>
                    <a:pt x="1414" y="249"/>
                    <a:pt x="1385" y="160"/>
                  </a:cubicBezTo>
                  <a:cubicBezTo>
                    <a:pt x="1356" y="65"/>
                    <a:pt x="1262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4"/>
            <p:cNvSpPr/>
            <p:nvPr/>
          </p:nvSpPr>
          <p:spPr>
            <a:xfrm>
              <a:off x="2460675" y="1107625"/>
              <a:ext cx="17900" cy="41675"/>
            </a:xfrm>
            <a:custGeom>
              <a:avLst/>
              <a:gdLst/>
              <a:ahLst/>
              <a:cxnLst/>
              <a:rect l="l" t="t" r="r" b="b"/>
              <a:pathLst>
                <a:path w="716" h="1667" extrusionOk="0">
                  <a:moveTo>
                    <a:pt x="272" y="1"/>
                  </a:moveTo>
                  <a:cubicBezTo>
                    <a:pt x="229" y="1"/>
                    <a:pt x="187" y="20"/>
                    <a:pt x="164" y="66"/>
                  </a:cubicBezTo>
                  <a:cubicBezTo>
                    <a:pt x="45" y="304"/>
                    <a:pt x="1" y="572"/>
                    <a:pt x="30" y="825"/>
                  </a:cubicBezTo>
                  <a:cubicBezTo>
                    <a:pt x="45" y="959"/>
                    <a:pt x="60" y="1093"/>
                    <a:pt x="105" y="1227"/>
                  </a:cubicBezTo>
                  <a:cubicBezTo>
                    <a:pt x="164" y="1375"/>
                    <a:pt x="224" y="1539"/>
                    <a:pt x="358" y="1629"/>
                  </a:cubicBezTo>
                  <a:cubicBezTo>
                    <a:pt x="390" y="1655"/>
                    <a:pt x="432" y="1666"/>
                    <a:pt x="474" y="1666"/>
                  </a:cubicBezTo>
                  <a:cubicBezTo>
                    <a:pt x="528" y="1666"/>
                    <a:pt x="584" y="1647"/>
                    <a:pt x="626" y="1614"/>
                  </a:cubicBezTo>
                  <a:cubicBezTo>
                    <a:pt x="700" y="1554"/>
                    <a:pt x="715" y="1465"/>
                    <a:pt x="700" y="1375"/>
                  </a:cubicBezTo>
                  <a:cubicBezTo>
                    <a:pt x="685" y="1301"/>
                    <a:pt x="641" y="1242"/>
                    <a:pt x="611" y="1182"/>
                  </a:cubicBezTo>
                  <a:cubicBezTo>
                    <a:pt x="581" y="1137"/>
                    <a:pt x="551" y="1078"/>
                    <a:pt x="536" y="1033"/>
                  </a:cubicBezTo>
                  <a:lnTo>
                    <a:pt x="536" y="1033"/>
                  </a:lnTo>
                  <a:cubicBezTo>
                    <a:pt x="539" y="1042"/>
                    <a:pt x="541" y="1046"/>
                    <a:pt x="541" y="1046"/>
                  </a:cubicBezTo>
                  <a:cubicBezTo>
                    <a:pt x="540" y="1046"/>
                    <a:pt x="519" y="988"/>
                    <a:pt x="507" y="988"/>
                  </a:cubicBezTo>
                  <a:cubicBezTo>
                    <a:pt x="507" y="959"/>
                    <a:pt x="507" y="944"/>
                    <a:pt x="492" y="929"/>
                  </a:cubicBezTo>
                  <a:cubicBezTo>
                    <a:pt x="477" y="869"/>
                    <a:pt x="462" y="810"/>
                    <a:pt x="447" y="765"/>
                  </a:cubicBezTo>
                  <a:cubicBezTo>
                    <a:pt x="417" y="646"/>
                    <a:pt x="402" y="587"/>
                    <a:pt x="402" y="468"/>
                  </a:cubicBezTo>
                  <a:cubicBezTo>
                    <a:pt x="402" y="363"/>
                    <a:pt x="402" y="244"/>
                    <a:pt x="402" y="125"/>
                  </a:cubicBezTo>
                  <a:cubicBezTo>
                    <a:pt x="412" y="52"/>
                    <a:pt x="3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4"/>
            <p:cNvSpPr/>
            <p:nvPr/>
          </p:nvSpPr>
          <p:spPr>
            <a:xfrm>
              <a:off x="2398950" y="1158300"/>
              <a:ext cx="47250" cy="22925"/>
            </a:xfrm>
            <a:custGeom>
              <a:avLst/>
              <a:gdLst/>
              <a:ahLst/>
              <a:cxnLst/>
              <a:rect l="l" t="t" r="r" b="b"/>
              <a:pathLst>
                <a:path w="1890" h="917" extrusionOk="0">
                  <a:moveTo>
                    <a:pt x="979" y="428"/>
                  </a:moveTo>
                  <a:cubicBezTo>
                    <a:pt x="975" y="428"/>
                    <a:pt x="976" y="430"/>
                    <a:pt x="994" y="435"/>
                  </a:cubicBezTo>
                  <a:lnTo>
                    <a:pt x="994" y="435"/>
                  </a:lnTo>
                  <a:cubicBezTo>
                    <a:pt x="1011" y="433"/>
                    <a:pt x="986" y="428"/>
                    <a:pt x="979" y="428"/>
                  </a:cubicBezTo>
                  <a:close/>
                  <a:moveTo>
                    <a:pt x="228" y="0"/>
                  </a:moveTo>
                  <a:cubicBezTo>
                    <a:pt x="112" y="0"/>
                    <a:pt x="0" y="98"/>
                    <a:pt x="43" y="227"/>
                  </a:cubicBezTo>
                  <a:cubicBezTo>
                    <a:pt x="88" y="390"/>
                    <a:pt x="207" y="524"/>
                    <a:pt x="326" y="614"/>
                  </a:cubicBezTo>
                  <a:cubicBezTo>
                    <a:pt x="460" y="733"/>
                    <a:pt x="609" y="807"/>
                    <a:pt x="773" y="852"/>
                  </a:cubicBezTo>
                  <a:cubicBezTo>
                    <a:pt x="894" y="894"/>
                    <a:pt x="1030" y="917"/>
                    <a:pt x="1166" y="917"/>
                  </a:cubicBezTo>
                  <a:cubicBezTo>
                    <a:pt x="1365" y="917"/>
                    <a:pt x="1566" y="869"/>
                    <a:pt x="1725" y="763"/>
                  </a:cubicBezTo>
                  <a:cubicBezTo>
                    <a:pt x="1830" y="703"/>
                    <a:pt x="1889" y="554"/>
                    <a:pt x="1815" y="435"/>
                  </a:cubicBezTo>
                  <a:cubicBezTo>
                    <a:pt x="1765" y="356"/>
                    <a:pt x="1689" y="323"/>
                    <a:pt x="1608" y="323"/>
                  </a:cubicBezTo>
                  <a:cubicBezTo>
                    <a:pt x="1568" y="323"/>
                    <a:pt x="1527" y="331"/>
                    <a:pt x="1487" y="346"/>
                  </a:cubicBezTo>
                  <a:cubicBezTo>
                    <a:pt x="1457" y="361"/>
                    <a:pt x="1428" y="376"/>
                    <a:pt x="1398" y="390"/>
                  </a:cubicBezTo>
                  <a:cubicBezTo>
                    <a:pt x="1416" y="381"/>
                    <a:pt x="1421" y="378"/>
                    <a:pt x="1417" y="378"/>
                  </a:cubicBezTo>
                  <a:cubicBezTo>
                    <a:pt x="1409" y="378"/>
                    <a:pt x="1364" y="395"/>
                    <a:pt x="1353" y="405"/>
                  </a:cubicBezTo>
                  <a:cubicBezTo>
                    <a:pt x="1323" y="405"/>
                    <a:pt x="1294" y="420"/>
                    <a:pt x="1264" y="420"/>
                  </a:cubicBezTo>
                  <a:cubicBezTo>
                    <a:pt x="1249" y="435"/>
                    <a:pt x="1234" y="435"/>
                    <a:pt x="1219" y="435"/>
                  </a:cubicBezTo>
                  <a:lnTo>
                    <a:pt x="996" y="435"/>
                  </a:lnTo>
                  <a:cubicBezTo>
                    <a:pt x="995" y="435"/>
                    <a:pt x="995" y="435"/>
                    <a:pt x="994" y="435"/>
                  </a:cubicBezTo>
                  <a:lnTo>
                    <a:pt x="994" y="435"/>
                  </a:lnTo>
                  <a:cubicBezTo>
                    <a:pt x="991" y="435"/>
                    <a:pt x="987" y="435"/>
                    <a:pt x="981" y="435"/>
                  </a:cubicBezTo>
                  <a:cubicBezTo>
                    <a:pt x="951" y="420"/>
                    <a:pt x="922" y="420"/>
                    <a:pt x="892" y="405"/>
                  </a:cubicBezTo>
                  <a:cubicBezTo>
                    <a:pt x="862" y="405"/>
                    <a:pt x="832" y="390"/>
                    <a:pt x="803" y="390"/>
                  </a:cubicBezTo>
                  <a:cubicBezTo>
                    <a:pt x="788" y="376"/>
                    <a:pt x="773" y="376"/>
                    <a:pt x="758" y="376"/>
                  </a:cubicBezTo>
                  <a:cubicBezTo>
                    <a:pt x="754" y="372"/>
                    <a:pt x="755" y="371"/>
                    <a:pt x="757" y="371"/>
                  </a:cubicBezTo>
                  <a:cubicBezTo>
                    <a:pt x="761" y="371"/>
                    <a:pt x="770" y="375"/>
                    <a:pt x="774" y="375"/>
                  </a:cubicBezTo>
                  <a:cubicBezTo>
                    <a:pt x="777" y="375"/>
                    <a:pt x="774" y="372"/>
                    <a:pt x="758" y="361"/>
                  </a:cubicBezTo>
                  <a:cubicBezTo>
                    <a:pt x="698" y="346"/>
                    <a:pt x="654" y="316"/>
                    <a:pt x="594" y="286"/>
                  </a:cubicBezTo>
                  <a:cubicBezTo>
                    <a:pt x="579" y="271"/>
                    <a:pt x="564" y="256"/>
                    <a:pt x="549" y="256"/>
                  </a:cubicBezTo>
                  <a:cubicBezTo>
                    <a:pt x="535" y="227"/>
                    <a:pt x="505" y="212"/>
                    <a:pt x="475" y="182"/>
                  </a:cubicBezTo>
                  <a:cubicBezTo>
                    <a:pt x="430" y="137"/>
                    <a:pt x="401" y="93"/>
                    <a:pt x="356" y="48"/>
                  </a:cubicBezTo>
                  <a:cubicBezTo>
                    <a:pt x="319" y="15"/>
                    <a:pt x="27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4"/>
            <p:cNvSpPr/>
            <p:nvPr/>
          </p:nvSpPr>
          <p:spPr>
            <a:xfrm>
              <a:off x="2428675" y="1105625"/>
              <a:ext cx="201650" cy="90775"/>
            </a:xfrm>
            <a:custGeom>
              <a:avLst/>
              <a:gdLst/>
              <a:ahLst/>
              <a:cxnLst/>
              <a:rect l="l" t="t" r="r" b="b"/>
              <a:pathLst>
                <a:path w="8066" h="3631" extrusionOk="0">
                  <a:moveTo>
                    <a:pt x="7710" y="0"/>
                  </a:moveTo>
                  <a:cubicBezTo>
                    <a:pt x="7589" y="0"/>
                    <a:pt x="7467" y="62"/>
                    <a:pt x="7413" y="205"/>
                  </a:cubicBezTo>
                  <a:cubicBezTo>
                    <a:pt x="7190" y="830"/>
                    <a:pt x="6535" y="1158"/>
                    <a:pt x="5925" y="1351"/>
                  </a:cubicBezTo>
                  <a:cubicBezTo>
                    <a:pt x="5240" y="1560"/>
                    <a:pt x="4525" y="1664"/>
                    <a:pt x="3885" y="2006"/>
                  </a:cubicBezTo>
                  <a:cubicBezTo>
                    <a:pt x="3260" y="2349"/>
                    <a:pt x="2695" y="2855"/>
                    <a:pt x="1995" y="3033"/>
                  </a:cubicBezTo>
                  <a:cubicBezTo>
                    <a:pt x="1873" y="3062"/>
                    <a:pt x="1753" y="3076"/>
                    <a:pt x="1637" y="3076"/>
                  </a:cubicBezTo>
                  <a:cubicBezTo>
                    <a:pt x="1087" y="3076"/>
                    <a:pt x="630" y="2760"/>
                    <a:pt x="507" y="2170"/>
                  </a:cubicBezTo>
                  <a:cubicBezTo>
                    <a:pt x="492" y="2085"/>
                    <a:pt x="431" y="2047"/>
                    <a:pt x="365" y="2047"/>
                  </a:cubicBezTo>
                  <a:cubicBezTo>
                    <a:pt x="294" y="2047"/>
                    <a:pt x="217" y="2092"/>
                    <a:pt x="194" y="2170"/>
                  </a:cubicBezTo>
                  <a:cubicBezTo>
                    <a:pt x="1" y="2840"/>
                    <a:pt x="641" y="3450"/>
                    <a:pt x="1251" y="3584"/>
                  </a:cubicBezTo>
                  <a:cubicBezTo>
                    <a:pt x="1390" y="3616"/>
                    <a:pt x="1527" y="3630"/>
                    <a:pt x="1662" y="3630"/>
                  </a:cubicBezTo>
                  <a:cubicBezTo>
                    <a:pt x="2411" y="3630"/>
                    <a:pt x="3104" y="3186"/>
                    <a:pt x="3722" y="2795"/>
                  </a:cubicBezTo>
                  <a:cubicBezTo>
                    <a:pt x="4124" y="2542"/>
                    <a:pt x="4525" y="2334"/>
                    <a:pt x="4987" y="2200"/>
                  </a:cubicBezTo>
                  <a:cubicBezTo>
                    <a:pt x="5448" y="2066"/>
                    <a:pt x="5910" y="1991"/>
                    <a:pt x="6341" y="1828"/>
                  </a:cubicBezTo>
                  <a:cubicBezTo>
                    <a:pt x="7071" y="1560"/>
                    <a:pt x="7726" y="1113"/>
                    <a:pt x="7994" y="354"/>
                  </a:cubicBezTo>
                  <a:cubicBezTo>
                    <a:pt x="8065" y="140"/>
                    <a:pt x="7890" y="0"/>
                    <a:pt x="7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4"/>
            <p:cNvSpPr/>
            <p:nvPr/>
          </p:nvSpPr>
          <p:spPr>
            <a:xfrm>
              <a:off x="2580225" y="1100125"/>
              <a:ext cx="34525" cy="16975"/>
            </a:xfrm>
            <a:custGeom>
              <a:avLst/>
              <a:gdLst/>
              <a:ahLst/>
              <a:cxnLst/>
              <a:rect l="l" t="t" r="r" b="b"/>
              <a:pathLst>
                <a:path w="1381" h="679" extrusionOk="0">
                  <a:moveTo>
                    <a:pt x="798" y="153"/>
                  </a:moveTo>
                  <a:lnTo>
                    <a:pt x="798" y="153"/>
                  </a:lnTo>
                  <a:cubicBezTo>
                    <a:pt x="798" y="153"/>
                    <a:pt x="795" y="154"/>
                    <a:pt x="786" y="157"/>
                  </a:cubicBezTo>
                  <a:lnTo>
                    <a:pt x="784" y="157"/>
                  </a:lnTo>
                  <a:cubicBezTo>
                    <a:pt x="791" y="155"/>
                    <a:pt x="798" y="153"/>
                    <a:pt x="798" y="153"/>
                  </a:cubicBezTo>
                  <a:close/>
                  <a:moveTo>
                    <a:pt x="464" y="191"/>
                  </a:moveTo>
                  <a:lnTo>
                    <a:pt x="464" y="191"/>
                  </a:lnTo>
                  <a:cubicBezTo>
                    <a:pt x="483" y="196"/>
                    <a:pt x="487" y="198"/>
                    <a:pt x="484" y="198"/>
                  </a:cubicBezTo>
                  <a:cubicBezTo>
                    <a:pt x="481" y="198"/>
                    <a:pt x="472" y="196"/>
                    <a:pt x="464" y="191"/>
                  </a:cubicBezTo>
                  <a:close/>
                  <a:moveTo>
                    <a:pt x="1100" y="1"/>
                  </a:moveTo>
                  <a:cubicBezTo>
                    <a:pt x="1058" y="1"/>
                    <a:pt x="1016" y="12"/>
                    <a:pt x="979" y="38"/>
                  </a:cubicBezTo>
                  <a:cubicBezTo>
                    <a:pt x="964" y="38"/>
                    <a:pt x="949" y="38"/>
                    <a:pt x="949" y="53"/>
                  </a:cubicBezTo>
                  <a:cubicBezTo>
                    <a:pt x="939" y="53"/>
                    <a:pt x="882" y="91"/>
                    <a:pt x="884" y="91"/>
                  </a:cubicBezTo>
                  <a:cubicBezTo>
                    <a:pt x="884" y="91"/>
                    <a:pt x="894" y="85"/>
                    <a:pt x="919" y="68"/>
                  </a:cubicBezTo>
                  <a:lnTo>
                    <a:pt x="919" y="68"/>
                  </a:lnTo>
                  <a:cubicBezTo>
                    <a:pt x="905" y="83"/>
                    <a:pt x="890" y="98"/>
                    <a:pt x="875" y="98"/>
                  </a:cubicBezTo>
                  <a:cubicBezTo>
                    <a:pt x="830" y="127"/>
                    <a:pt x="800" y="142"/>
                    <a:pt x="771" y="157"/>
                  </a:cubicBezTo>
                  <a:lnTo>
                    <a:pt x="756" y="157"/>
                  </a:lnTo>
                  <a:cubicBezTo>
                    <a:pt x="741" y="172"/>
                    <a:pt x="711" y="172"/>
                    <a:pt x="696" y="172"/>
                  </a:cubicBezTo>
                  <a:cubicBezTo>
                    <a:pt x="681" y="187"/>
                    <a:pt x="652" y="187"/>
                    <a:pt x="637" y="187"/>
                  </a:cubicBezTo>
                  <a:lnTo>
                    <a:pt x="622" y="187"/>
                  </a:lnTo>
                  <a:cubicBezTo>
                    <a:pt x="592" y="202"/>
                    <a:pt x="547" y="202"/>
                    <a:pt x="503" y="202"/>
                  </a:cubicBezTo>
                  <a:cubicBezTo>
                    <a:pt x="491" y="202"/>
                    <a:pt x="479" y="193"/>
                    <a:pt x="460" y="189"/>
                  </a:cubicBezTo>
                  <a:lnTo>
                    <a:pt x="460" y="189"/>
                  </a:lnTo>
                  <a:cubicBezTo>
                    <a:pt x="459" y="188"/>
                    <a:pt x="459" y="188"/>
                    <a:pt x="458" y="187"/>
                  </a:cubicBezTo>
                  <a:lnTo>
                    <a:pt x="428" y="187"/>
                  </a:lnTo>
                  <a:cubicBezTo>
                    <a:pt x="384" y="187"/>
                    <a:pt x="354" y="172"/>
                    <a:pt x="309" y="157"/>
                  </a:cubicBezTo>
                  <a:cubicBezTo>
                    <a:pt x="294" y="157"/>
                    <a:pt x="279" y="157"/>
                    <a:pt x="250" y="142"/>
                  </a:cubicBezTo>
                  <a:lnTo>
                    <a:pt x="190" y="142"/>
                  </a:lnTo>
                  <a:cubicBezTo>
                    <a:pt x="160" y="142"/>
                    <a:pt x="145" y="142"/>
                    <a:pt x="116" y="157"/>
                  </a:cubicBezTo>
                  <a:cubicBezTo>
                    <a:pt x="111" y="160"/>
                    <a:pt x="107" y="161"/>
                    <a:pt x="104" y="163"/>
                  </a:cubicBezTo>
                  <a:lnTo>
                    <a:pt x="104" y="163"/>
                  </a:lnTo>
                  <a:cubicBezTo>
                    <a:pt x="37" y="183"/>
                    <a:pt x="9" y="240"/>
                    <a:pt x="8" y="304"/>
                  </a:cubicBezTo>
                  <a:lnTo>
                    <a:pt x="8" y="304"/>
                  </a:lnTo>
                  <a:cubicBezTo>
                    <a:pt x="0" y="438"/>
                    <a:pt x="139" y="534"/>
                    <a:pt x="265" y="604"/>
                  </a:cubicBezTo>
                  <a:cubicBezTo>
                    <a:pt x="369" y="648"/>
                    <a:pt x="503" y="678"/>
                    <a:pt x="622" y="678"/>
                  </a:cubicBezTo>
                  <a:cubicBezTo>
                    <a:pt x="726" y="678"/>
                    <a:pt x="845" y="663"/>
                    <a:pt x="949" y="634"/>
                  </a:cubicBezTo>
                  <a:cubicBezTo>
                    <a:pt x="1068" y="589"/>
                    <a:pt x="1202" y="529"/>
                    <a:pt x="1277" y="425"/>
                  </a:cubicBezTo>
                  <a:cubicBezTo>
                    <a:pt x="1366" y="336"/>
                    <a:pt x="1381" y="202"/>
                    <a:pt x="1307" y="98"/>
                  </a:cubicBezTo>
                  <a:cubicBezTo>
                    <a:pt x="1258" y="40"/>
                    <a:pt x="1179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94"/>
            <p:cNvSpPr/>
            <p:nvPr/>
          </p:nvSpPr>
          <p:spPr>
            <a:xfrm>
              <a:off x="2599200" y="1061750"/>
              <a:ext cx="160600" cy="54625"/>
            </a:xfrm>
            <a:custGeom>
              <a:avLst/>
              <a:gdLst/>
              <a:ahLst/>
              <a:cxnLst/>
              <a:rect l="l" t="t" r="r" b="b"/>
              <a:pathLst>
                <a:path w="6424" h="2185" extrusionOk="0">
                  <a:moveTo>
                    <a:pt x="6010" y="1"/>
                  </a:moveTo>
                  <a:cubicBezTo>
                    <a:pt x="5918" y="1"/>
                    <a:pt x="5825" y="39"/>
                    <a:pt x="5757" y="129"/>
                  </a:cubicBezTo>
                  <a:cubicBezTo>
                    <a:pt x="5132" y="963"/>
                    <a:pt x="3822" y="665"/>
                    <a:pt x="2944" y="963"/>
                  </a:cubicBezTo>
                  <a:cubicBezTo>
                    <a:pt x="2399" y="1151"/>
                    <a:pt x="1722" y="1635"/>
                    <a:pt x="1098" y="1635"/>
                  </a:cubicBezTo>
                  <a:cubicBezTo>
                    <a:pt x="836" y="1635"/>
                    <a:pt x="583" y="1549"/>
                    <a:pt x="354" y="1320"/>
                  </a:cubicBezTo>
                  <a:cubicBezTo>
                    <a:pt x="313" y="1279"/>
                    <a:pt x="268" y="1261"/>
                    <a:pt x="226" y="1261"/>
                  </a:cubicBezTo>
                  <a:cubicBezTo>
                    <a:pt x="103" y="1261"/>
                    <a:pt x="1" y="1414"/>
                    <a:pt x="56" y="1558"/>
                  </a:cubicBezTo>
                  <a:cubicBezTo>
                    <a:pt x="257" y="2002"/>
                    <a:pt x="760" y="2184"/>
                    <a:pt x="1222" y="2184"/>
                  </a:cubicBezTo>
                  <a:cubicBezTo>
                    <a:pt x="1240" y="2184"/>
                    <a:pt x="1259" y="2184"/>
                    <a:pt x="1277" y="2183"/>
                  </a:cubicBezTo>
                  <a:cubicBezTo>
                    <a:pt x="1887" y="2154"/>
                    <a:pt x="2408" y="1811"/>
                    <a:pt x="2974" y="1588"/>
                  </a:cubicBezTo>
                  <a:cubicBezTo>
                    <a:pt x="4045" y="1171"/>
                    <a:pt x="5534" y="1573"/>
                    <a:pt x="6278" y="442"/>
                  </a:cubicBezTo>
                  <a:cubicBezTo>
                    <a:pt x="6423" y="203"/>
                    <a:pt x="6222" y="1"/>
                    <a:pt x="6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94"/>
            <p:cNvSpPr/>
            <p:nvPr/>
          </p:nvSpPr>
          <p:spPr>
            <a:xfrm>
              <a:off x="2503225" y="1037550"/>
              <a:ext cx="257225" cy="90750"/>
            </a:xfrm>
            <a:custGeom>
              <a:avLst/>
              <a:gdLst/>
              <a:ahLst/>
              <a:cxnLst/>
              <a:rect l="l" t="t" r="r" b="b"/>
              <a:pathLst>
                <a:path w="10289" h="3630" extrusionOk="0">
                  <a:moveTo>
                    <a:pt x="3099" y="0"/>
                  </a:moveTo>
                  <a:cubicBezTo>
                    <a:pt x="2537" y="0"/>
                    <a:pt x="1978" y="218"/>
                    <a:pt x="1514" y="591"/>
                  </a:cubicBezTo>
                  <a:cubicBezTo>
                    <a:pt x="695" y="1246"/>
                    <a:pt x="249" y="2348"/>
                    <a:pt x="40" y="3360"/>
                  </a:cubicBezTo>
                  <a:cubicBezTo>
                    <a:pt x="1" y="3508"/>
                    <a:pt x="138" y="3630"/>
                    <a:pt x="261" y="3630"/>
                  </a:cubicBezTo>
                  <a:cubicBezTo>
                    <a:pt x="324" y="3630"/>
                    <a:pt x="382" y="3599"/>
                    <a:pt x="412" y="3524"/>
                  </a:cubicBezTo>
                  <a:cubicBezTo>
                    <a:pt x="829" y="2630"/>
                    <a:pt x="1097" y="1574"/>
                    <a:pt x="1931" y="963"/>
                  </a:cubicBezTo>
                  <a:cubicBezTo>
                    <a:pt x="2262" y="715"/>
                    <a:pt x="2657" y="543"/>
                    <a:pt x="3068" y="543"/>
                  </a:cubicBezTo>
                  <a:cubicBezTo>
                    <a:pt x="3101" y="543"/>
                    <a:pt x="3133" y="544"/>
                    <a:pt x="3166" y="547"/>
                  </a:cubicBezTo>
                  <a:cubicBezTo>
                    <a:pt x="3642" y="561"/>
                    <a:pt x="3999" y="859"/>
                    <a:pt x="4387" y="1097"/>
                  </a:cubicBezTo>
                  <a:cubicBezTo>
                    <a:pt x="4690" y="1272"/>
                    <a:pt x="5002" y="1374"/>
                    <a:pt x="5338" y="1374"/>
                  </a:cubicBezTo>
                  <a:cubicBezTo>
                    <a:pt x="5431" y="1374"/>
                    <a:pt x="5525" y="1366"/>
                    <a:pt x="5622" y="1350"/>
                  </a:cubicBezTo>
                  <a:cubicBezTo>
                    <a:pt x="6098" y="1261"/>
                    <a:pt x="6515" y="1008"/>
                    <a:pt x="6976" y="874"/>
                  </a:cubicBezTo>
                  <a:cubicBezTo>
                    <a:pt x="7240" y="804"/>
                    <a:pt x="7509" y="771"/>
                    <a:pt x="7777" y="771"/>
                  </a:cubicBezTo>
                  <a:cubicBezTo>
                    <a:pt x="8479" y="771"/>
                    <a:pt x="9174" y="1001"/>
                    <a:pt x="9745" y="1410"/>
                  </a:cubicBezTo>
                  <a:cubicBezTo>
                    <a:pt x="9797" y="1449"/>
                    <a:pt x="9849" y="1466"/>
                    <a:pt x="9898" y="1466"/>
                  </a:cubicBezTo>
                  <a:cubicBezTo>
                    <a:pt x="10129" y="1466"/>
                    <a:pt x="10288" y="1091"/>
                    <a:pt x="10043" y="919"/>
                  </a:cubicBezTo>
                  <a:cubicBezTo>
                    <a:pt x="9379" y="453"/>
                    <a:pt x="8579" y="206"/>
                    <a:pt x="7777" y="206"/>
                  </a:cubicBezTo>
                  <a:cubicBezTo>
                    <a:pt x="7554" y="206"/>
                    <a:pt x="7331" y="225"/>
                    <a:pt x="7110" y="264"/>
                  </a:cubicBezTo>
                  <a:cubicBezTo>
                    <a:pt x="6560" y="368"/>
                    <a:pt x="6098" y="666"/>
                    <a:pt x="5562" y="785"/>
                  </a:cubicBezTo>
                  <a:cubicBezTo>
                    <a:pt x="5485" y="801"/>
                    <a:pt x="5412" y="808"/>
                    <a:pt x="5341" y="808"/>
                  </a:cubicBezTo>
                  <a:cubicBezTo>
                    <a:pt x="4890" y="808"/>
                    <a:pt x="4547" y="510"/>
                    <a:pt x="4148" y="279"/>
                  </a:cubicBezTo>
                  <a:cubicBezTo>
                    <a:pt x="3813" y="88"/>
                    <a:pt x="3456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4"/>
            <p:cNvSpPr/>
            <p:nvPr/>
          </p:nvSpPr>
          <p:spPr>
            <a:xfrm>
              <a:off x="2507575" y="1033600"/>
              <a:ext cx="39075" cy="32300"/>
            </a:xfrm>
            <a:custGeom>
              <a:avLst/>
              <a:gdLst/>
              <a:ahLst/>
              <a:cxnLst/>
              <a:rect l="l" t="t" r="r" b="b"/>
              <a:pathLst>
                <a:path w="1563" h="1292" extrusionOk="0">
                  <a:moveTo>
                    <a:pt x="834" y="511"/>
                  </a:moveTo>
                  <a:cubicBezTo>
                    <a:pt x="834" y="516"/>
                    <a:pt x="835" y="519"/>
                    <a:pt x="838" y="521"/>
                  </a:cubicBezTo>
                  <a:lnTo>
                    <a:pt x="838" y="521"/>
                  </a:lnTo>
                  <a:cubicBezTo>
                    <a:pt x="823" y="517"/>
                    <a:pt x="796" y="511"/>
                    <a:pt x="834" y="511"/>
                  </a:cubicBezTo>
                  <a:close/>
                  <a:moveTo>
                    <a:pt x="923" y="541"/>
                  </a:moveTo>
                  <a:cubicBezTo>
                    <a:pt x="932" y="545"/>
                    <a:pt x="934" y="547"/>
                    <a:pt x="933" y="547"/>
                  </a:cubicBezTo>
                  <a:cubicBezTo>
                    <a:pt x="931" y="547"/>
                    <a:pt x="924" y="545"/>
                    <a:pt x="916" y="541"/>
                  </a:cubicBezTo>
                  <a:close/>
                  <a:moveTo>
                    <a:pt x="566" y="571"/>
                  </a:moveTo>
                  <a:cubicBezTo>
                    <a:pt x="570" y="571"/>
                    <a:pt x="568" y="574"/>
                    <a:pt x="563" y="580"/>
                  </a:cubicBezTo>
                  <a:lnTo>
                    <a:pt x="563" y="580"/>
                  </a:lnTo>
                  <a:cubicBezTo>
                    <a:pt x="565" y="577"/>
                    <a:pt x="566" y="574"/>
                    <a:pt x="566" y="571"/>
                  </a:cubicBezTo>
                  <a:close/>
                  <a:moveTo>
                    <a:pt x="968" y="576"/>
                  </a:moveTo>
                  <a:cubicBezTo>
                    <a:pt x="971" y="585"/>
                    <a:pt x="982" y="585"/>
                    <a:pt x="982" y="585"/>
                  </a:cubicBezTo>
                  <a:cubicBezTo>
                    <a:pt x="982" y="585"/>
                    <a:pt x="975" y="581"/>
                    <a:pt x="968" y="576"/>
                  </a:cubicBezTo>
                  <a:close/>
                  <a:moveTo>
                    <a:pt x="545" y="596"/>
                  </a:moveTo>
                  <a:cubicBezTo>
                    <a:pt x="539" y="600"/>
                    <a:pt x="535" y="603"/>
                    <a:pt x="534" y="603"/>
                  </a:cubicBezTo>
                  <a:cubicBezTo>
                    <a:pt x="533" y="603"/>
                    <a:pt x="534" y="602"/>
                    <a:pt x="536" y="600"/>
                  </a:cubicBezTo>
                  <a:cubicBezTo>
                    <a:pt x="539" y="599"/>
                    <a:pt x="542" y="597"/>
                    <a:pt x="545" y="596"/>
                  </a:cubicBezTo>
                  <a:close/>
                  <a:moveTo>
                    <a:pt x="481" y="664"/>
                  </a:moveTo>
                  <a:cubicBezTo>
                    <a:pt x="478" y="666"/>
                    <a:pt x="476" y="669"/>
                    <a:pt x="476" y="675"/>
                  </a:cubicBezTo>
                  <a:cubicBezTo>
                    <a:pt x="476" y="672"/>
                    <a:pt x="478" y="668"/>
                    <a:pt x="481" y="664"/>
                  </a:cubicBezTo>
                  <a:close/>
                  <a:moveTo>
                    <a:pt x="1083" y="716"/>
                  </a:moveTo>
                  <a:cubicBezTo>
                    <a:pt x="1083" y="716"/>
                    <a:pt x="1085" y="717"/>
                    <a:pt x="1087" y="719"/>
                  </a:cubicBezTo>
                  <a:cubicBezTo>
                    <a:pt x="1090" y="726"/>
                    <a:pt x="1092" y="732"/>
                    <a:pt x="1094" y="738"/>
                  </a:cubicBezTo>
                  <a:lnTo>
                    <a:pt x="1094" y="738"/>
                  </a:lnTo>
                  <a:cubicBezTo>
                    <a:pt x="1088" y="729"/>
                    <a:pt x="1081" y="716"/>
                    <a:pt x="1083" y="716"/>
                  </a:cubicBezTo>
                  <a:close/>
                  <a:moveTo>
                    <a:pt x="760" y="0"/>
                  </a:moveTo>
                  <a:cubicBezTo>
                    <a:pt x="661" y="0"/>
                    <a:pt x="564" y="15"/>
                    <a:pt x="476" y="50"/>
                  </a:cubicBezTo>
                  <a:cubicBezTo>
                    <a:pt x="357" y="79"/>
                    <a:pt x="268" y="139"/>
                    <a:pt x="179" y="213"/>
                  </a:cubicBezTo>
                  <a:cubicBezTo>
                    <a:pt x="149" y="243"/>
                    <a:pt x="119" y="258"/>
                    <a:pt x="104" y="288"/>
                  </a:cubicBezTo>
                  <a:cubicBezTo>
                    <a:pt x="75" y="332"/>
                    <a:pt x="45" y="377"/>
                    <a:pt x="15" y="437"/>
                  </a:cubicBezTo>
                  <a:cubicBezTo>
                    <a:pt x="0" y="481"/>
                    <a:pt x="15" y="526"/>
                    <a:pt x="15" y="571"/>
                  </a:cubicBezTo>
                  <a:cubicBezTo>
                    <a:pt x="20" y="580"/>
                    <a:pt x="27" y="596"/>
                    <a:pt x="34" y="611"/>
                  </a:cubicBezTo>
                  <a:lnTo>
                    <a:pt x="34" y="611"/>
                  </a:lnTo>
                  <a:cubicBezTo>
                    <a:pt x="37" y="619"/>
                    <a:pt x="40" y="627"/>
                    <a:pt x="45" y="635"/>
                  </a:cubicBezTo>
                  <a:lnTo>
                    <a:pt x="45" y="635"/>
                  </a:lnTo>
                  <a:cubicBezTo>
                    <a:pt x="47" y="642"/>
                    <a:pt x="49" y="646"/>
                    <a:pt x="49" y="646"/>
                  </a:cubicBezTo>
                  <a:cubicBezTo>
                    <a:pt x="49" y="646"/>
                    <a:pt x="48" y="643"/>
                    <a:pt x="46" y="638"/>
                  </a:cubicBezTo>
                  <a:lnTo>
                    <a:pt x="46" y="638"/>
                  </a:lnTo>
                  <a:cubicBezTo>
                    <a:pt x="82" y="707"/>
                    <a:pt x="151" y="766"/>
                    <a:pt x="230" y="766"/>
                  </a:cubicBezTo>
                  <a:cubicBezTo>
                    <a:pt x="238" y="766"/>
                    <a:pt x="245" y="765"/>
                    <a:pt x="253" y="764"/>
                  </a:cubicBezTo>
                  <a:lnTo>
                    <a:pt x="268" y="764"/>
                  </a:lnTo>
                  <a:cubicBezTo>
                    <a:pt x="357" y="764"/>
                    <a:pt x="432" y="734"/>
                    <a:pt x="476" y="660"/>
                  </a:cubicBezTo>
                  <a:cubicBezTo>
                    <a:pt x="496" y="641"/>
                    <a:pt x="502" y="634"/>
                    <a:pt x="503" y="634"/>
                  </a:cubicBezTo>
                  <a:lnTo>
                    <a:pt x="503" y="634"/>
                  </a:lnTo>
                  <a:cubicBezTo>
                    <a:pt x="504" y="634"/>
                    <a:pt x="489" y="651"/>
                    <a:pt x="481" y="664"/>
                  </a:cubicBezTo>
                  <a:lnTo>
                    <a:pt x="481" y="664"/>
                  </a:lnTo>
                  <a:cubicBezTo>
                    <a:pt x="485" y="660"/>
                    <a:pt x="491" y="660"/>
                    <a:pt x="491" y="660"/>
                  </a:cubicBezTo>
                  <a:cubicBezTo>
                    <a:pt x="506" y="645"/>
                    <a:pt x="506" y="630"/>
                    <a:pt x="521" y="615"/>
                  </a:cubicBezTo>
                  <a:cubicBezTo>
                    <a:pt x="536" y="615"/>
                    <a:pt x="536" y="600"/>
                    <a:pt x="551" y="600"/>
                  </a:cubicBezTo>
                  <a:cubicBezTo>
                    <a:pt x="551" y="597"/>
                    <a:pt x="552" y="594"/>
                    <a:pt x="553" y="592"/>
                  </a:cubicBezTo>
                  <a:lnTo>
                    <a:pt x="553" y="592"/>
                  </a:lnTo>
                  <a:cubicBezTo>
                    <a:pt x="577" y="580"/>
                    <a:pt x="598" y="568"/>
                    <a:pt x="610" y="556"/>
                  </a:cubicBezTo>
                  <a:cubicBezTo>
                    <a:pt x="620" y="546"/>
                    <a:pt x="629" y="543"/>
                    <a:pt x="639" y="542"/>
                  </a:cubicBezTo>
                  <a:lnTo>
                    <a:pt x="639" y="542"/>
                  </a:lnTo>
                  <a:cubicBezTo>
                    <a:pt x="622" y="550"/>
                    <a:pt x="606" y="558"/>
                    <a:pt x="609" y="558"/>
                  </a:cubicBezTo>
                  <a:cubicBezTo>
                    <a:pt x="611" y="558"/>
                    <a:pt x="624" y="553"/>
                    <a:pt x="655" y="541"/>
                  </a:cubicBezTo>
                  <a:cubicBezTo>
                    <a:pt x="650" y="541"/>
                    <a:pt x="644" y="541"/>
                    <a:pt x="639" y="542"/>
                  </a:cubicBezTo>
                  <a:lnTo>
                    <a:pt x="639" y="542"/>
                  </a:lnTo>
                  <a:cubicBezTo>
                    <a:pt x="639" y="541"/>
                    <a:pt x="640" y="541"/>
                    <a:pt x="640" y="541"/>
                  </a:cubicBezTo>
                  <a:cubicBezTo>
                    <a:pt x="670" y="526"/>
                    <a:pt x="700" y="526"/>
                    <a:pt x="729" y="526"/>
                  </a:cubicBezTo>
                  <a:cubicBezTo>
                    <a:pt x="729" y="523"/>
                    <a:pt x="730" y="521"/>
                    <a:pt x="731" y="519"/>
                  </a:cubicBezTo>
                  <a:lnTo>
                    <a:pt x="731" y="519"/>
                  </a:lnTo>
                  <a:cubicBezTo>
                    <a:pt x="716" y="523"/>
                    <a:pt x="700" y="526"/>
                    <a:pt x="700" y="526"/>
                  </a:cubicBezTo>
                  <a:cubicBezTo>
                    <a:pt x="710" y="516"/>
                    <a:pt x="726" y="513"/>
                    <a:pt x="740" y="512"/>
                  </a:cubicBezTo>
                  <a:lnTo>
                    <a:pt x="740" y="512"/>
                  </a:lnTo>
                  <a:cubicBezTo>
                    <a:pt x="737" y="512"/>
                    <a:pt x="733" y="514"/>
                    <a:pt x="731" y="519"/>
                  </a:cubicBezTo>
                  <a:lnTo>
                    <a:pt x="731" y="519"/>
                  </a:lnTo>
                  <a:cubicBezTo>
                    <a:pt x="745" y="516"/>
                    <a:pt x="757" y="512"/>
                    <a:pt x="748" y="511"/>
                  </a:cubicBezTo>
                  <a:lnTo>
                    <a:pt x="748" y="511"/>
                  </a:lnTo>
                  <a:cubicBezTo>
                    <a:pt x="746" y="511"/>
                    <a:pt x="743" y="511"/>
                    <a:pt x="740" y="512"/>
                  </a:cubicBezTo>
                  <a:cubicBezTo>
                    <a:pt x="743" y="511"/>
                    <a:pt x="744" y="511"/>
                    <a:pt x="744" y="511"/>
                  </a:cubicBezTo>
                  <a:cubicBezTo>
                    <a:pt x="746" y="511"/>
                    <a:pt x="747" y="511"/>
                    <a:pt x="748" y="511"/>
                  </a:cubicBezTo>
                  <a:lnTo>
                    <a:pt x="748" y="511"/>
                  </a:lnTo>
                  <a:cubicBezTo>
                    <a:pt x="752" y="511"/>
                    <a:pt x="756" y="511"/>
                    <a:pt x="759" y="511"/>
                  </a:cubicBezTo>
                  <a:cubicBezTo>
                    <a:pt x="774" y="511"/>
                    <a:pt x="804" y="511"/>
                    <a:pt x="834" y="526"/>
                  </a:cubicBezTo>
                  <a:cubicBezTo>
                    <a:pt x="842" y="526"/>
                    <a:pt x="845" y="525"/>
                    <a:pt x="845" y="525"/>
                  </a:cubicBezTo>
                  <a:lnTo>
                    <a:pt x="845" y="525"/>
                  </a:lnTo>
                  <a:cubicBezTo>
                    <a:pt x="850" y="526"/>
                    <a:pt x="857" y="526"/>
                    <a:pt x="863" y="526"/>
                  </a:cubicBezTo>
                  <a:cubicBezTo>
                    <a:pt x="878" y="526"/>
                    <a:pt x="893" y="541"/>
                    <a:pt x="908" y="541"/>
                  </a:cubicBezTo>
                  <a:lnTo>
                    <a:pt x="911" y="541"/>
                  </a:lnTo>
                  <a:cubicBezTo>
                    <a:pt x="934" y="556"/>
                    <a:pt x="956" y="559"/>
                    <a:pt x="968" y="571"/>
                  </a:cubicBezTo>
                  <a:cubicBezTo>
                    <a:pt x="962" y="568"/>
                    <a:pt x="959" y="566"/>
                    <a:pt x="958" y="566"/>
                  </a:cubicBezTo>
                  <a:lnTo>
                    <a:pt x="958" y="566"/>
                  </a:lnTo>
                  <a:cubicBezTo>
                    <a:pt x="956" y="566"/>
                    <a:pt x="962" y="571"/>
                    <a:pt x="968" y="576"/>
                  </a:cubicBezTo>
                  <a:lnTo>
                    <a:pt x="968" y="576"/>
                  </a:lnTo>
                  <a:cubicBezTo>
                    <a:pt x="968" y="574"/>
                    <a:pt x="968" y="573"/>
                    <a:pt x="968" y="571"/>
                  </a:cubicBezTo>
                  <a:lnTo>
                    <a:pt x="968" y="571"/>
                  </a:lnTo>
                  <a:cubicBezTo>
                    <a:pt x="968" y="571"/>
                    <a:pt x="982" y="585"/>
                    <a:pt x="997" y="600"/>
                  </a:cubicBezTo>
                  <a:cubicBezTo>
                    <a:pt x="1012" y="615"/>
                    <a:pt x="1012" y="615"/>
                    <a:pt x="1027" y="630"/>
                  </a:cubicBezTo>
                  <a:cubicBezTo>
                    <a:pt x="1027" y="630"/>
                    <a:pt x="1027" y="645"/>
                    <a:pt x="1042" y="645"/>
                  </a:cubicBezTo>
                  <a:cubicBezTo>
                    <a:pt x="1042" y="645"/>
                    <a:pt x="1020" y="612"/>
                    <a:pt x="1023" y="612"/>
                  </a:cubicBezTo>
                  <a:lnTo>
                    <a:pt x="1023" y="612"/>
                  </a:lnTo>
                  <a:cubicBezTo>
                    <a:pt x="1024" y="612"/>
                    <a:pt x="1025" y="613"/>
                    <a:pt x="1027" y="615"/>
                  </a:cubicBezTo>
                  <a:cubicBezTo>
                    <a:pt x="1042" y="645"/>
                    <a:pt x="1057" y="675"/>
                    <a:pt x="1072" y="705"/>
                  </a:cubicBezTo>
                  <a:cubicBezTo>
                    <a:pt x="1072" y="705"/>
                    <a:pt x="1087" y="719"/>
                    <a:pt x="1087" y="734"/>
                  </a:cubicBezTo>
                  <a:cubicBezTo>
                    <a:pt x="1087" y="734"/>
                    <a:pt x="1087" y="746"/>
                    <a:pt x="1098" y="749"/>
                  </a:cubicBezTo>
                  <a:lnTo>
                    <a:pt x="1098" y="749"/>
                  </a:lnTo>
                  <a:cubicBezTo>
                    <a:pt x="1103" y="769"/>
                    <a:pt x="1106" y="789"/>
                    <a:pt x="1116" y="809"/>
                  </a:cubicBezTo>
                  <a:cubicBezTo>
                    <a:pt x="1116" y="824"/>
                    <a:pt x="1116" y="839"/>
                    <a:pt x="1116" y="853"/>
                  </a:cubicBezTo>
                  <a:cubicBezTo>
                    <a:pt x="1116" y="898"/>
                    <a:pt x="1116" y="928"/>
                    <a:pt x="1116" y="958"/>
                  </a:cubicBezTo>
                  <a:cubicBezTo>
                    <a:pt x="1119" y="949"/>
                    <a:pt x="1121" y="945"/>
                    <a:pt x="1122" y="945"/>
                  </a:cubicBezTo>
                  <a:lnTo>
                    <a:pt x="1122" y="945"/>
                  </a:lnTo>
                  <a:cubicBezTo>
                    <a:pt x="1126" y="945"/>
                    <a:pt x="1116" y="1002"/>
                    <a:pt x="1116" y="1002"/>
                  </a:cubicBezTo>
                  <a:cubicBezTo>
                    <a:pt x="1116" y="1017"/>
                    <a:pt x="1116" y="1032"/>
                    <a:pt x="1116" y="1047"/>
                  </a:cubicBezTo>
                  <a:cubicBezTo>
                    <a:pt x="1116" y="1062"/>
                    <a:pt x="1116" y="1077"/>
                    <a:pt x="1116" y="1092"/>
                  </a:cubicBezTo>
                  <a:cubicBezTo>
                    <a:pt x="1102" y="1106"/>
                    <a:pt x="1102" y="1121"/>
                    <a:pt x="1102" y="1136"/>
                  </a:cubicBezTo>
                  <a:cubicBezTo>
                    <a:pt x="1102" y="1227"/>
                    <a:pt x="1179" y="1291"/>
                    <a:pt x="1261" y="1291"/>
                  </a:cubicBezTo>
                  <a:cubicBezTo>
                    <a:pt x="1288" y="1291"/>
                    <a:pt x="1315" y="1285"/>
                    <a:pt x="1340" y="1270"/>
                  </a:cubicBezTo>
                  <a:cubicBezTo>
                    <a:pt x="1489" y="1181"/>
                    <a:pt x="1548" y="987"/>
                    <a:pt x="1548" y="809"/>
                  </a:cubicBezTo>
                  <a:cubicBezTo>
                    <a:pt x="1563" y="645"/>
                    <a:pt x="1503" y="466"/>
                    <a:pt x="1414" y="332"/>
                  </a:cubicBezTo>
                  <a:cubicBezTo>
                    <a:pt x="1310" y="184"/>
                    <a:pt x="1161" y="65"/>
                    <a:pt x="968" y="20"/>
                  </a:cubicBezTo>
                  <a:cubicBezTo>
                    <a:pt x="900" y="8"/>
                    <a:pt x="82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4"/>
            <p:cNvSpPr/>
            <p:nvPr/>
          </p:nvSpPr>
          <p:spPr>
            <a:xfrm>
              <a:off x="2458400" y="1023950"/>
              <a:ext cx="39525" cy="33425"/>
            </a:xfrm>
            <a:custGeom>
              <a:avLst/>
              <a:gdLst/>
              <a:ahLst/>
              <a:cxnLst/>
              <a:rect l="l" t="t" r="r" b="b"/>
              <a:pathLst>
                <a:path w="1581" h="1337" extrusionOk="0">
                  <a:moveTo>
                    <a:pt x="871" y="431"/>
                  </a:moveTo>
                  <a:cubicBezTo>
                    <a:pt x="868" y="431"/>
                    <a:pt x="880" y="440"/>
                    <a:pt x="889" y="446"/>
                  </a:cubicBezTo>
                  <a:lnTo>
                    <a:pt x="889" y="446"/>
                  </a:lnTo>
                  <a:cubicBezTo>
                    <a:pt x="890" y="446"/>
                    <a:pt x="888" y="443"/>
                    <a:pt x="881" y="436"/>
                  </a:cubicBezTo>
                  <a:cubicBezTo>
                    <a:pt x="875" y="433"/>
                    <a:pt x="872" y="431"/>
                    <a:pt x="871" y="431"/>
                  </a:cubicBezTo>
                  <a:close/>
                  <a:moveTo>
                    <a:pt x="223" y="0"/>
                  </a:moveTo>
                  <a:cubicBezTo>
                    <a:pt x="102" y="0"/>
                    <a:pt x="0" y="131"/>
                    <a:pt x="62" y="242"/>
                  </a:cubicBezTo>
                  <a:cubicBezTo>
                    <a:pt x="196" y="480"/>
                    <a:pt x="389" y="674"/>
                    <a:pt x="583" y="852"/>
                  </a:cubicBezTo>
                  <a:cubicBezTo>
                    <a:pt x="702" y="942"/>
                    <a:pt x="806" y="1031"/>
                    <a:pt x="925" y="1120"/>
                  </a:cubicBezTo>
                  <a:cubicBezTo>
                    <a:pt x="970" y="1150"/>
                    <a:pt x="1014" y="1195"/>
                    <a:pt x="1074" y="1225"/>
                  </a:cubicBezTo>
                  <a:cubicBezTo>
                    <a:pt x="1147" y="1286"/>
                    <a:pt x="1230" y="1337"/>
                    <a:pt x="1324" y="1337"/>
                  </a:cubicBezTo>
                  <a:cubicBezTo>
                    <a:pt x="1344" y="1337"/>
                    <a:pt x="1365" y="1334"/>
                    <a:pt x="1387" y="1329"/>
                  </a:cubicBezTo>
                  <a:cubicBezTo>
                    <a:pt x="1446" y="1314"/>
                    <a:pt x="1506" y="1254"/>
                    <a:pt x="1535" y="1210"/>
                  </a:cubicBezTo>
                  <a:cubicBezTo>
                    <a:pt x="1565" y="1150"/>
                    <a:pt x="1580" y="1091"/>
                    <a:pt x="1565" y="1016"/>
                  </a:cubicBezTo>
                  <a:cubicBezTo>
                    <a:pt x="1550" y="897"/>
                    <a:pt x="1446" y="838"/>
                    <a:pt x="1357" y="778"/>
                  </a:cubicBezTo>
                  <a:cubicBezTo>
                    <a:pt x="1297" y="748"/>
                    <a:pt x="1253" y="718"/>
                    <a:pt x="1208" y="674"/>
                  </a:cubicBezTo>
                  <a:cubicBezTo>
                    <a:pt x="1104" y="599"/>
                    <a:pt x="1000" y="525"/>
                    <a:pt x="895" y="451"/>
                  </a:cubicBezTo>
                  <a:cubicBezTo>
                    <a:pt x="895" y="451"/>
                    <a:pt x="892" y="449"/>
                    <a:pt x="889" y="446"/>
                  </a:cubicBezTo>
                  <a:lnTo>
                    <a:pt x="889" y="446"/>
                  </a:lnTo>
                  <a:cubicBezTo>
                    <a:pt x="888" y="446"/>
                    <a:pt x="888" y="446"/>
                    <a:pt x="888" y="446"/>
                  </a:cubicBezTo>
                  <a:cubicBezTo>
                    <a:pt x="884" y="446"/>
                    <a:pt x="851" y="421"/>
                    <a:pt x="851" y="421"/>
                  </a:cubicBezTo>
                  <a:cubicBezTo>
                    <a:pt x="821" y="391"/>
                    <a:pt x="791" y="361"/>
                    <a:pt x="747" y="331"/>
                  </a:cubicBezTo>
                  <a:cubicBezTo>
                    <a:pt x="732" y="317"/>
                    <a:pt x="702" y="302"/>
                    <a:pt x="672" y="287"/>
                  </a:cubicBezTo>
                  <a:cubicBezTo>
                    <a:pt x="672" y="272"/>
                    <a:pt x="657" y="272"/>
                    <a:pt x="642" y="257"/>
                  </a:cubicBezTo>
                  <a:lnTo>
                    <a:pt x="642" y="257"/>
                  </a:lnTo>
                  <a:cubicBezTo>
                    <a:pt x="652" y="262"/>
                    <a:pt x="657" y="264"/>
                    <a:pt x="659" y="264"/>
                  </a:cubicBezTo>
                  <a:cubicBezTo>
                    <a:pt x="662" y="264"/>
                    <a:pt x="652" y="257"/>
                    <a:pt x="642" y="257"/>
                  </a:cubicBezTo>
                  <a:cubicBezTo>
                    <a:pt x="523" y="168"/>
                    <a:pt x="419" y="93"/>
                    <a:pt x="300" y="19"/>
                  </a:cubicBezTo>
                  <a:cubicBezTo>
                    <a:pt x="274" y="6"/>
                    <a:pt x="248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94"/>
            <p:cNvSpPr/>
            <p:nvPr/>
          </p:nvSpPr>
          <p:spPr>
            <a:xfrm>
              <a:off x="2534725" y="1025950"/>
              <a:ext cx="29425" cy="38275"/>
            </a:xfrm>
            <a:custGeom>
              <a:avLst/>
              <a:gdLst/>
              <a:ahLst/>
              <a:cxnLst/>
              <a:rect l="l" t="t" r="r" b="b"/>
              <a:pathLst>
                <a:path w="1177" h="1531" extrusionOk="0">
                  <a:moveTo>
                    <a:pt x="894" y="0"/>
                  </a:moveTo>
                  <a:cubicBezTo>
                    <a:pt x="829" y="0"/>
                    <a:pt x="765" y="23"/>
                    <a:pt x="715" y="73"/>
                  </a:cubicBezTo>
                  <a:cubicBezTo>
                    <a:pt x="551" y="251"/>
                    <a:pt x="388" y="445"/>
                    <a:pt x="269" y="653"/>
                  </a:cubicBezTo>
                  <a:cubicBezTo>
                    <a:pt x="209" y="772"/>
                    <a:pt x="150" y="877"/>
                    <a:pt x="105" y="996"/>
                  </a:cubicBezTo>
                  <a:cubicBezTo>
                    <a:pt x="45" y="1130"/>
                    <a:pt x="1" y="1264"/>
                    <a:pt x="30" y="1398"/>
                  </a:cubicBezTo>
                  <a:cubicBezTo>
                    <a:pt x="49" y="1490"/>
                    <a:pt x="119" y="1531"/>
                    <a:pt x="194" y="1531"/>
                  </a:cubicBezTo>
                  <a:cubicBezTo>
                    <a:pt x="240" y="1531"/>
                    <a:pt x="289" y="1515"/>
                    <a:pt x="328" y="1487"/>
                  </a:cubicBezTo>
                  <a:cubicBezTo>
                    <a:pt x="417" y="1412"/>
                    <a:pt x="462" y="1278"/>
                    <a:pt x="507" y="1189"/>
                  </a:cubicBezTo>
                  <a:cubicBezTo>
                    <a:pt x="566" y="1085"/>
                    <a:pt x="626" y="996"/>
                    <a:pt x="685" y="906"/>
                  </a:cubicBezTo>
                  <a:cubicBezTo>
                    <a:pt x="715" y="862"/>
                    <a:pt x="745" y="817"/>
                    <a:pt x="775" y="772"/>
                  </a:cubicBezTo>
                  <a:cubicBezTo>
                    <a:pt x="789" y="758"/>
                    <a:pt x="790" y="758"/>
                    <a:pt x="804" y="743"/>
                  </a:cubicBezTo>
                  <a:lnTo>
                    <a:pt x="804" y="743"/>
                  </a:lnTo>
                  <a:cubicBezTo>
                    <a:pt x="796" y="751"/>
                    <a:pt x="787" y="760"/>
                    <a:pt x="784" y="760"/>
                  </a:cubicBezTo>
                  <a:cubicBezTo>
                    <a:pt x="782" y="760"/>
                    <a:pt x="783" y="755"/>
                    <a:pt x="790" y="743"/>
                  </a:cubicBezTo>
                  <a:cubicBezTo>
                    <a:pt x="819" y="728"/>
                    <a:pt x="834" y="698"/>
                    <a:pt x="849" y="683"/>
                  </a:cubicBezTo>
                  <a:cubicBezTo>
                    <a:pt x="924" y="594"/>
                    <a:pt x="998" y="519"/>
                    <a:pt x="1087" y="445"/>
                  </a:cubicBezTo>
                  <a:cubicBezTo>
                    <a:pt x="1177" y="356"/>
                    <a:pt x="1177" y="162"/>
                    <a:pt x="1087" y="73"/>
                  </a:cubicBezTo>
                  <a:cubicBezTo>
                    <a:pt x="1033" y="26"/>
                    <a:pt x="963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4"/>
            <p:cNvSpPr/>
            <p:nvPr/>
          </p:nvSpPr>
          <p:spPr>
            <a:xfrm>
              <a:off x="2441250" y="899375"/>
              <a:ext cx="151525" cy="93600"/>
            </a:xfrm>
            <a:custGeom>
              <a:avLst/>
              <a:gdLst/>
              <a:ahLst/>
              <a:cxnLst/>
              <a:rect l="l" t="t" r="r" b="b"/>
              <a:pathLst>
                <a:path w="6061" h="3744" extrusionOk="0">
                  <a:moveTo>
                    <a:pt x="5390" y="0"/>
                  </a:moveTo>
                  <a:cubicBezTo>
                    <a:pt x="4955" y="0"/>
                    <a:pt x="4553" y="340"/>
                    <a:pt x="4290" y="670"/>
                  </a:cubicBezTo>
                  <a:cubicBezTo>
                    <a:pt x="3889" y="1176"/>
                    <a:pt x="3516" y="1623"/>
                    <a:pt x="2981" y="1965"/>
                  </a:cubicBezTo>
                  <a:cubicBezTo>
                    <a:pt x="2474" y="2293"/>
                    <a:pt x="1939" y="2471"/>
                    <a:pt x="1373" y="2605"/>
                  </a:cubicBezTo>
                  <a:cubicBezTo>
                    <a:pt x="882" y="2739"/>
                    <a:pt x="286" y="2903"/>
                    <a:pt x="78" y="3394"/>
                  </a:cubicBezTo>
                  <a:cubicBezTo>
                    <a:pt x="1" y="3549"/>
                    <a:pt x="128" y="3744"/>
                    <a:pt x="272" y="3744"/>
                  </a:cubicBezTo>
                  <a:cubicBezTo>
                    <a:pt x="322" y="3744"/>
                    <a:pt x="374" y="3720"/>
                    <a:pt x="420" y="3662"/>
                  </a:cubicBezTo>
                  <a:cubicBezTo>
                    <a:pt x="733" y="3275"/>
                    <a:pt x="1194" y="3201"/>
                    <a:pt x="1656" y="3097"/>
                  </a:cubicBezTo>
                  <a:cubicBezTo>
                    <a:pt x="2162" y="2992"/>
                    <a:pt x="2668" y="2799"/>
                    <a:pt x="3115" y="2531"/>
                  </a:cubicBezTo>
                  <a:cubicBezTo>
                    <a:pt x="3561" y="2278"/>
                    <a:pt x="3963" y="1936"/>
                    <a:pt x="4305" y="1549"/>
                  </a:cubicBezTo>
                  <a:cubicBezTo>
                    <a:pt x="4626" y="1172"/>
                    <a:pt x="4908" y="573"/>
                    <a:pt x="5469" y="573"/>
                  </a:cubicBezTo>
                  <a:cubicBezTo>
                    <a:pt x="5507" y="573"/>
                    <a:pt x="5545" y="575"/>
                    <a:pt x="5585" y="581"/>
                  </a:cubicBezTo>
                  <a:cubicBezTo>
                    <a:pt x="5600" y="584"/>
                    <a:pt x="5615" y="585"/>
                    <a:pt x="5630" y="585"/>
                  </a:cubicBezTo>
                  <a:cubicBezTo>
                    <a:pt x="5877" y="585"/>
                    <a:pt x="6061" y="245"/>
                    <a:pt x="5794" y="105"/>
                  </a:cubicBezTo>
                  <a:cubicBezTo>
                    <a:pt x="5658" y="32"/>
                    <a:pt x="5522" y="0"/>
                    <a:pt x="5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4"/>
            <p:cNvSpPr/>
            <p:nvPr/>
          </p:nvSpPr>
          <p:spPr>
            <a:xfrm>
              <a:off x="2560400" y="868500"/>
              <a:ext cx="24225" cy="41325"/>
            </a:xfrm>
            <a:custGeom>
              <a:avLst/>
              <a:gdLst/>
              <a:ahLst/>
              <a:cxnLst/>
              <a:rect l="l" t="t" r="r" b="b"/>
              <a:pathLst>
                <a:path w="969" h="1653" extrusionOk="0">
                  <a:moveTo>
                    <a:pt x="229" y="507"/>
                  </a:moveTo>
                  <a:cubicBezTo>
                    <a:pt x="228" y="508"/>
                    <a:pt x="234" y="511"/>
                    <a:pt x="254" y="521"/>
                  </a:cubicBezTo>
                  <a:cubicBezTo>
                    <a:pt x="254" y="521"/>
                    <a:pt x="242" y="510"/>
                    <a:pt x="229" y="507"/>
                  </a:cubicBezTo>
                  <a:close/>
                  <a:moveTo>
                    <a:pt x="441" y="1013"/>
                  </a:moveTo>
                  <a:cubicBezTo>
                    <a:pt x="440" y="1019"/>
                    <a:pt x="441" y="1027"/>
                    <a:pt x="447" y="1027"/>
                  </a:cubicBezTo>
                  <a:cubicBezTo>
                    <a:pt x="444" y="1027"/>
                    <a:pt x="442" y="1022"/>
                    <a:pt x="441" y="1013"/>
                  </a:cubicBezTo>
                  <a:close/>
                  <a:moveTo>
                    <a:pt x="394" y="1189"/>
                  </a:moveTo>
                  <a:cubicBezTo>
                    <a:pt x="393" y="1189"/>
                    <a:pt x="388" y="1197"/>
                    <a:pt x="388" y="1206"/>
                  </a:cubicBezTo>
                  <a:cubicBezTo>
                    <a:pt x="394" y="1193"/>
                    <a:pt x="395" y="1189"/>
                    <a:pt x="394" y="1189"/>
                  </a:cubicBezTo>
                  <a:close/>
                  <a:moveTo>
                    <a:pt x="313" y="0"/>
                  </a:moveTo>
                  <a:cubicBezTo>
                    <a:pt x="120" y="0"/>
                    <a:pt x="1" y="208"/>
                    <a:pt x="105" y="372"/>
                  </a:cubicBezTo>
                  <a:cubicBezTo>
                    <a:pt x="135" y="432"/>
                    <a:pt x="179" y="462"/>
                    <a:pt x="224" y="506"/>
                  </a:cubicBezTo>
                  <a:cubicBezTo>
                    <a:pt x="226" y="506"/>
                    <a:pt x="228" y="506"/>
                    <a:pt x="229" y="507"/>
                  </a:cubicBezTo>
                  <a:lnTo>
                    <a:pt x="229" y="507"/>
                  </a:lnTo>
                  <a:cubicBezTo>
                    <a:pt x="230" y="506"/>
                    <a:pt x="234" y="506"/>
                    <a:pt x="239" y="506"/>
                  </a:cubicBezTo>
                  <a:lnTo>
                    <a:pt x="254" y="521"/>
                  </a:lnTo>
                  <a:cubicBezTo>
                    <a:pt x="284" y="551"/>
                    <a:pt x="298" y="566"/>
                    <a:pt x="313" y="595"/>
                  </a:cubicBezTo>
                  <a:cubicBezTo>
                    <a:pt x="328" y="595"/>
                    <a:pt x="343" y="625"/>
                    <a:pt x="343" y="625"/>
                  </a:cubicBezTo>
                  <a:cubicBezTo>
                    <a:pt x="343" y="625"/>
                    <a:pt x="335" y="600"/>
                    <a:pt x="337" y="600"/>
                  </a:cubicBezTo>
                  <a:lnTo>
                    <a:pt x="337" y="600"/>
                  </a:lnTo>
                  <a:cubicBezTo>
                    <a:pt x="338" y="600"/>
                    <a:pt x="339" y="603"/>
                    <a:pt x="343" y="610"/>
                  </a:cubicBezTo>
                  <a:cubicBezTo>
                    <a:pt x="358" y="640"/>
                    <a:pt x="373" y="670"/>
                    <a:pt x="388" y="700"/>
                  </a:cubicBezTo>
                  <a:cubicBezTo>
                    <a:pt x="403" y="700"/>
                    <a:pt x="403" y="715"/>
                    <a:pt x="418" y="729"/>
                  </a:cubicBezTo>
                  <a:cubicBezTo>
                    <a:pt x="418" y="744"/>
                    <a:pt x="418" y="744"/>
                    <a:pt x="418" y="744"/>
                  </a:cubicBezTo>
                  <a:cubicBezTo>
                    <a:pt x="423" y="756"/>
                    <a:pt x="425" y="761"/>
                    <a:pt x="423" y="761"/>
                  </a:cubicBezTo>
                  <a:cubicBezTo>
                    <a:pt x="421" y="761"/>
                    <a:pt x="412" y="748"/>
                    <a:pt x="403" y="729"/>
                  </a:cubicBezTo>
                  <a:lnTo>
                    <a:pt x="403" y="729"/>
                  </a:lnTo>
                  <a:cubicBezTo>
                    <a:pt x="403" y="744"/>
                    <a:pt x="432" y="789"/>
                    <a:pt x="432" y="804"/>
                  </a:cubicBezTo>
                  <a:cubicBezTo>
                    <a:pt x="432" y="819"/>
                    <a:pt x="447" y="834"/>
                    <a:pt x="447" y="849"/>
                  </a:cubicBezTo>
                  <a:cubicBezTo>
                    <a:pt x="447" y="878"/>
                    <a:pt x="447" y="908"/>
                    <a:pt x="447" y="938"/>
                  </a:cubicBezTo>
                  <a:cubicBezTo>
                    <a:pt x="447" y="938"/>
                    <a:pt x="439" y="988"/>
                    <a:pt x="441" y="1013"/>
                  </a:cubicBezTo>
                  <a:lnTo>
                    <a:pt x="441" y="1013"/>
                  </a:lnTo>
                  <a:cubicBezTo>
                    <a:pt x="442" y="1010"/>
                    <a:pt x="443" y="1007"/>
                    <a:pt x="444" y="1007"/>
                  </a:cubicBezTo>
                  <a:lnTo>
                    <a:pt x="444" y="1007"/>
                  </a:lnTo>
                  <a:cubicBezTo>
                    <a:pt x="446" y="1007"/>
                    <a:pt x="447" y="1012"/>
                    <a:pt x="447" y="1027"/>
                  </a:cubicBezTo>
                  <a:cubicBezTo>
                    <a:pt x="432" y="1042"/>
                    <a:pt x="432" y="1057"/>
                    <a:pt x="432" y="1072"/>
                  </a:cubicBezTo>
                  <a:cubicBezTo>
                    <a:pt x="418" y="1102"/>
                    <a:pt x="418" y="1131"/>
                    <a:pt x="403" y="1161"/>
                  </a:cubicBezTo>
                  <a:cubicBezTo>
                    <a:pt x="408" y="1151"/>
                    <a:pt x="411" y="1146"/>
                    <a:pt x="412" y="1146"/>
                  </a:cubicBezTo>
                  <a:lnTo>
                    <a:pt x="412" y="1146"/>
                  </a:lnTo>
                  <a:cubicBezTo>
                    <a:pt x="414" y="1146"/>
                    <a:pt x="408" y="1166"/>
                    <a:pt x="388" y="1206"/>
                  </a:cubicBezTo>
                  <a:cubicBezTo>
                    <a:pt x="373" y="1236"/>
                    <a:pt x="358" y="1250"/>
                    <a:pt x="343" y="1280"/>
                  </a:cubicBezTo>
                  <a:cubicBezTo>
                    <a:pt x="313" y="1325"/>
                    <a:pt x="284" y="1384"/>
                    <a:pt x="284" y="1444"/>
                  </a:cubicBezTo>
                  <a:cubicBezTo>
                    <a:pt x="284" y="1457"/>
                    <a:pt x="284" y="1482"/>
                    <a:pt x="294" y="1498"/>
                  </a:cubicBezTo>
                  <a:lnTo>
                    <a:pt x="294" y="1498"/>
                  </a:lnTo>
                  <a:cubicBezTo>
                    <a:pt x="296" y="1511"/>
                    <a:pt x="298" y="1527"/>
                    <a:pt x="298" y="1533"/>
                  </a:cubicBezTo>
                  <a:cubicBezTo>
                    <a:pt x="313" y="1578"/>
                    <a:pt x="358" y="1623"/>
                    <a:pt x="403" y="1637"/>
                  </a:cubicBezTo>
                  <a:cubicBezTo>
                    <a:pt x="413" y="1637"/>
                    <a:pt x="449" y="1644"/>
                    <a:pt x="454" y="1644"/>
                  </a:cubicBezTo>
                  <a:cubicBezTo>
                    <a:pt x="455" y="1644"/>
                    <a:pt x="455" y="1644"/>
                    <a:pt x="455" y="1644"/>
                  </a:cubicBezTo>
                  <a:lnTo>
                    <a:pt x="455" y="1644"/>
                  </a:lnTo>
                  <a:cubicBezTo>
                    <a:pt x="488" y="1652"/>
                    <a:pt x="515" y="1652"/>
                    <a:pt x="551" y="1652"/>
                  </a:cubicBezTo>
                  <a:cubicBezTo>
                    <a:pt x="611" y="1623"/>
                    <a:pt x="656" y="1593"/>
                    <a:pt x="700" y="1548"/>
                  </a:cubicBezTo>
                  <a:cubicBezTo>
                    <a:pt x="760" y="1489"/>
                    <a:pt x="819" y="1414"/>
                    <a:pt x="849" y="1340"/>
                  </a:cubicBezTo>
                  <a:cubicBezTo>
                    <a:pt x="924" y="1176"/>
                    <a:pt x="968" y="1012"/>
                    <a:pt x="953" y="834"/>
                  </a:cubicBezTo>
                  <a:cubicBezTo>
                    <a:pt x="938" y="655"/>
                    <a:pt x="894" y="491"/>
                    <a:pt x="790" y="357"/>
                  </a:cubicBezTo>
                  <a:cubicBezTo>
                    <a:pt x="685" y="194"/>
                    <a:pt x="507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4"/>
            <p:cNvSpPr/>
            <p:nvPr/>
          </p:nvSpPr>
          <p:spPr>
            <a:xfrm>
              <a:off x="2458450" y="927850"/>
              <a:ext cx="61425" cy="37425"/>
            </a:xfrm>
            <a:custGeom>
              <a:avLst/>
              <a:gdLst/>
              <a:ahLst/>
              <a:cxnLst/>
              <a:rect l="l" t="t" r="r" b="b"/>
              <a:pathLst>
                <a:path w="2457" h="1497" extrusionOk="0">
                  <a:moveTo>
                    <a:pt x="223" y="0"/>
                  </a:moveTo>
                  <a:cubicBezTo>
                    <a:pt x="116" y="0"/>
                    <a:pt x="15" y="104"/>
                    <a:pt x="15" y="216"/>
                  </a:cubicBezTo>
                  <a:cubicBezTo>
                    <a:pt x="0" y="469"/>
                    <a:pt x="238" y="722"/>
                    <a:pt x="402" y="886"/>
                  </a:cubicBezTo>
                  <a:cubicBezTo>
                    <a:pt x="581" y="1064"/>
                    <a:pt x="789" y="1213"/>
                    <a:pt x="1012" y="1303"/>
                  </a:cubicBezTo>
                  <a:cubicBezTo>
                    <a:pt x="1251" y="1407"/>
                    <a:pt x="1489" y="1481"/>
                    <a:pt x="1757" y="1496"/>
                  </a:cubicBezTo>
                  <a:cubicBezTo>
                    <a:pt x="1876" y="1496"/>
                    <a:pt x="2010" y="1496"/>
                    <a:pt x="2129" y="1466"/>
                  </a:cubicBezTo>
                  <a:cubicBezTo>
                    <a:pt x="2188" y="1451"/>
                    <a:pt x="2263" y="1437"/>
                    <a:pt x="2307" y="1407"/>
                  </a:cubicBezTo>
                  <a:cubicBezTo>
                    <a:pt x="2382" y="1362"/>
                    <a:pt x="2456" y="1228"/>
                    <a:pt x="2382" y="1139"/>
                  </a:cubicBezTo>
                  <a:cubicBezTo>
                    <a:pt x="2310" y="1044"/>
                    <a:pt x="2220" y="1034"/>
                    <a:pt x="2118" y="1034"/>
                  </a:cubicBezTo>
                  <a:cubicBezTo>
                    <a:pt x="2093" y="1034"/>
                    <a:pt x="2066" y="1035"/>
                    <a:pt x="2040" y="1035"/>
                  </a:cubicBezTo>
                  <a:cubicBezTo>
                    <a:pt x="1935" y="1035"/>
                    <a:pt x="1831" y="1035"/>
                    <a:pt x="1727" y="1020"/>
                  </a:cubicBezTo>
                  <a:cubicBezTo>
                    <a:pt x="1578" y="990"/>
                    <a:pt x="1355" y="931"/>
                    <a:pt x="1206" y="856"/>
                  </a:cubicBezTo>
                  <a:cubicBezTo>
                    <a:pt x="1012" y="767"/>
                    <a:pt x="879" y="663"/>
                    <a:pt x="730" y="514"/>
                  </a:cubicBezTo>
                  <a:cubicBezTo>
                    <a:pt x="581" y="365"/>
                    <a:pt x="506" y="171"/>
                    <a:pt x="328" y="37"/>
                  </a:cubicBezTo>
                  <a:cubicBezTo>
                    <a:pt x="295" y="12"/>
                    <a:pt x="25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94"/>
            <p:cNvSpPr/>
            <p:nvPr/>
          </p:nvSpPr>
          <p:spPr>
            <a:xfrm>
              <a:off x="2574925" y="904750"/>
              <a:ext cx="193525" cy="130700"/>
            </a:xfrm>
            <a:custGeom>
              <a:avLst/>
              <a:gdLst/>
              <a:ahLst/>
              <a:cxnLst/>
              <a:rect l="l" t="t" r="r" b="b"/>
              <a:pathLst>
                <a:path w="7741" h="5228" extrusionOk="0">
                  <a:moveTo>
                    <a:pt x="687" y="1"/>
                  </a:moveTo>
                  <a:cubicBezTo>
                    <a:pt x="530" y="1"/>
                    <a:pt x="375" y="8"/>
                    <a:pt x="224" y="24"/>
                  </a:cubicBezTo>
                  <a:cubicBezTo>
                    <a:pt x="60" y="39"/>
                    <a:pt x="0" y="292"/>
                    <a:pt x="194" y="351"/>
                  </a:cubicBezTo>
                  <a:cubicBezTo>
                    <a:pt x="670" y="485"/>
                    <a:pt x="1176" y="530"/>
                    <a:pt x="1667" y="649"/>
                  </a:cubicBezTo>
                  <a:cubicBezTo>
                    <a:pt x="2129" y="753"/>
                    <a:pt x="2575" y="917"/>
                    <a:pt x="2977" y="1170"/>
                  </a:cubicBezTo>
                  <a:cubicBezTo>
                    <a:pt x="3334" y="1393"/>
                    <a:pt x="3662" y="1661"/>
                    <a:pt x="4019" y="1869"/>
                  </a:cubicBezTo>
                  <a:cubicBezTo>
                    <a:pt x="4421" y="2093"/>
                    <a:pt x="4838" y="2182"/>
                    <a:pt x="5299" y="2197"/>
                  </a:cubicBezTo>
                  <a:cubicBezTo>
                    <a:pt x="5448" y="2197"/>
                    <a:pt x="5608" y="2188"/>
                    <a:pt x="5768" y="2188"/>
                  </a:cubicBezTo>
                  <a:cubicBezTo>
                    <a:pt x="6072" y="2188"/>
                    <a:pt x="6380" y="2220"/>
                    <a:pt x="6624" y="2405"/>
                  </a:cubicBezTo>
                  <a:cubicBezTo>
                    <a:pt x="7041" y="2718"/>
                    <a:pt x="6773" y="3224"/>
                    <a:pt x="6416" y="3462"/>
                  </a:cubicBezTo>
                  <a:cubicBezTo>
                    <a:pt x="5716" y="3924"/>
                    <a:pt x="4734" y="3983"/>
                    <a:pt x="4406" y="4891"/>
                  </a:cubicBezTo>
                  <a:cubicBezTo>
                    <a:pt x="4337" y="5079"/>
                    <a:pt x="4517" y="5227"/>
                    <a:pt x="4685" y="5227"/>
                  </a:cubicBezTo>
                  <a:cubicBezTo>
                    <a:pt x="4770" y="5227"/>
                    <a:pt x="4852" y="5189"/>
                    <a:pt x="4897" y="5099"/>
                  </a:cubicBezTo>
                  <a:cubicBezTo>
                    <a:pt x="5359" y="4177"/>
                    <a:pt x="6654" y="4311"/>
                    <a:pt x="7205" y="3432"/>
                  </a:cubicBezTo>
                  <a:cubicBezTo>
                    <a:pt x="7740" y="2584"/>
                    <a:pt x="7071" y="1780"/>
                    <a:pt x="6192" y="1661"/>
                  </a:cubicBezTo>
                  <a:cubicBezTo>
                    <a:pt x="6015" y="1633"/>
                    <a:pt x="5838" y="1628"/>
                    <a:pt x="5662" y="1628"/>
                  </a:cubicBezTo>
                  <a:cubicBezTo>
                    <a:pt x="5575" y="1628"/>
                    <a:pt x="5489" y="1630"/>
                    <a:pt x="5402" y="1630"/>
                  </a:cubicBezTo>
                  <a:cubicBezTo>
                    <a:pt x="5105" y="1630"/>
                    <a:pt x="4811" y="1616"/>
                    <a:pt x="4525" y="1497"/>
                  </a:cubicBezTo>
                  <a:cubicBezTo>
                    <a:pt x="4079" y="1319"/>
                    <a:pt x="3707" y="976"/>
                    <a:pt x="3290" y="723"/>
                  </a:cubicBezTo>
                  <a:cubicBezTo>
                    <a:pt x="2554" y="254"/>
                    <a:pt x="1591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94"/>
            <p:cNvSpPr/>
            <p:nvPr/>
          </p:nvSpPr>
          <p:spPr>
            <a:xfrm>
              <a:off x="2577525" y="993575"/>
              <a:ext cx="36500" cy="55900"/>
            </a:xfrm>
            <a:custGeom>
              <a:avLst/>
              <a:gdLst/>
              <a:ahLst/>
              <a:cxnLst/>
              <a:rect l="l" t="t" r="r" b="b"/>
              <a:pathLst>
                <a:path w="1460" h="2236" extrusionOk="0">
                  <a:moveTo>
                    <a:pt x="849" y="533"/>
                  </a:moveTo>
                  <a:cubicBezTo>
                    <a:pt x="849" y="533"/>
                    <a:pt x="849" y="534"/>
                    <a:pt x="849" y="534"/>
                  </a:cubicBezTo>
                  <a:cubicBezTo>
                    <a:pt x="852" y="540"/>
                    <a:pt x="853" y="542"/>
                    <a:pt x="853" y="542"/>
                  </a:cubicBezTo>
                  <a:cubicBezTo>
                    <a:pt x="853" y="542"/>
                    <a:pt x="851" y="539"/>
                    <a:pt x="849" y="533"/>
                  </a:cubicBezTo>
                  <a:close/>
                  <a:moveTo>
                    <a:pt x="1015" y="1"/>
                  </a:moveTo>
                  <a:cubicBezTo>
                    <a:pt x="853" y="1"/>
                    <a:pt x="691" y="144"/>
                    <a:pt x="745" y="326"/>
                  </a:cubicBezTo>
                  <a:cubicBezTo>
                    <a:pt x="774" y="385"/>
                    <a:pt x="804" y="445"/>
                    <a:pt x="834" y="490"/>
                  </a:cubicBezTo>
                  <a:cubicBezTo>
                    <a:pt x="834" y="498"/>
                    <a:pt x="843" y="520"/>
                    <a:pt x="849" y="533"/>
                  </a:cubicBezTo>
                  <a:lnTo>
                    <a:pt x="849" y="533"/>
                  </a:lnTo>
                  <a:cubicBezTo>
                    <a:pt x="849" y="532"/>
                    <a:pt x="849" y="532"/>
                    <a:pt x="849" y="532"/>
                  </a:cubicBezTo>
                  <a:cubicBezTo>
                    <a:pt x="852" y="532"/>
                    <a:pt x="864" y="581"/>
                    <a:pt x="864" y="594"/>
                  </a:cubicBezTo>
                  <a:cubicBezTo>
                    <a:pt x="879" y="624"/>
                    <a:pt x="894" y="668"/>
                    <a:pt x="908" y="713"/>
                  </a:cubicBezTo>
                  <a:cubicBezTo>
                    <a:pt x="908" y="728"/>
                    <a:pt x="923" y="758"/>
                    <a:pt x="923" y="772"/>
                  </a:cubicBezTo>
                  <a:cubicBezTo>
                    <a:pt x="923" y="787"/>
                    <a:pt x="923" y="802"/>
                    <a:pt x="923" y="802"/>
                  </a:cubicBezTo>
                  <a:cubicBezTo>
                    <a:pt x="923" y="847"/>
                    <a:pt x="923" y="891"/>
                    <a:pt x="923" y="936"/>
                  </a:cubicBezTo>
                  <a:cubicBezTo>
                    <a:pt x="923" y="966"/>
                    <a:pt x="923" y="996"/>
                    <a:pt x="923" y="1025"/>
                  </a:cubicBezTo>
                  <a:cubicBezTo>
                    <a:pt x="923" y="1025"/>
                    <a:pt x="923" y="1033"/>
                    <a:pt x="923" y="1040"/>
                  </a:cubicBezTo>
                  <a:cubicBezTo>
                    <a:pt x="923" y="1085"/>
                    <a:pt x="908" y="1130"/>
                    <a:pt x="894" y="1174"/>
                  </a:cubicBezTo>
                  <a:cubicBezTo>
                    <a:pt x="894" y="1204"/>
                    <a:pt x="879" y="1219"/>
                    <a:pt x="879" y="1249"/>
                  </a:cubicBezTo>
                  <a:cubicBezTo>
                    <a:pt x="867" y="1249"/>
                    <a:pt x="855" y="1287"/>
                    <a:pt x="858" y="1287"/>
                  </a:cubicBezTo>
                  <a:cubicBezTo>
                    <a:pt x="859" y="1287"/>
                    <a:pt x="861" y="1284"/>
                    <a:pt x="864" y="1279"/>
                  </a:cubicBezTo>
                  <a:lnTo>
                    <a:pt x="864" y="1279"/>
                  </a:lnTo>
                  <a:cubicBezTo>
                    <a:pt x="789" y="1427"/>
                    <a:pt x="715" y="1532"/>
                    <a:pt x="581" y="1636"/>
                  </a:cubicBezTo>
                  <a:cubicBezTo>
                    <a:pt x="477" y="1740"/>
                    <a:pt x="313" y="1814"/>
                    <a:pt x="164" y="1904"/>
                  </a:cubicBezTo>
                  <a:cubicBezTo>
                    <a:pt x="0" y="1993"/>
                    <a:pt x="90" y="2216"/>
                    <a:pt x="253" y="2231"/>
                  </a:cubicBezTo>
                  <a:cubicBezTo>
                    <a:pt x="275" y="2234"/>
                    <a:pt x="298" y="2236"/>
                    <a:pt x="320" y="2236"/>
                  </a:cubicBezTo>
                  <a:cubicBezTo>
                    <a:pt x="511" y="2236"/>
                    <a:pt x="719" y="2129"/>
                    <a:pt x="879" y="2023"/>
                  </a:cubicBezTo>
                  <a:cubicBezTo>
                    <a:pt x="1057" y="1889"/>
                    <a:pt x="1206" y="1710"/>
                    <a:pt x="1310" y="1502"/>
                  </a:cubicBezTo>
                  <a:cubicBezTo>
                    <a:pt x="1415" y="1279"/>
                    <a:pt x="1459" y="1040"/>
                    <a:pt x="1444" y="787"/>
                  </a:cubicBezTo>
                  <a:cubicBezTo>
                    <a:pt x="1444" y="683"/>
                    <a:pt x="1415" y="564"/>
                    <a:pt x="1385" y="445"/>
                  </a:cubicBezTo>
                  <a:cubicBezTo>
                    <a:pt x="1340" y="311"/>
                    <a:pt x="1281" y="162"/>
                    <a:pt x="1191" y="73"/>
                  </a:cubicBezTo>
                  <a:cubicBezTo>
                    <a:pt x="1141" y="23"/>
                    <a:pt x="1078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94"/>
            <p:cNvSpPr/>
            <p:nvPr/>
          </p:nvSpPr>
          <p:spPr>
            <a:xfrm>
              <a:off x="2601350" y="985525"/>
              <a:ext cx="41325" cy="45650"/>
            </a:xfrm>
            <a:custGeom>
              <a:avLst/>
              <a:gdLst/>
              <a:ahLst/>
              <a:cxnLst/>
              <a:rect l="l" t="t" r="r" b="b"/>
              <a:pathLst>
                <a:path w="1653" h="1826" extrusionOk="0">
                  <a:moveTo>
                    <a:pt x="1372" y="0"/>
                  </a:moveTo>
                  <a:cubicBezTo>
                    <a:pt x="1351" y="0"/>
                    <a:pt x="1330" y="3"/>
                    <a:pt x="1310" y="8"/>
                  </a:cubicBezTo>
                  <a:cubicBezTo>
                    <a:pt x="1146" y="52"/>
                    <a:pt x="968" y="157"/>
                    <a:pt x="819" y="276"/>
                  </a:cubicBezTo>
                  <a:cubicBezTo>
                    <a:pt x="670" y="380"/>
                    <a:pt x="536" y="499"/>
                    <a:pt x="417" y="648"/>
                  </a:cubicBezTo>
                  <a:cubicBezTo>
                    <a:pt x="179" y="931"/>
                    <a:pt x="0" y="1288"/>
                    <a:pt x="15" y="1660"/>
                  </a:cubicBezTo>
                  <a:cubicBezTo>
                    <a:pt x="24" y="1755"/>
                    <a:pt x="113" y="1826"/>
                    <a:pt x="195" y="1826"/>
                  </a:cubicBezTo>
                  <a:cubicBezTo>
                    <a:pt x="241" y="1826"/>
                    <a:pt x="286" y="1803"/>
                    <a:pt x="313" y="1749"/>
                  </a:cubicBezTo>
                  <a:cubicBezTo>
                    <a:pt x="372" y="1601"/>
                    <a:pt x="447" y="1467"/>
                    <a:pt x="521" y="1333"/>
                  </a:cubicBezTo>
                  <a:cubicBezTo>
                    <a:pt x="551" y="1258"/>
                    <a:pt x="595" y="1199"/>
                    <a:pt x="640" y="1124"/>
                  </a:cubicBezTo>
                  <a:cubicBezTo>
                    <a:pt x="655" y="1094"/>
                    <a:pt x="685" y="1065"/>
                    <a:pt x="714" y="1035"/>
                  </a:cubicBezTo>
                  <a:lnTo>
                    <a:pt x="714" y="1035"/>
                  </a:lnTo>
                  <a:cubicBezTo>
                    <a:pt x="702" y="1047"/>
                    <a:pt x="697" y="1051"/>
                    <a:pt x="696" y="1051"/>
                  </a:cubicBezTo>
                  <a:cubicBezTo>
                    <a:pt x="692" y="1051"/>
                    <a:pt x="719" y="1020"/>
                    <a:pt x="729" y="1020"/>
                  </a:cubicBezTo>
                  <a:cubicBezTo>
                    <a:pt x="729" y="1005"/>
                    <a:pt x="744" y="990"/>
                    <a:pt x="759" y="975"/>
                  </a:cubicBezTo>
                  <a:cubicBezTo>
                    <a:pt x="819" y="916"/>
                    <a:pt x="863" y="856"/>
                    <a:pt x="923" y="812"/>
                  </a:cubicBezTo>
                  <a:cubicBezTo>
                    <a:pt x="947" y="787"/>
                    <a:pt x="972" y="763"/>
                    <a:pt x="996" y="746"/>
                  </a:cubicBezTo>
                  <a:lnTo>
                    <a:pt x="996" y="746"/>
                  </a:lnTo>
                  <a:cubicBezTo>
                    <a:pt x="996" y="747"/>
                    <a:pt x="995" y="747"/>
                    <a:pt x="996" y="747"/>
                  </a:cubicBezTo>
                  <a:cubicBezTo>
                    <a:pt x="996" y="747"/>
                    <a:pt x="1001" y="745"/>
                    <a:pt x="1012" y="737"/>
                  </a:cubicBezTo>
                  <a:lnTo>
                    <a:pt x="1012" y="737"/>
                  </a:lnTo>
                  <a:cubicBezTo>
                    <a:pt x="1007" y="740"/>
                    <a:pt x="1002" y="743"/>
                    <a:pt x="996" y="746"/>
                  </a:cubicBezTo>
                  <a:lnTo>
                    <a:pt x="996" y="746"/>
                  </a:lnTo>
                  <a:cubicBezTo>
                    <a:pt x="1001" y="742"/>
                    <a:pt x="1027" y="722"/>
                    <a:pt x="1027" y="722"/>
                  </a:cubicBezTo>
                  <a:cubicBezTo>
                    <a:pt x="1057" y="707"/>
                    <a:pt x="1072" y="693"/>
                    <a:pt x="1087" y="678"/>
                  </a:cubicBezTo>
                  <a:cubicBezTo>
                    <a:pt x="1146" y="648"/>
                    <a:pt x="1206" y="603"/>
                    <a:pt x="1280" y="573"/>
                  </a:cubicBezTo>
                  <a:cubicBezTo>
                    <a:pt x="1310" y="544"/>
                    <a:pt x="1355" y="529"/>
                    <a:pt x="1384" y="514"/>
                  </a:cubicBezTo>
                  <a:lnTo>
                    <a:pt x="1384" y="514"/>
                  </a:lnTo>
                  <a:cubicBezTo>
                    <a:pt x="1374" y="519"/>
                    <a:pt x="1371" y="521"/>
                    <a:pt x="1372" y="521"/>
                  </a:cubicBezTo>
                  <a:cubicBezTo>
                    <a:pt x="1373" y="521"/>
                    <a:pt x="1389" y="514"/>
                    <a:pt x="1399" y="514"/>
                  </a:cubicBezTo>
                  <a:cubicBezTo>
                    <a:pt x="1444" y="499"/>
                    <a:pt x="1474" y="484"/>
                    <a:pt x="1503" y="469"/>
                  </a:cubicBezTo>
                  <a:cubicBezTo>
                    <a:pt x="1608" y="410"/>
                    <a:pt x="1652" y="261"/>
                    <a:pt x="1608" y="157"/>
                  </a:cubicBezTo>
                  <a:cubicBezTo>
                    <a:pt x="1571" y="58"/>
                    <a:pt x="1472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94"/>
            <p:cNvSpPr/>
            <p:nvPr/>
          </p:nvSpPr>
          <p:spPr>
            <a:xfrm>
              <a:off x="2744600" y="979650"/>
              <a:ext cx="155575" cy="94300"/>
            </a:xfrm>
            <a:custGeom>
              <a:avLst/>
              <a:gdLst/>
              <a:ahLst/>
              <a:cxnLst/>
              <a:rect l="l" t="t" r="r" b="b"/>
              <a:pathLst>
                <a:path w="6223" h="3772" extrusionOk="0">
                  <a:moveTo>
                    <a:pt x="5846" y="1"/>
                  </a:moveTo>
                  <a:cubicBezTo>
                    <a:pt x="5765" y="1"/>
                    <a:pt x="5685" y="38"/>
                    <a:pt x="5642" y="124"/>
                  </a:cubicBezTo>
                  <a:cubicBezTo>
                    <a:pt x="5538" y="362"/>
                    <a:pt x="5583" y="630"/>
                    <a:pt x="5523" y="898"/>
                  </a:cubicBezTo>
                  <a:cubicBezTo>
                    <a:pt x="5449" y="1151"/>
                    <a:pt x="5344" y="1404"/>
                    <a:pt x="5196" y="1627"/>
                  </a:cubicBezTo>
                  <a:cubicBezTo>
                    <a:pt x="4898" y="2089"/>
                    <a:pt x="4451" y="2461"/>
                    <a:pt x="3975" y="2714"/>
                  </a:cubicBezTo>
                  <a:cubicBezTo>
                    <a:pt x="3409" y="3011"/>
                    <a:pt x="2754" y="3160"/>
                    <a:pt x="2114" y="3220"/>
                  </a:cubicBezTo>
                  <a:cubicBezTo>
                    <a:pt x="1787" y="3250"/>
                    <a:pt x="1445" y="3264"/>
                    <a:pt x="1117" y="3264"/>
                  </a:cubicBezTo>
                  <a:cubicBezTo>
                    <a:pt x="992" y="3264"/>
                    <a:pt x="862" y="3260"/>
                    <a:pt x="732" y="3260"/>
                  </a:cubicBezTo>
                  <a:cubicBezTo>
                    <a:pt x="538" y="3260"/>
                    <a:pt x="343" y="3270"/>
                    <a:pt x="164" y="3324"/>
                  </a:cubicBezTo>
                  <a:cubicBezTo>
                    <a:pt x="1" y="3384"/>
                    <a:pt x="16" y="3592"/>
                    <a:pt x="164" y="3651"/>
                  </a:cubicBezTo>
                  <a:cubicBezTo>
                    <a:pt x="445" y="3761"/>
                    <a:pt x="765" y="3771"/>
                    <a:pt x="1067" y="3771"/>
                  </a:cubicBezTo>
                  <a:cubicBezTo>
                    <a:pt x="1135" y="3771"/>
                    <a:pt x="1201" y="3771"/>
                    <a:pt x="1266" y="3771"/>
                  </a:cubicBezTo>
                  <a:cubicBezTo>
                    <a:pt x="1653" y="3771"/>
                    <a:pt x="2040" y="3771"/>
                    <a:pt x="2412" y="3726"/>
                  </a:cubicBezTo>
                  <a:cubicBezTo>
                    <a:pt x="3112" y="3637"/>
                    <a:pt x="3796" y="3473"/>
                    <a:pt x="4407" y="3116"/>
                  </a:cubicBezTo>
                  <a:cubicBezTo>
                    <a:pt x="4942" y="2803"/>
                    <a:pt x="5404" y="2371"/>
                    <a:pt x="5731" y="1850"/>
                  </a:cubicBezTo>
                  <a:cubicBezTo>
                    <a:pt x="5880" y="1597"/>
                    <a:pt x="5999" y="1329"/>
                    <a:pt x="6074" y="1047"/>
                  </a:cubicBezTo>
                  <a:cubicBezTo>
                    <a:pt x="6133" y="764"/>
                    <a:pt x="6223" y="377"/>
                    <a:pt x="6074" y="124"/>
                  </a:cubicBezTo>
                  <a:cubicBezTo>
                    <a:pt x="6027" y="46"/>
                    <a:pt x="5936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94"/>
            <p:cNvSpPr/>
            <p:nvPr/>
          </p:nvSpPr>
          <p:spPr>
            <a:xfrm>
              <a:off x="2773625" y="985400"/>
              <a:ext cx="67375" cy="33800"/>
            </a:xfrm>
            <a:custGeom>
              <a:avLst/>
              <a:gdLst/>
              <a:ahLst/>
              <a:cxnLst/>
              <a:rect l="l" t="t" r="r" b="b"/>
              <a:pathLst>
                <a:path w="2695" h="1352" extrusionOk="0">
                  <a:moveTo>
                    <a:pt x="2424" y="1"/>
                  </a:moveTo>
                  <a:cubicBezTo>
                    <a:pt x="2315" y="1"/>
                    <a:pt x="2232" y="74"/>
                    <a:pt x="2159" y="147"/>
                  </a:cubicBezTo>
                  <a:cubicBezTo>
                    <a:pt x="1891" y="385"/>
                    <a:pt x="1593" y="564"/>
                    <a:pt x="1281" y="698"/>
                  </a:cubicBezTo>
                  <a:cubicBezTo>
                    <a:pt x="909" y="846"/>
                    <a:pt x="522" y="906"/>
                    <a:pt x="150" y="1010"/>
                  </a:cubicBezTo>
                  <a:cubicBezTo>
                    <a:pt x="1" y="1040"/>
                    <a:pt x="1" y="1278"/>
                    <a:pt x="150" y="1308"/>
                  </a:cubicBezTo>
                  <a:cubicBezTo>
                    <a:pt x="269" y="1339"/>
                    <a:pt x="396" y="1352"/>
                    <a:pt x="524" y="1352"/>
                  </a:cubicBezTo>
                  <a:cubicBezTo>
                    <a:pt x="763" y="1352"/>
                    <a:pt x="1008" y="1306"/>
                    <a:pt x="1221" y="1248"/>
                  </a:cubicBezTo>
                  <a:cubicBezTo>
                    <a:pt x="1579" y="1144"/>
                    <a:pt x="1921" y="980"/>
                    <a:pt x="2219" y="772"/>
                  </a:cubicBezTo>
                  <a:cubicBezTo>
                    <a:pt x="2293" y="712"/>
                    <a:pt x="2367" y="653"/>
                    <a:pt x="2442" y="593"/>
                  </a:cubicBezTo>
                  <a:cubicBezTo>
                    <a:pt x="2531" y="519"/>
                    <a:pt x="2635" y="444"/>
                    <a:pt x="2665" y="340"/>
                  </a:cubicBezTo>
                  <a:cubicBezTo>
                    <a:pt x="2695" y="206"/>
                    <a:pt x="2635" y="57"/>
                    <a:pt x="2501" y="13"/>
                  </a:cubicBezTo>
                  <a:cubicBezTo>
                    <a:pt x="2474" y="5"/>
                    <a:pt x="2448" y="1"/>
                    <a:pt x="2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94"/>
            <p:cNvSpPr/>
            <p:nvPr/>
          </p:nvSpPr>
          <p:spPr>
            <a:xfrm>
              <a:off x="2801550" y="1002400"/>
              <a:ext cx="40950" cy="38500"/>
            </a:xfrm>
            <a:custGeom>
              <a:avLst/>
              <a:gdLst/>
              <a:ahLst/>
              <a:cxnLst/>
              <a:rect l="l" t="t" r="r" b="b"/>
              <a:pathLst>
                <a:path w="1638" h="1540" extrusionOk="0">
                  <a:moveTo>
                    <a:pt x="286" y="0"/>
                  </a:moveTo>
                  <a:cubicBezTo>
                    <a:pt x="208" y="0"/>
                    <a:pt x="146" y="57"/>
                    <a:pt x="119" y="137"/>
                  </a:cubicBezTo>
                  <a:cubicBezTo>
                    <a:pt x="0" y="479"/>
                    <a:pt x="164" y="881"/>
                    <a:pt x="402" y="1149"/>
                  </a:cubicBezTo>
                  <a:cubicBezTo>
                    <a:pt x="521" y="1283"/>
                    <a:pt x="685" y="1387"/>
                    <a:pt x="849" y="1446"/>
                  </a:cubicBezTo>
                  <a:cubicBezTo>
                    <a:pt x="985" y="1509"/>
                    <a:pt x="1132" y="1540"/>
                    <a:pt x="1280" y="1540"/>
                  </a:cubicBezTo>
                  <a:cubicBezTo>
                    <a:pt x="1310" y="1540"/>
                    <a:pt x="1340" y="1538"/>
                    <a:pt x="1370" y="1536"/>
                  </a:cubicBezTo>
                  <a:cubicBezTo>
                    <a:pt x="1489" y="1521"/>
                    <a:pt x="1578" y="1461"/>
                    <a:pt x="1608" y="1357"/>
                  </a:cubicBezTo>
                  <a:cubicBezTo>
                    <a:pt x="1637" y="1283"/>
                    <a:pt x="1623" y="1208"/>
                    <a:pt x="1593" y="1149"/>
                  </a:cubicBezTo>
                  <a:cubicBezTo>
                    <a:pt x="1548" y="1074"/>
                    <a:pt x="1459" y="1030"/>
                    <a:pt x="1370" y="1030"/>
                  </a:cubicBezTo>
                  <a:lnTo>
                    <a:pt x="1206" y="1030"/>
                  </a:lnTo>
                  <a:cubicBezTo>
                    <a:pt x="1176" y="1030"/>
                    <a:pt x="1131" y="1015"/>
                    <a:pt x="1102" y="1015"/>
                  </a:cubicBezTo>
                  <a:cubicBezTo>
                    <a:pt x="1072" y="1000"/>
                    <a:pt x="1042" y="985"/>
                    <a:pt x="1012" y="985"/>
                  </a:cubicBezTo>
                  <a:cubicBezTo>
                    <a:pt x="1000" y="985"/>
                    <a:pt x="969" y="966"/>
                    <a:pt x="973" y="966"/>
                  </a:cubicBezTo>
                  <a:lnTo>
                    <a:pt x="973" y="966"/>
                  </a:lnTo>
                  <a:cubicBezTo>
                    <a:pt x="974" y="966"/>
                    <a:pt x="977" y="967"/>
                    <a:pt x="983" y="970"/>
                  </a:cubicBezTo>
                  <a:cubicBezTo>
                    <a:pt x="991" y="973"/>
                    <a:pt x="996" y="974"/>
                    <a:pt x="998" y="974"/>
                  </a:cubicBezTo>
                  <a:cubicBezTo>
                    <a:pt x="1005" y="974"/>
                    <a:pt x="965" y="955"/>
                    <a:pt x="953" y="955"/>
                  </a:cubicBezTo>
                  <a:cubicBezTo>
                    <a:pt x="923" y="940"/>
                    <a:pt x="893" y="926"/>
                    <a:pt x="878" y="911"/>
                  </a:cubicBezTo>
                  <a:cubicBezTo>
                    <a:pt x="849" y="896"/>
                    <a:pt x="804" y="866"/>
                    <a:pt x="789" y="851"/>
                  </a:cubicBezTo>
                  <a:lnTo>
                    <a:pt x="789" y="851"/>
                  </a:lnTo>
                  <a:cubicBezTo>
                    <a:pt x="794" y="857"/>
                    <a:pt x="800" y="862"/>
                    <a:pt x="804" y="866"/>
                  </a:cubicBezTo>
                  <a:lnTo>
                    <a:pt x="804" y="866"/>
                  </a:lnTo>
                  <a:cubicBezTo>
                    <a:pt x="789" y="866"/>
                    <a:pt x="789" y="851"/>
                    <a:pt x="774" y="851"/>
                  </a:cubicBezTo>
                  <a:cubicBezTo>
                    <a:pt x="774" y="836"/>
                    <a:pt x="759" y="821"/>
                    <a:pt x="744" y="806"/>
                  </a:cubicBezTo>
                  <a:cubicBezTo>
                    <a:pt x="715" y="792"/>
                    <a:pt x="700" y="762"/>
                    <a:pt x="670" y="732"/>
                  </a:cubicBezTo>
                  <a:cubicBezTo>
                    <a:pt x="655" y="717"/>
                    <a:pt x="655" y="702"/>
                    <a:pt x="640" y="687"/>
                  </a:cubicBezTo>
                  <a:cubicBezTo>
                    <a:pt x="625" y="658"/>
                    <a:pt x="610" y="643"/>
                    <a:pt x="596" y="613"/>
                  </a:cubicBezTo>
                  <a:cubicBezTo>
                    <a:pt x="581" y="598"/>
                    <a:pt x="581" y="583"/>
                    <a:pt x="566" y="568"/>
                  </a:cubicBezTo>
                  <a:cubicBezTo>
                    <a:pt x="557" y="550"/>
                    <a:pt x="553" y="537"/>
                    <a:pt x="555" y="537"/>
                  </a:cubicBezTo>
                  <a:lnTo>
                    <a:pt x="555" y="537"/>
                  </a:lnTo>
                  <a:cubicBezTo>
                    <a:pt x="557" y="537"/>
                    <a:pt x="560" y="542"/>
                    <a:pt x="566" y="553"/>
                  </a:cubicBezTo>
                  <a:cubicBezTo>
                    <a:pt x="536" y="494"/>
                    <a:pt x="521" y="419"/>
                    <a:pt x="506" y="345"/>
                  </a:cubicBezTo>
                  <a:cubicBezTo>
                    <a:pt x="491" y="315"/>
                    <a:pt x="491" y="285"/>
                    <a:pt x="476" y="256"/>
                  </a:cubicBezTo>
                  <a:lnTo>
                    <a:pt x="476" y="256"/>
                  </a:lnTo>
                  <a:cubicBezTo>
                    <a:pt x="480" y="263"/>
                    <a:pt x="482" y="266"/>
                    <a:pt x="483" y="266"/>
                  </a:cubicBezTo>
                  <a:cubicBezTo>
                    <a:pt x="485" y="266"/>
                    <a:pt x="476" y="237"/>
                    <a:pt x="476" y="226"/>
                  </a:cubicBezTo>
                  <a:cubicBezTo>
                    <a:pt x="476" y="226"/>
                    <a:pt x="467" y="169"/>
                    <a:pt x="471" y="169"/>
                  </a:cubicBezTo>
                  <a:lnTo>
                    <a:pt x="471" y="169"/>
                  </a:lnTo>
                  <a:cubicBezTo>
                    <a:pt x="472" y="169"/>
                    <a:pt x="473" y="172"/>
                    <a:pt x="476" y="181"/>
                  </a:cubicBezTo>
                  <a:cubicBezTo>
                    <a:pt x="462" y="92"/>
                    <a:pt x="417" y="18"/>
                    <a:pt x="313" y="3"/>
                  </a:cubicBezTo>
                  <a:cubicBezTo>
                    <a:pt x="303" y="1"/>
                    <a:pt x="29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94"/>
            <p:cNvSpPr/>
            <p:nvPr/>
          </p:nvSpPr>
          <p:spPr>
            <a:xfrm>
              <a:off x="2746125" y="919300"/>
              <a:ext cx="141450" cy="66350"/>
            </a:xfrm>
            <a:custGeom>
              <a:avLst/>
              <a:gdLst/>
              <a:ahLst/>
              <a:cxnLst/>
              <a:rect l="l" t="t" r="r" b="b"/>
              <a:pathLst>
                <a:path w="5658" h="2654" extrusionOk="0">
                  <a:moveTo>
                    <a:pt x="5360" y="0"/>
                  </a:moveTo>
                  <a:cubicBezTo>
                    <a:pt x="5244" y="0"/>
                    <a:pt x="5131" y="63"/>
                    <a:pt x="5105" y="201"/>
                  </a:cubicBezTo>
                  <a:cubicBezTo>
                    <a:pt x="4911" y="1198"/>
                    <a:pt x="3944" y="1585"/>
                    <a:pt x="3021" y="1689"/>
                  </a:cubicBezTo>
                  <a:cubicBezTo>
                    <a:pt x="2038" y="1823"/>
                    <a:pt x="997" y="1749"/>
                    <a:pt x="133" y="2329"/>
                  </a:cubicBezTo>
                  <a:cubicBezTo>
                    <a:pt x="1" y="2409"/>
                    <a:pt x="57" y="2654"/>
                    <a:pt x="208" y="2654"/>
                  </a:cubicBezTo>
                  <a:cubicBezTo>
                    <a:pt x="226" y="2654"/>
                    <a:pt x="246" y="2650"/>
                    <a:pt x="267" y="2642"/>
                  </a:cubicBezTo>
                  <a:cubicBezTo>
                    <a:pt x="1339" y="2225"/>
                    <a:pt x="2530" y="2389"/>
                    <a:pt x="3631" y="2151"/>
                  </a:cubicBezTo>
                  <a:cubicBezTo>
                    <a:pt x="4569" y="1942"/>
                    <a:pt x="5551" y="1302"/>
                    <a:pt x="5641" y="275"/>
                  </a:cubicBezTo>
                  <a:cubicBezTo>
                    <a:pt x="5657" y="101"/>
                    <a:pt x="5507" y="0"/>
                    <a:pt x="5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94"/>
            <p:cNvSpPr/>
            <p:nvPr/>
          </p:nvSpPr>
          <p:spPr>
            <a:xfrm>
              <a:off x="2689900" y="872825"/>
              <a:ext cx="47650" cy="85025"/>
            </a:xfrm>
            <a:custGeom>
              <a:avLst/>
              <a:gdLst/>
              <a:ahLst/>
              <a:cxnLst/>
              <a:rect l="l" t="t" r="r" b="b"/>
              <a:pathLst>
                <a:path w="1906" h="3401" extrusionOk="0">
                  <a:moveTo>
                    <a:pt x="378" y="0"/>
                  </a:moveTo>
                  <a:cubicBezTo>
                    <a:pt x="317" y="0"/>
                    <a:pt x="256" y="24"/>
                    <a:pt x="209" y="80"/>
                  </a:cubicBezTo>
                  <a:cubicBezTo>
                    <a:pt x="1" y="348"/>
                    <a:pt x="1" y="765"/>
                    <a:pt x="75" y="1077"/>
                  </a:cubicBezTo>
                  <a:cubicBezTo>
                    <a:pt x="150" y="1405"/>
                    <a:pt x="328" y="1703"/>
                    <a:pt x="581" y="1926"/>
                  </a:cubicBezTo>
                  <a:cubicBezTo>
                    <a:pt x="819" y="2134"/>
                    <a:pt x="1132" y="2283"/>
                    <a:pt x="1296" y="2566"/>
                  </a:cubicBezTo>
                  <a:cubicBezTo>
                    <a:pt x="1370" y="2655"/>
                    <a:pt x="1385" y="2759"/>
                    <a:pt x="1370" y="2878"/>
                  </a:cubicBezTo>
                  <a:cubicBezTo>
                    <a:pt x="1340" y="3012"/>
                    <a:pt x="1221" y="3072"/>
                    <a:pt x="1177" y="3191"/>
                  </a:cubicBezTo>
                  <a:cubicBezTo>
                    <a:pt x="1162" y="3251"/>
                    <a:pt x="1191" y="3340"/>
                    <a:pt x="1251" y="3370"/>
                  </a:cubicBezTo>
                  <a:cubicBezTo>
                    <a:pt x="1296" y="3391"/>
                    <a:pt x="1341" y="3401"/>
                    <a:pt x="1383" y="3401"/>
                  </a:cubicBezTo>
                  <a:cubicBezTo>
                    <a:pt x="1636" y="3401"/>
                    <a:pt x="1836" y="3063"/>
                    <a:pt x="1861" y="2834"/>
                  </a:cubicBezTo>
                  <a:cubicBezTo>
                    <a:pt x="1906" y="2477"/>
                    <a:pt x="1698" y="2149"/>
                    <a:pt x="1430" y="1926"/>
                  </a:cubicBezTo>
                  <a:cubicBezTo>
                    <a:pt x="1177" y="1688"/>
                    <a:pt x="849" y="1524"/>
                    <a:pt x="685" y="1196"/>
                  </a:cubicBezTo>
                  <a:cubicBezTo>
                    <a:pt x="611" y="1063"/>
                    <a:pt x="581" y="914"/>
                    <a:pt x="581" y="765"/>
                  </a:cubicBezTo>
                  <a:cubicBezTo>
                    <a:pt x="566" y="586"/>
                    <a:pt x="641" y="437"/>
                    <a:pt x="641" y="259"/>
                  </a:cubicBezTo>
                  <a:cubicBezTo>
                    <a:pt x="651" y="116"/>
                    <a:pt x="514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94"/>
            <p:cNvSpPr/>
            <p:nvPr/>
          </p:nvSpPr>
          <p:spPr>
            <a:xfrm>
              <a:off x="2629600" y="820625"/>
              <a:ext cx="73350" cy="100250"/>
            </a:xfrm>
            <a:custGeom>
              <a:avLst/>
              <a:gdLst/>
              <a:ahLst/>
              <a:cxnLst/>
              <a:rect l="l" t="t" r="r" b="b"/>
              <a:pathLst>
                <a:path w="2934" h="4010" extrusionOk="0">
                  <a:moveTo>
                    <a:pt x="2466" y="1"/>
                  </a:moveTo>
                  <a:cubicBezTo>
                    <a:pt x="2358" y="1"/>
                    <a:pt x="2245" y="69"/>
                    <a:pt x="2234" y="174"/>
                  </a:cubicBezTo>
                  <a:cubicBezTo>
                    <a:pt x="2204" y="352"/>
                    <a:pt x="2279" y="501"/>
                    <a:pt x="2264" y="680"/>
                  </a:cubicBezTo>
                  <a:cubicBezTo>
                    <a:pt x="2249" y="843"/>
                    <a:pt x="2189" y="1007"/>
                    <a:pt x="2100" y="1141"/>
                  </a:cubicBezTo>
                  <a:cubicBezTo>
                    <a:pt x="1921" y="1454"/>
                    <a:pt x="1683" y="1722"/>
                    <a:pt x="1460" y="2004"/>
                  </a:cubicBezTo>
                  <a:cubicBezTo>
                    <a:pt x="1237" y="2302"/>
                    <a:pt x="1013" y="2585"/>
                    <a:pt x="775" y="2853"/>
                  </a:cubicBezTo>
                  <a:cubicBezTo>
                    <a:pt x="537" y="3136"/>
                    <a:pt x="225" y="3418"/>
                    <a:pt x="61" y="3746"/>
                  </a:cubicBezTo>
                  <a:cubicBezTo>
                    <a:pt x="1" y="3878"/>
                    <a:pt x="86" y="4009"/>
                    <a:pt x="206" y="4009"/>
                  </a:cubicBezTo>
                  <a:cubicBezTo>
                    <a:pt x="236" y="4009"/>
                    <a:pt x="267" y="4002"/>
                    <a:pt x="299" y="3984"/>
                  </a:cubicBezTo>
                  <a:cubicBezTo>
                    <a:pt x="656" y="3805"/>
                    <a:pt x="939" y="3448"/>
                    <a:pt x="1207" y="3151"/>
                  </a:cubicBezTo>
                  <a:cubicBezTo>
                    <a:pt x="1490" y="2823"/>
                    <a:pt x="1773" y="2510"/>
                    <a:pt x="2041" y="2168"/>
                  </a:cubicBezTo>
                  <a:cubicBezTo>
                    <a:pt x="2279" y="1856"/>
                    <a:pt x="2547" y="1543"/>
                    <a:pt x="2695" y="1171"/>
                  </a:cubicBezTo>
                  <a:cubicBezTo>
                    <a:pt x="2844" y="843"/>
                    <a:pt x="2934" y="278"/>
                    <a:pt x="2591" y="40"/>
                  </a:cubicBezTo>
                  <a:cubicBezTo>
                    <a:pt x="2556" y="13"/>
                    <a:pt x="2511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94"/>
            <p:cNvSpPr/>
            <p:nvPr/>
          </p:nvSpPr>
          <p:spPr>
            <a:xfrm>
              <a:off x="2685300" y="835700"/>
              <a:ext cx="173050" cy="49100"/>
            </a:xfrm>
            <a:custGeom>
              <a:avLst/>
              <a:gdLst/>
              <a:ahLst/>
              <a:cxnLst/>
              <a:rect l="l" t="t" r="r" b="b"/>
              <a:pathLst>
                <a:path w="6922" h="1964" extrusionOk="0">
                  <a:moveTo>
                    <a:pt x="6551" y="0"/>
                  </a:moveTo>
                  <a:cubicBezTo>
                    <a:pt x="6469" y="0"/>
                    <a:pt x="6387" y="40"/>
                    <a:pt x="6332" y="136"/>
                  </a:cubicBezTo>
                  <a:cubicBezTo>
                    <a:pt x="5873" y="923"/>
                    <a:pt x="5077" y="1405"/>
                    <a:pt x="4226" y="1405"/>
                  </a:cubicBezTo>
                  <a:cubicBezTo>
                    <a:pt x="3919" y="1405"/>
                    <a:pt x="3604" y="1342"/>
                    <a:pt x="3296" y="1208"/>
                  </a:cubicBezTo>
                  <a:cubicBezTo>
                    <a:pt x="2745" y="970"/>
                    <a:pt x="2417" y="449"/>
                    <a:pt x="1896" y="181"/>
                  </a:cubicBezTo>
                  <a:cubicBezTo>
                    <a:pt x="1708" y="89"/>
                    <a:pt x="1498" y="48"/>
                    <a:pt x="1285" y="48"/>
                  </a:cubicBezTo>
                  <a:cubicBezTo>
                    <a:pt x="875" y="48"/>
                    <a:pt x="453" y="199"/>
                    <a:pt x="140" y="434"/>
                  </a:cubicBezTo>
                  <a:cubicBezTo>
                    <a:pt x="0" y="560"/>
                    <a:pt x="70" y="764"/>
                    <a:pt x="252" y="764"/>
                  </a:cubicBezTo>
                  <a:cubicBezTo>
                    <a:pt x="264" y="764"/>
                    <a:pt x="276" y="763"/>
                    <a:pt x="289" y="761"/>
                  </a:cubicBezTo>
                  <a:cubicBezTo>
                    <a:pt x="592" y="713"/>
                    <a:pt x="906" y="555"/>
                    <a:pt x="1229" y="555"/>
                  </a:cubicBezTo>
                  <a:cubicBezTo>
                    <a:pt x="1302" y="555"/>
                    <a:pt x="1376" y="563"/>
                    <a:pt x="1450" y="583"/>
                  </a:cubicBezTo>
                  <a:cubicBezTo>
                    <a:pt x="1777" y="672"/>
                    <a:pt x="1986" y="940"/>
                    <a:pt x="2224" y="1148"/>
                  </a:cubicBezTo>
                  <a:cubicBezTo>
                    <a:pt x="2670" y="1580"/>
                    <a:pt x="3236" y="1863"/>
                    <a:pt x="3861" y="1937"/>
                  </a:cubicBezTo>
                  <a:cubicBezTo>
                    <a:pt x="3990" y="1955"/>
                    <a:pt x="4119" y="1964"/>
                    <a:pt x="4247" y="1964"/>
                  </a:cubicBezTo>
                  <a:cubicBezTo>
                    <a:pt x="5305" y="1964"/>
                    <a:pt x="6317" y="1375"/>
                    <a:pt x="6808" y="419"/>
                  </a:cubicBezTo>
                  <a:cubicBezTo>
                    <a:pt x="6922" y="202"/>
                    <a:pt x="6735" y="0"/>
                    <a:pt x="6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94"/>
            <p:cNvSpPr/>
            <p:nvPr/>
          </p:nvSpPr>
          <p:spPr>
            <a:xfrm>
              <a:off x="2822000" y="800950"/>
              <a:ext cx="32025" cy="48075"/>
            </a:xfrm>
            <a:custGeom>
              <a:avLst/>
              <a:gdLst/>
              <a:ahLst/>
              <a:cxnLst/>
              <a:rect l="l" t="t" r="r" b="b"/>
              <a:pathLst>
                <a:path w="1281" h="1923" extrusionOk="0">
                  <a:moveTo>
                    <a:pt x="277" y="0"/>
                  </a:moveTo>
                  <a:cubicBezTo>
                    <a:pt x="167" y="0"/>
                    <a:pt x="68" y="62"/>
                    <a:pt x="31" y="187"/>
                  </a:cubicBezTo>
                  <a:cubicBezTo>
                    <a:pt x="1" y="320"/>
                    <a:pt x="60" y="425"/>
                    <a:pt x="165" y="499"/>
                  </a:cubicBezTo>
                  <a:cubicBezTo>
                    <a:pt x="254" y="588"/>
                    <a:pt x="343" y="678"/>
                    <a:pt x="418" y="782"/>
                  </a:cubicBezTo>
                  <a:cubicBezTo>
                    <a:pt x="410" y="770"/>
                    <a:pt x="407" y="766"/>
                    <a:pt x="408" y="766"/>
                  </a:cubicBezTo>
                  <a:lnTo>
                    <a:pt x="408" y="766"/>
                  </a:lnTo>
                  <a:cubicBezTo>
                    <a:pt x="409" y="766"/>
                    <a:pt x="436" y="801"/>
                    <a:pt x="447" y="812"/>
                  </a:cubicBezTo>
                  <a:cubicBezTo>
                    <a:pt x="462" y="827"/>
                    <a:pt x="477" y="856"/>
                    <a:pt x="492" y="886"/>
                  </a:cubicBezTo>
                  <a:cubicBezTo>
                    <a:pt x="537" y="931"/>
                    <a:pt x="566" y="990"/>
                    <a:pt x="596" y="1050"/>
                  </a:cubicBezTo>
                  <a:cubicBezTo>
                    <a:pt x="611" y="1080"/>
                    <a:pt x="626" y="1109"/>
                    <a:pt x="641" y="1139"/>
                  </a:cubicBezTo>
                  <a:cubicBezTo>
                    <a:pt x="641" y="1154"/>
                    <a:pt x="656" y="1169"/>
                    <a:pt x="656" y="1184"/>
                  </a:cubicBezTo>
                  <a:cubicBezTo>
                    <a:pt x="663" y="1203"/>
                    <a:pt x="666" y="1209"/>
                    <a:pt x="666" y="1209"/>
                  </a:cubicBezTo>
                  <a:cubicBezTo>
                    <a:pt x="667" y="1209"/>
                    <a:pt x="658" y="1181"/>
                    <a:pt x="660" y="1181"/>
                  </a:cubicBezTo>
                  <a:lnTo>
                    <a:pt x="660" y="1181"/>
                  </a:lnTo>
                  <a:cubicBezTo>
                    <a:pt x="661" y="1181"/>
                    <a:pt x="664" y="1186"/>
                    <a:pt x="671" y="1199"/>
                  </a:cubicBezTo>
                  <a:cubicBezTo>
                    <a:pt x="685" y="1273"/>
                    <a:pt x="715" y="1333"/>
                    <a:pt x="730" y="1392"/>
                  </a:cubicBezTo>
                  <a:cubicBezTo>
                    <a:pt x="745" y="1467"/>
                    <a:pt x="775" y="1526"/>
                    <a:pt x="790" y="1601"/>
                  </a:cubicBezTo>
                  <a:cubicBezTo>
                    <a:pt x="819" y="1660"/>
                    <a:pt x="864" y="1749"/>
                    <a:pt x="879" y="1794"/>
                  </a:cubicBezTo>
                  <a:cubicBezTo>
                    <a:pt x="909" y="1878"/>
                    <a:pt x="983" y="1923"/>
                    <a:pt x="1055" y="1923"/>
                  </a:cubicBezTo>
                  <a:cubicBezTo>
                    <a:pt x="1124" y="1923"/>
                    <a:pt x="1192" y="1881"/>
                    <a:pt x="1221" y="1794"/>
                  </a:cubicBezTo>
                  <a:cubicBezTo>
                    <a:pt x="1236" y="1749"/>
                    <a:pt x="1251" y="1690"/>
                    <a:pt x="1266" y="1630"/>
                  </a:cubicBezTo>
                  <a:cubicBezTo>
                    <a:pt x="1281" y="1556"/>
                    <a:pt x="1266" y="1482"/>
                    <a:pt x="1266" y="1407"/>
                  </a:cubicBezTo>
                  <a:cubicBezTo>
                    <a:pt x="1236" y="1258"/>
                    <a:pt x="1206" y="1124"/>
                    <a:pt x="1162" y="990"/>
                  </a:cubicBezTo>
                  <a:cubicBezTo>
                    <a:pt x="1058" y="737"/>
                    <a:pt x="909" y="499"/>
                    <a:pt x="715" y="291"/>
                  </a:cubicBezTo>
                  <a:cubicBezTo>
                    <a:pt x="611" y="187"/>
                    <a:pt x="492" y="38"/>
                    <a:pt x="343" y="8"/>
                  </a:cubicBezTo>
                  <a:cubicBezTo>
                    <a:pt x="321" y="3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4"/>
            <p:cNvSpPr/>
            <p:nvPr/>
          </p:nvSpPr>
          <p:spPr>
            <a:xfrm>
              <a:off x="2842350" y="828275"/>
              <a:ext cx="91325" cy="72800"/>
            </a:xfrm>
            <a:custGeom>
              <a:avLst/>
              <a:gdLst/>
              <a:ahLst/>
              <a:cxnLst/>
              <a:rect l="l" t="t" r="r" b="b"/>
              <a:pathLst>
                <a:path w="3653" h="2912" extrusionOk="0">
                  <a:moveTo>
                    <a:pt x="1705" y="0"/>
                  </a:moveTo>
                  <a:cubicBezTo>
                    <a:pt x="1615" y="0"/>
                    <a:pt x="1524" y="6"/>
                    <a:pt x="1434" y="16"/>
                  </a:cubicBezTo>
                  <a:cubicBezTo>
                    <a:pt x="928" y="91"/>
                    <a:pt x="363" y="299"/>
                    <a:pt x="65" y="731"/>
                  </a:cubicBezTo>
                  <a:cubicBezTo>
                    <a:pt x="0" y="848"/>
                    <a:pt x="94" y="1010"/>
                    <a:pt x="217" y="1010"/>
                  </a:cubicBezTo>
                  <a:cubicBezTo>
                    <a:pt x="236" y="1010"/>
                    <a:pt x="254" y="1006"/>
                    <a:pt x="273" y="999"/>
                  </a:cubicBezTo>
                  <a:cubicBezTo>
                    <a:pt x="645" y="850"/>
                    <a:pt x="988" y="627"/>
                    <a:pt x="1405" y="567"/>
                  </a:cubicBezTo>
                  <a:cubicBezTo>
                    <a:pt x="1493" y="552"/>
                    <a:pt x="1582" y="545"/>
                    <a:pt x="1672" y="545"/>
                  </a:cubicBezTo>
                  <a:cubicBezTo>
                    <a:pt x="1948" y="545"/>
                    <a:pt x="2226" y="615"/>
                    <a:pt x="2461" y="761"/>
                  </a:cubicBezTo>
                  <a:cubicBezTo>
                    <a:pt x="2744" y="939"/>
                    <a:pt x="2968" y="1222"/>
                    <a:pt x="3057" y="1564"/>
                  </a:cubicBezTo>
                  <a:cubicBezTo>
                    <a:pt x="3087" y="1713"/>
                    <a:pt x="3101" y="1877"/>
                    <a:pt x="3057" y="2041"/>
                  </a:cubicBezTo>
                  <a:cubicBezTo>
                    <a:pt x="3027" y="2115"/>
                    <a:pt x="2997" y="2190"/>
                    <a:pt x="2953" y="2264"/>
                  </a:cubicBezTo>
                  <a:cubicBezTo>
                    <a:pt x="2893" y="2353"/>
                    <a:pt x="2804" y="2398"/>
                    <a:pt x="2744" y="2472"/>
                  </a:cubicBezTo>
                  <a:cubicBezTo>
                    <a:pt x="2595" y="2649"/>
                    <a:pt x="2705" y="2912"/>
                    <a:pt x="2929" y="2912"/>
                  </a:cubicBezTo>
                  <a:cubicBezTo>
                    <a:pt x="2951" y="2912"/>
                    <a:pt x="2974" y="2909"/>
                    <a:pt x="2997" y="2904"/>
                  </a:cubicBezTo>
                  <a:cubicBezTo>
                    <a:pt x="3265" y="2845"/>
                    <a:pt x="3459" y="2562"/>
                    <a:pt x="3548" y="2324"/>
                  </a:cubicBezTo>
                  <a:cubicBezTo>
                    <a:pt x="3637" y="2100"/>
                    <a:pt x="3652" y="1847"/>
                    <a:pt x="3622" y="1609"/>
                  </a:cubicBezTo>
                  <a:cubicBezTo>
                    <a:pt x="3563" y="1103"/>
                    <a:pt x="3265" y="671"/>
                    <a:pt x="2863" y="374"/>
                  </a:cubicBezTo>
                  <a:cubicBezTo>
                    <a:pt x="2533" y="117"/>
                    <a:pt x="2122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4"/>
            <p:cNvSpPr/>
            <p:nvPr/>
          </p:nvSpPr>
          <p:spPr>
            <a:xfrm>
              <a:off x="2867775" y="866825"/>
              <a:ext cx="19600" cy="49375"/>
            </a:xfrm>
            <a:custGeom>
              <a:avLst/>
              <a:gdLst/>
              <a:ahLst/>
              <a:cxnLst/>
              <a:rect l="l" t="t" r="r" b="b"/>
              <a:pathLst>
                <a:path w="784" h="1975" extrusionOk="0">
                  <a:moveTo>
                    <a:pt x="601" y="1"/>
                  </a:moveTo>
                  <a:cubicBezTo>
                    <a:pt x="575" y="1"/>
                    <a:pt x="548" y="8"/>
                    <a:pt x="522" y="22"/>
                  </a:cubicBezTo>
                  <a:cubicBezTo>
                    <a:pt x="269" y="216"/>
                    <a:pt x="135" y="543"/>
                    <a:pt x="60" y="841"/>
                  </a:cubicBezTo>
                  <a:cubicBezTo>
                    <a:pt x="30" y="990"/>
                    <a:pt x="15" y="1154"/>
                    <a:pt x="15" y="1303"/>
                  </a:cubicBezTo>
                  <a:cubicBezTo>
                    <a:pt x="1" y="1481"/>
                    <a:pt x="15" y="1675"/>
                    <a:pt x="90" y="1838"/>
                  </a:cubicBezTo>
                  <a:cubicBezTo>
                    <a:pt x="117" y="1918"/>
                    <a:pt x="215" y="1975"/>
                    <a:pt x="300" y="1975"/>
                  </a:cubicBezTo>
                  <a:cubicBezTo>
                    <a:pt x="309" y="1975"/>
                    <a:pt x="319" y="1974"/>
                    <a:pt x="328" y="1972"/>
                  </a:cubicBezTo>
                  <a:cubicBezTo>
                    <a:pt x="373" y="1972"/>
                    <a:pt x="403" y="1957"/>
                    <a:pt x="462" y="1943"/>
                  </a:cubicBezTo>
                  <a:cubicBezTo>
                    <a:pt x="551" y="1898"/>
                    <a:pt x="596" y="1794"/>
                    <a:pt x="596" y="1704"/>
                  </a:cubicBezTo>
                  <a:cubicBezTo>
                    <a:pt x="596" y="1660"/>
                    <a:pt x="581" y="1600"/>
                    <a:pt x="581" y="1556"/>
                  </a:cubicBezTo>
                  <a:cubicBezTo>
                    <a:pt x="569" y="1544"/>
                    <a:pt x="558" y="1478"/>
                    <a:pt x="560" y="1478"/>
                  </a:cubicBezTo>
                  <a:lnTo>
                    <a:pt x="560" y="1478"/>
                  </a:lnTo>
                  <a:cubicBezTo>
                    <a:pt x="561" y="1478"/>
                    <a:pt x="563" y="1483"/>
                    <a:pt x="566" y="1496"/>
                  </a:cubicBezTo>
                  <a:cubicBezTo>
                    <a:pt x="551" y="1436"/>
                    <a:pt x="551" y="1377"/>
                    <a:pt x="551" y="1317"/>
                  </a:cubicBezTo>
                  <a:cubicBezTo>
                    <a:pt x="551" y="1258"/>
                    <a:pt x="551" y="1183"/>
                    <a:pt x="551" y="1109"/>
                  </a:cubicBezTo>
                  <a:cubicBezTo>
                    <a:pt x="551" y="1079"/>
                    <a:pt x="551" y="1049"/>
                    <a:pt x="566" y="1005"/>
                  </a:cubicBezTo>
                  <a:cubicBezTo>
                    <a:pt x="566" y="990"/>
                    <a:pt x="566" y="975"/>
                    <a:pt x="566" y="960"/>
                  </a:cubicBezTo>
                  <a:cubicBezTo>
                    <a:pt x="581" y="841"/>
                    <a:pt x="611" y="707"/>
                    <a:pt x="656" y="588"/>
                  </a:cubicBezTo>
                  <a:cubicBezTo>
                    <a:pt x="700" y="454"/>
                    <a:pt x="745" y="335"/>
                    <a:pt x="760" y="201"/>
                  </a:cubicBezTo>
                  <a:cubicBezTo>
                    <a:pt x="784" y="106"/>
                    <a:pt x="70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4"/>
            <p:cNvSpPr/>
            <p:nvPr/>
          </p:nvSpPr>
          <p:spPr>
            <a:xfrm>
              <a:off x="2767275" y="910750"/>
              <a:ext cx="79325" cy="22625"/>
            </a:xfrm>
            <a:custGeom>
              <a:avLst/>
              <a:gdLst/>
              <a:ahLst/>
              <a:cxnLst/>
              <a:rect l="l" t="t" r="r" b="b"/>
              <a:pathLst>
                <a:path w="3173" h="905" extrusionOk="0">
                  <a:moveTo>
                    <a:pt x="2893" y="0"/>
                  </a:moveTo>
                  <a:cubicBezTo>
                    <a:pt x="2771" y="0"/>
                    <a:pt x="2688" y="63"/>
                    <a:pt x="2562" y="126"/>
                  </a:cubicBezTo>
                  <a:cubicBezTo>
                    <a:pt x="2473" y="171"/>
                    <a:pt x="2368" y="215"/>
                    <a:pt x="2264" y="260"/>
                  </a:cubicBezTo>
                  <a:cubicBezTo>
                    <a:pt x="2056" y="334"/>
                    <a:pt x="1833" y="394"/>
                    <a:pt x="1609" y="409"/>
                  </a:cubicBezTo>
                  <a:cubicBezTo>
                    <a:pt x="1528" y="417"/>
                    <a:pt x="1446" y="420"/>
                    <a:pt x="1364" y="420"/>
                  </a:cubicBezTo>
                  <a:cubicBezTo>
                    <a:pt x="985" y="420"/>
                    <a:pt x="607" y="340"/>
                    <a:pt x="240" y="230"/>
                  </a:cubicBezTo>
                  <a:cubicBezTo>
                    <a:pt x="221" y="224"/>
                    <a:pt x="204" y="221"/>
                    <a:pt x="188" y="221"/>
                  </a:cubicBezTo>
                  <a:cubicBezTo>
                    <a:pt x="48" y="221"/>
                    <a:pt x="1" y="433"/>
                    <a:pt x="121" y="513"/>
                  </a:cubicBezTo>
                  <a:cubicBezTo>
                    <a:pt x="519" y="792"/>
                    <a:pt x="989" y="905"/>
                    <a:pt x="1455" y="905"/>
                  </a:cubicBezTo>
                  <a:cubicBezTo>
                    <a:pt x="1512" y="905"/>
                    <a:pt x="1568" y="903"/>
                    <a:pt x="1624" y="900"/>
                  </a:cubicBezTo>
                  <a:cubicBezTo>
                    <a:pt x="1892" y="900"/>
                    <a:pt x="2160" y="855"/>
                    <a:pt x="2413" y="781"/>
                  </a:cubicBezTo>
                  <a:cubicBezTo>
                    <a:pt x="2636" y="707"/>
                    <a:pt x="3053" y="587"/>
                    <a:pt x="3128" y="320"/>
                  </a:cubicBezTo>
                  <a:cubicBezTo>
                    <a:pt x="3172" y="200"/>
                    <a:pt x="3098" y="37"/>
                    <a:pt x="2964" y="7"/>
                  </a:cubicBezTo>
                  <a:cubicBezTo>
                    <a:pt x="2938" y="2"/>
                    <a:pt x="2915" y="0"/>
                    <a:pt x="2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4"/>
            <p:cNvSpPr/>
            <p:nvPr/>
          </p:nvSpPr>
          <p:spPr>
            <a:xfrm>
              <a:off x="2886000" y="863450"/>
              <a:ext cx="100125" cy="138650"/>
            </a:xfrm>
            <a:custGeom>
              <a:avLst/>
              <a:gdLst/>
              <a:ahLst/>
              <a:cxnLst/>
              <a:rect l="l" t="t" r="r" b="b"/>
              <a:pathLst>
                <a:path w="4005" h="5546" extrusionOk="0">
                  <a:moveTo>
                    <a:pt x="1766" y="1"/>
                  </a:moveTo>
                  <a:cubicBezTo>
                    <a:pt x="1505" y="1"/>
                    <a:pt x="1329" y="392"/>
                    <a:pt x="1609" y="544"/>
                  </a:cubicBezTo>
                  <a:cubicBezTo>
                    <a:pt x="2665" y="1110"/>
                    <a:pt x="3320" y="2271"/>
                    <a:pt x="2993" y="3462"/>
                  </a:cubicBezTo>
                  <a:cubicBezTo>
                    <a:pt x="2829" y="4042"/>
                    <a:pt x="2457" y="4504"/>
                    <a:pt x="1921" y="4787"/>
                  </a:cubicBezTo>
                  <a:cubicBezTo>
                    <a:pt x="1668" y="4921"/>
                    <a:pt x="1385" y="4995"/>
                    <a:pt x="1102" y="5010"/>
                  </a:cubicBezTo>
                  <a:cubicBezTo>
                    <a:pt x="1079" y="5011"/>
                    <a:pt x="1056" y="5012"/>
                    <a:pt x="1034" y="5012"/>
                  </a:cubicBezTo>
                  <a:cubicBezTo>
                    <a:pt x="784" y="5012"/>
                    <a:pt x="544" y="4949"/>
                    <a:pt x="305" y="4949"/>
                  </a:cubicBezTo>
                  <a:cubicBezTo>
                    <a:pt x="283" y="4949"/>
                    <a:pt x="261" y="4949"/>
                    <a:pt x="239" y="4950"/>
                  </a:cubicBezTo>
                  <a:cubicBezTo>
                    <a:pt x="75" y="4965"/>
                    <a:pt x="1" y="5144"/>
                    <a:pt x="105" y="5248"/>
                  </a:cubicBezTo>
                  <a:cubicBezTo>
                    <a:pt x="343" y="5501"/>
                    <a:pt x="745" y="5546"/>
                    <a:pt x="1073" y="5546"/>
                  </a:cubicBezTo>
                  <a:cubicBezTo>
                    <a:pt x="1430" y="5546"/>
                    <a:pt x="1787" y="5456"/>
                    <a:pt x="2115" y="5322"/>
                  </a:cubicBezTo>
                  <a:cubicBezTo>
                    <a:pt x="2784" y="5010"/>
                    <a:pt x="3291" y="4415"/>
                    <a:pt x="3514" y="3730"/>
                  </a:cubicBezTo>
                  <a:cubicBezTo>
                    <a:pt x="4005" y="2271"/>
                    <a:pt x="3216" y="738"/>
                    <a:pt x="1906" y="38"/>
                  </a:cubicBezTo>
                  <a:cubicBezTo>
                    <a:pt x="1858" y="12"/>
                    <a:pt x="1811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4"/>
            <p:cNvSpPr/>
            <p:nvPr/>
          </p:nvSpPr>
          <p:spPr>
            <a:xfrm>
              <a:off x="2872750" y="924300"/>
              <a:ext cx="61300" cy="28675"/>
            </a:xfrm>
            <a:custGeom>
              <a:avLst/>
              <a:gdLst/>
              <a:ahLst/>
              <a:cxnLst/>
              <a:rect l="l" t="t" r="r" b="b"/>
              <a:pathLst>
                <a:path w="2452" h="1147" extrusionOk="0">
                  <a:moveTo>
                    <a:pt x="2139" y="1"/>
                  </a:moveTo>
                  <a:cubicBezTo>
                    <a:pt x="1977" y="1"/>
                    <a:pt x="1917" y="102"/>
                    <a:pt x="1830" y="219"/>
                  </a:cubicBezTo>
                  <a:lnTo>
                    <a:pt x="1830" y="219"/>
                  </a:lnTo>
                  <a:cubicBezTo>
                    <a:pt x="1830" y="218"/>
                    <a:pt x="1830" y="218"/>
                    <a:pt x="1829" y="218"/>
                  </a:cubicBezTo>
                  <a:lnTo>
                    <a:pt x="1829" y="218"/>
                  </a:lnTo>
                  <a:cubicBezTo>
                    <a:pt x="1826" y="218"/>
                    <a:pt x="1811" y="228"/>
                    <a:pt x="1811" y="239"/>
                  </a:cubicBezTo>
                  <a:cubicBezTo>
                    <a:pt x="1796" y="254"/>
                    <a:pt x="1781" y="269"/>
                    <a:pt x="1766" y="299"/>
                  </a:cubicBezTo>
                  <a:cubicBezTo>
                    <a:pt x="1737" y="328"/>
                    <a:pt x="1707" y="358"/>
                    <a:pt x="1662" y="388"/>
                  </a:cubicBezTo>
                  <a:cubicBezTo>
                    <a:pt x="1632" y="403"/>
                    <a:pt x="1618" y="418"/>
                    <a:pt x="1603" y="432"/>
                  </a:cubicBezTo>
                  <a:cubicBezTo>
                    <a:pt x="1558" y="462"/>
                    <a:pt x="1528" y="477"/>
                    <a:pt x="1484" y="507"/>
                  </a:cubicBezTo>
                  <a:cubicBezTo>
                    <a:pt x="1469" y="507"/>
                    <a:pt x="1454" y="522"/>
                    <a:pt x="1439" y="522"/>
                  </a:cubicBezTo>
                  <a:cubicBezTo>
                    <a:pt x="1417" y="537"/>
                    <a:pt x="1413" y="540"/>
                    <a:pt x="1413" y="540"/>
                  </a:cubicBezTo>
                  <a:cubicBezTo>
                    <a:pt x="1413" y="540"/>
                    <a:pt x="1417" y="537"/>
                    <a:pt x="1409" y="537"/>
                  </a:cubicBezTo>
                  <a:cubicBezTo>
                    <a:pt x="1365" y="552"/>
                    <a:pt x="1320" y="566"/>
                    <a:pt x="1275" y="581"/>
                  </a:cubicBezTo>
                  <a:cubicBezTo>
                    <a:pt x="1190" y="610"/>
                    <a:pt x="1093" y="620"/>
                    <a:pt x="996" y="620"/>
                  </a:cubicBezTo>
                  <a:cubicBezTo>
                    <a:pt x="940" y="620"/>
                    <a:pt x="883" y="617"/>
                    <a:pt x="829" y="611"/>
                  </a:cubicBezTo>
                  <a:cubicBezTo>
                    <a:pt x="739" y="596"/>
                    <a:pt x="650" y="566"/>
                    <a:pt x="561" y="537"/>
                  </a:cubicBezTo>
                  <a:cubicBezTo>
                    <a:pt x="486" y="507"/>
                    <a:pt x="382" y="507"/>
                    <a:pt x="308" y="462"/>
                  </a:cubicBezTo>
                  <a:cubicBezTo>
                    <a:pt x="283" y="451"/>
                    <a:pt x="258" y="446"/>
                    <a:pt x="234" y="446"/>
                  </a:cubicBezTo>
                  <a:cubicBezTo>
                    <a:pt x="101" y="446"/>
                    <a:pt x="1" y="604"/>
                    <a:pt x="114" y="730"/>
                  </a:cubicBezTo>
                  <a:cubicBezTo>
                    <a:pt x="189" y="819"/>
                    <a:pt x="248" y="909"/>
                    <a:pt x="367" y="968"/>
                  </a:cubicBezTo>
                  <a:cubicBezTo>
                    <a:pt x="457" y="1028"/>
                    <a:pt x="576" y="1073"/>
                    <a:pt x="680" y="1102"/>
                  </a:cubicBezTo>
                  <a:cubicBezTo>
                    <a:pt x="799" y="1132"/>
                    <a:pt x="922" y="1147"/>
                    <a:pt x="1044" y="1147"/>
                  </a:cubicBezTo>
                  <a:cubicBezTo>
                    <a:pt x="1167" y="1147"/>
                    <a:pt x="1290" y="1132"/>
                    <a:pt x="1409" y="1102"/>
                  </a:cubicBezTo>
                  <a:cubicBezTo>
                    <a:pt x="1632" y="1058"/>
                    <a:pt x="1826" y="939"/>
                    <a:pt x="2005" y="805"/>
                  </a:cubicBezTo>
                  <a:cubicBezTo>
                    <a:pt x="2094" y="745"/>
                    <a:pt x="2168" y="671"/>
                    <a:pt x="2243" y="581"/>
                  </a:cubicBezTo>
                  <a:cubicBezTo>
                    <a:pt x="2362" y="447"/>
                    <a:pt x="2451" y="313"/>
                    <a:pt x="2362" y="120"/>
                  </a:cubicBezTo>
                  <a:cubicBezTo>
                    <a:pt x="2317" y="45"/>
                    <a:pt x="2228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4"/>
            <p:cNvSpPr/>
            <p:nvPr/>
          </p:nvSpPr>
          <p:spPr>
            <a:xfrm>
              <a:off x="2870375" y="1019475"/>
              <a:ext cx="113900" cy="26925"/>
            </a:xfrm>
            <a:custGeom>
              <a:avLst/>
              <a:gdLst/>
              <a:ahLst/>
              <a:cxnLst/>
              <a:rect l="l" t="t" r="r" b="b"/>
              <a:pathLst>
                <a:path w="4556" h="1077" extrusionOk="0">
                  <a:moveTo>
                    <a:pt x="4126" y="0"/>
                  </a:moveTo>
                  <a:cubicBezTo>
                    <a:pt x="4083" y="0"/>
                    <a:pt x="4037" y="11"/>
                    <a:pt x="3990" y="34"/>
                  </a:cubicBezTo>
                  <a:cubicBezTo>
                    <a:pt x="3395" y="317"/>
                    <a:pt x="2784" y="510"/>
                    <a:pt x="2129" y="540"/>
                  </a:cubicBezTo>
                  <a:cubicBezTo>
                    <a:pt x="2047" y="544"/>
                    <a:pt x="1965" y="546"/>
                    <a:pt x="1882" y="546"/>
                  </a:cubicBezTo>
                  <a:cubicBezTo>
                    <a:pt x="1633" y="546"/>
                    <a:pt x="1381" y="529"/>
                    <a:pt x="1147" y="496"/>
                  </a:cubicBezTo>
                  <a:cubicBezTo>
                    <a:pt x="834" y="436"/>
                    <a:pt x="522" y="332"/>
                    <a:pt x="194" y="317"/>
                  </a:cubicBezTo>
                  <a:cubicBezTo>
                    <a:pt x="75" y="317"/>
                    <a:pt x="1" y="496"/>
                    <a:pt x="90" y="585"/>
                  </a:cubicBezTo>
                  <a:cubicBezTo>
                    <a:pt x="343" y="808"/>
                    <a:pt x="715" y="912"/>
                    <a:pt x="1043" y="972"/>
                  </a:cubicBezTo>
                  <a:cubicBezTo>
                    <a:pt x="1415" y="1046"/>
                    <a:pt x="1787" y="1076"/>
                    <a:pt x="2159" y="1076"/>
                  </a:cubicBezTo>
                  <a:cubicBezTo>
                    <a:pt x="2888" y="1046"/>
                    <a:pt x="3633" y="868"/>
                    <a:pt x="4288" y="525"/>
                  </a:cubicBezTo>
                  <a:cubicBezTo>
                    <a:pt x="4556" y="372"/>
                    <a:pt x="4386" y="0"/>
                    <a:pt x="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4"/>
            <p:cNvSpPr/>
            <p:nvPr/>
          </p:nvSpPr>
          <p:spPr>
            <a:xfrm>
              <a:off x="2956400" y="997475"/>
              <a:ext cx="138400" cy="52275"/>
            </a:xfrm>
            <a:custGeom>
              <a:avLst/>
              <a:gdLst/>
              <a:ahLst/>
              <a:cxnLst/>
              <a:rect l="l" t="t" r="r" b="b"/>
              <a:pathLst>
                <a:path w="5536" h="2091" extrusionOk="0">
                  <a:moveTo>
                    <a:pt x="4896" y="0"/>
                  </a:moveTo>
                  <a:cubicBezTo>
                    <a:pt x="4694" y="0"/>
                    <a:pt x="4498" y="211"/>
                    <a:pt x="4642" y="423"/>
                  </a:cubicBezTo>
                  <a:cubicBezTo>
                    <a:pt x="4925" y="825"/>
                    <a:pt x="4598" y="1197"/>
                    <a:pt x="4196" y="1346"/>
                  </a:cubicBezTo>
                  <a:cubicBezTo>
                    <a:pt x="3881" y="1465"/>
                    <a:pt x="3542" y="1513"/>
                    <a:pt x="3209" y="1513"/>
                  </a:cubicBezTo>
                  <a:cubicBezTo>
                    <a:pt x="3085" y="1513"/>
                    <a:pt x="2962" y="1507"/>
                    <a:pt x="2841" y="1495"/>
                  </a:cubicBezTo>
                  <a:cubicBezTo>
                    <a:pt x="1889" y="1420"/>
                    <a:pt x="1070" y="974"/>
                    <a:pt x="326" y="408"/>
                  </a:cubicBezTo>
                  <a:cubicBezTo>
                    <a:pt x="298" y="388"/>
                    <a:pt x="268" y="380"/>
                    <a:pt x="239" y="380"/>
                  </a:cubicBezTo>
                  <a:cubicBezTo>
                    <a:pt x="114" y="380"/>
                    <a:pt x="0" y="540"/>
                    <a:pt x="73" y="661"/>
                  </a:cubicBezTo>
                  <a:cubicBezTo>
                    <a:pt x="761" y="1628"/>
                    <a:pt x="2027" y="2090"/>
                    <a:pt x="3174" y="2090"/>
                  </a:cubicBezTo>
                  <a:cubicBezTo>
                    <a:pt x="3192" y="2090"/>
                    <a:pt x="3210" y="2090"/>
                    <a:pt x="3228" y="2090"/>
                  </a:cubicBezTo>
                  <a:cubicBezTo>
                    <a:pt x="3794" y="2075"/>
                    <a:pt x="4464" y="1971"/>
                    <a:pt x="4910" y="1599"/>
                  </a:cubicBezTo>
                  <a:cubicBezTo>
                    <a:pt x="5342" y="1242"/>
                    <a:pt x="5535" y="497"/>
                    <a:pt x="5089" y="81"/>
                  </a:cubicBezTo>
                  <a:cubicBezTo>
                    <a:pt x="5032" y="24"/>
                    <a:pt x="4964" y="0"/>
                    <a:pt x="4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4"/>
            <p:cNvSpPr/>
            <p:nvPr/>
          </p:nvSpPr>
          <p:spPr>
            <a:xfrm>
              <a:off x="3029650" y="914725"/>
              <a:ext cx="58075" cy="94250"/>
            </a:xfrm>
            <a:custGeom>
              <a:avLst/>
              <a:gdLst/>
              <a:ahLst/>
              <a:cxnLst/>
              <a:rect l="l" t="t" r="r" b="b"/>
              <a:pathLst>
                <a:path w="2323" h="3770" extrusionOk="0">
                  <a:moveTo>
                    <a:pt x="388" y="1"/>
                  </a:moveTo>
                  <a:cubicBezTo>
                    <a:pt x="273" y="1"/>
                    <a:pt x="161" y="60"/>
                    <a:pt x="134" y="190"/>
                  </a:cubicBezTo>
                  <a:cubicBezTo>
                    <a:pt x="1" y="935"/>
                    <a:pt x="179" y="1723"/>
                    <a:pt x="521" y="2378"/>
                  </a:cubicBezTo>
                  <a:cubicBezTo>
                    <a:pt x="700" y="2706"/>
                    <a:pt x="938" y="3018"/>
                    <a:pt x="1206" y="3271"/>
                  </a:cubicBezTo>
                  <a:cubicBezTo>
                    <a:pt x="1425" y="3477"/>
                    <a:pt x="1757" y="3770"/>
                    <a:pt x="2087" y="3770"/>
                  </a:cubicBezTo>
                  <a:cubicBezTo>
                    <a:pt x="2116" y="3770"/>
                    <a:pt x="2145" y="3768"/>
                    <a:pt x="2174" y="3763"/>
                  </a:cubicBezTo>
                  <a:cubicBezTo>
                    <a:pt x="2293" y="3748"/>
                    <a:pt x="2323" y="3599"/>
                    <a:pt x="2278" y="3510"/>
                  </a:cubicBezTo>
                  <a:cubicBezTo>
                    <a:pt x="2203" y="3376"/>
                    <a:pt x="2055" y="3286"/>
                    <a:pt x="1936" y="3182"/>
                  </a:cubicBezTo>
                  <a:cubicBezTo>
                    <a:pt x="1802" y="3093"/>
                    <a:pt x="1682" y="2989"/>
                    <a:pt x="1563" y="2870"/>
                  </a:cubicBezTo>
                  <a:cubicBezTo>
                    <a:pt x="1340" y="2646"/>
                    <a:pt x="1147" y="2393"/>
                    <a:pt x="998" y="2110"/>
                  </a:cubicBezTo>
                  <a:cubicBezTo>
                    <a:pt x="685" y="1530"/>
                    <a:pt x="611" y="905"/>
                    <a:pt x="670" y="265"/>
                  </a:cubicBezTo>
                  <a:cubicBezTo>
                    <a:pt x="687" y="98"/>
                    <a:pt x="53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4"/>
            <p:cNvSpPr/>
            <p:nvPr/>
          </p:nvSpPr>
          <p:spPr>
            <a:xfrm>
              <a:off x="3033750" y="965100"/>
              <a:ext cx="24200" cy="38850"/>
            </a:xfrm>
            <a:custGeom>
              <a:avLst/>
              <a:gdLst/>
              <a:ahLst/>
              <a:cxnLst/>
              <a:rect l="l" t="t" r="r" b="b"/>
              <a:pathLst>
                <a:path w="968" h="1554" extrusionOk="0">
                  <a:moveTo>
                    <a:pt x="435" y="773"/>
                  </a:moveTo>
                  <a:cubicBezTo>
                    <a:pt x="435" y="773"/>
                    <a:pt x="434" y="775"/>
                    <a:pt x="432" y="780"/>
                  </a:cubicBezTo>
                  <a:cubicBezTo>
                    <a:pt x="431" y="780"/>
                    <a:pt x="430" y="780"/>
                    <a:pt x="429" y="780"/>
                  </a:cubicBezTo>
                  <a:lnTo>
                    <a:pt x="429" y="780"/>
                  </a:lnTo>
                  <a:cubicBezTo>
                    <a:pt x="432" y="776"/>
                    <a:pt x="434" y="773"/>
                    <a:pt x="435" y="773"/>
                  </a:cubicBezTo>
                  <a:close/>
                  <a:moveTo>
                    <a:pt x="357" y="899"/>
                  </a:moveTo>
                  <a:lnTo>
                    <a:pt x="357" y="899"/>
                  </a:lnTo>
                  <a:cubicBezTo>
                    <a:pt x="348" y="909"/>
                    <a:pt x="342" y="916"/>
                    <a:pt x="338" y="920"/>
                  </a:cubicBezTo>
                  <a:lnTo>
                    <a:pt x="338" y="920"/>
                  </a:lnTo>
                  <a:cubicBezTo>
                    <a:pt x="345" y="913"/>
                    <a:pt x="351" y="906"/>
                    <a:pt x="357" y="899"/>
                  </a:cubicBezTo>
                  <a:close/>
                  <a:moveTo>
                    <a:pt x="596" y="0"/>
                  </a:moveTo>
                  <a:cubicBezTo>
                    <a:pt x="562" y="0"/>
                    <a:pt x="524" y="11"/>
                    <a:pt x="491" y="36"/>
                  </a:cubicBezTo>
                  <a:cubicBezTo>
                    <a:pt x="447" y="81"/>
                    <a:pt x="432" y="140"/>
                    <a:pt x="432" y="200"/>
                  </a:cubicBezTo>
                  <a:cubicBezTo>
                    <a:pt x="432" y="201"/>
                    <a:pt x="432" y="202"/>
                    <a:pt x="433" y="203"/>
                  </a:cubicBezTo>
                  <a:lnTo>
                    <a:pt x="433" y="203"/>
                  </a:lnTo>
                  <a:cubicBezTo>
                    <a:pt x="432" y="204"/>
                    <a:pt x="432" y="208"/>
                    <a:pt x="432" y="215"/>
                  </a:cubicBezTo>
                  <a:cubicBezTo>
                    <a:pt x="447" y="229"/>
                    <a:pt x="447" y="229"/>
                    <a:pt x="447" y="244"/>
                  </a:cubicBezTo>
                  <a:cubicBezTo>
                    <a:pt x="447" y="289"/>
                    <a:pt x="447" y="319"/>
                    <a:pt x="462" y="363"/>
                  </a:cubicBezTo>
                  <a:cubicBezTo>
                    <a:pt x="462" y="363"/>
                    <a:pt x="462" y="363"/>
                    <a:pt x="462" y="363"/>
                  </a:cubicBezTo>
                  <a:lnTo>
                    <a:pt x="462" y="363"/>
                  </a:lnTo>
                  <a:cubicBezTo>
                    <a:pt x="462" y="370"/>
                    <a:pt x="464" y="381"/>
                    <a:pt x="466" y="387"/>
                  </a:cubicBezTo>
                  <a:lnTo>
                    <a:pt x="466" y="387"/>
                  </a:lnTo>
                  <a:cubicBezTo>
                    <a:pt x="472" y="418"/>
                    <a:pt x="475" y="433"/>
                    <a:pt x="476" y="433"/>
                  </a:cubicBezTo>
                  <a:cubicBezTo>
                    <a:pt x="477" y="433"/>
                    <a:pt x="477" y="425"/>
                    <a:pt x="477" y="408"/>
                  </a:cubicBezTo>
                  <a:lnTo>
                    <a:pt x="477" y="423"/>
                  </a:lnTo>
                  <a:cubicBezTo>
                    <a:pt x="477" y="438"/>
                    <a:pt x="477" y="453"/>
                    <a:pt x="477" y="468"/>
                  </a:cubicBezTo>
                  <a:cubicBezTo>
                    <a:pt x="477" y="512"/>
                    <a:pt x="477" y="557"/>
                    <a:pt x="462" y="616"/>
                  </a:cubicBezTo>
                  <a:cubicBezTo>
                    <a:pt x="462" y="621"/>
                    <a:pt x="462" y="623"/>
                    <a:pt x="463" y="623"/>
                  </a:cubicBezTo>
                  <a:cubicBezTo>
                    <a:pt x="465" y="623"/>
                    <a:pt x="472" y="589"/>
                    <a:pt x="475" y="589"/>
                  </a:cubicBezTo>
                  <a:cubicBezTo>
                    <a:pt x="476" y="589"/>
                    <a:pt x="477" y="592"/>
                    <a:pt x="477" y="602"/>
                  </a:cubicBezTo>
                  <a:cubicBezTo>
                    <a:pt x="462" y="616"/>
                    <a:pt x="462" y="631"/>
                    <a:pt x="462" y="631"/>
                  </a:cubicBezTo>
                  <a:cubicBezTo>
                    <a:pt x="462" y="661"/>
                    <a:pt x="447" y="691"/>
                    <a:pt x="447" y="721"/>
                  </a:cubicBezTo>
                  <a:cubicBezTo>
                    <a:pt x="434" y="734"/>
                    <a:pt x="432" y="758"/>
                    <a:pt x="422" y="784"/>
                  </a:cubicBezTo>
                  <a:lnTo>
                    <a:pt x="422" y="784"/>
                  </a:lnTo>
                  <a:cubicBezTo>
                    <a:pt x="420" y="786"/>
                    <a:pt x="419" y="789"/>
                    <a:pt x="418" y="793"/>
                  </a:cubicBezTo>
                  <a:lnTo>
                    <a:pt x="418" y="793"/>
                  </a:lnTo>
                  <a:cubicBezTo>
                    <a:pt x="418" y="794"/>
                    <a:pt x="417" y="794"/>
                    <a:pt x="417" y="795"/>
                  </a:cubicBezTo>
                  <a:cubicBezTo>
                    <a:pt x="414" y="800"/>
                    <a:pt x="414" y="802"/>
                    <a:pt x="414" y="802"/>
                  </a:cubicBezTo>
                  <a:cubicBezTo>
                    <a:pt x="414" y="802"/>
                    <a:pt x="416" y="801"/>
                    <a:pt x="417" y="798"/>
                  </a:cubicBezTo>
                  <a:lnTo>
                    <a:pt x="417" y="798"/>
                  </a:lnTo>
                  <a:cubicBezTo>
                    <a:pt x="417" y="802"/>
                    <a:pt x="417" y="806"/>
                    <a:pt x="417" y="810"/>
                  </a:cubicBezTo>
                  <a:cubicBezTo>
                    <a:pt x="402" y="825"/>
                    <a:pt x="387" y="855"/>
                    <a:pt x="372" y="869"/>
                  </a:cubicBezTo>
                  <a:cubicBezTo>
                    <a:pt x="372" y="884"/>
                    <a:pt x="357" y="899"/>
                    <a:pt x="357" y="899"/>
                  </a:cubicBezTo>
                  <a:cubicBezTo>
                    <a:pt x="357" y="899"/>
                    <a:pt x="357" y="899"/>
                    <a:pt x="357" y="899"/>
                  </a:cubicBezTo>
                  <a:lnTo>
                    <a:pt x="357" y="899"/>
                  </a:lnTo>
                  <a:cubicBezTo>
                    <a:pt x="349" y="916"/>
                    <a:pt x="337" y="927"/>
                    <a:pt x="334" y="927"/>
                  </a:cubicBezTo>
                  <a:cubicBezTo>
                    <a:pt x="333" y="927"/>
                    <a:pt x="334" y="925"/>
                    <a:pt x="338" y="920"/>
                  </a:cubicBezTo>
                  <a:lnTo>
                    <a:pt x="338" y="920"/>
                  </a:lnTo>
                  <a:cubicBezTo>
                    <a:pt x="319" y="942"/>
                    <a:pt x="300" y="966"/>
                    <a:pt x="275" y="987"/>
                  </a:cubicBezTo>
                  <a:lnTo>
                    <a:pt x="275" y="987"/>
                  </a:lnTo>
                  <a:cubicBezTo>
                    <a:pt x="275" y="986"/>
                    <a:pt x="275" y="986"/>
                    <a:pt x="275" y="986"/>
                  </a:cubicBezTo>
                  <a:lnTo>
                    <a:pt x="275" y="986"/>
                  </a:lnTo>
                  <a:cubicBezTo>
                    <a:pt x="274" y="986"/>
                    <a:pt x="272" y="987"/>
                    <a:pt x="268" y="989"/>
                  </a:cubicBezTo>
                  <a:cubicBezTo>
                    <a:pt x="253" y="1003"/>
                    <a:pt x="253" y="1003"/>
                    <a:pt x="238" y="1018"/>
                  </a:cubicBezTo>
                  <a:cubicBezTo>
                    <a:pt x="224" y="1033"/>
                    <a:pt x="194" y="1048"/>
                    <a:pt x="164" y="1063"/>
                  </a:cubicBezTo>
                  <a:cubicBezTo>
                    <a:pt x="45" y="1123"/>
                    <a:pt x="0" y="1301"/>
                    <a:pt x="75" y="1420"/>
                  </a:cubicBezTo>
                  <a:cubicBezTo>
                    <a:pt x="125" y="1511"/>
                    <a:pt x="209" y="1554"/>
                    <a:pt x="300" y="1554"/>
                  </a:cubicBezTo>
                  <a:cubicBezTo>
                    <a:pt x="343" y="1554"/>
                    <a:pt x="388" y="1544"/>
                    <a:pt x="432" y="1524"/>
                  </a:cubicBezTo>
                  <a:cubicBezTo>
                    <a:pt x="700" y="1390"/>
                    <a:pt x="878" y="1123"/>
                    <a:pt x="938" y="840"/>
                  </a:cubicBezTo>
                  <a:cubicBezTo>
                    <a:pt x="968" y="691"/>
                    <a:pt x="968" y="527"/>
                    <a:pt x="938" y="393"/>
                  </a:cubicBezTo>
                  <a:cubicBezTo>
                    <a:pt x="908" y="319"/>
                    <a:pt x="878" y="259"/>
                    <a:pt x="849" y="200"/>
                  </a:cubicBezTo>
                  <a:cubicBezTo>
                    <a:pt x="804" y="125"/>
                    <a:pt x="744" y="66"/>
                    <a:pt x="670" y="21"/>
                  </a:cubicBezTo>
                  <a:cubicBezTo>
                    <a:pt x="650" y="8"/>
                    <a:pt x="624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4"/>
            <p:cNvSpPr/>
            <p:nvPr/>
          </p:nvSpPr>
          <p:spPr>
            <a:xfrm>
              <a:off x="2961550" y="953875"/>
              <a:ext cx="40600" cy="49975"/>
            </a:xfrm>
            <a:custGeom>
              <a:avLst/>
              <a:gdLst/>
              <a:ahLst/>
              <a:cxnLst/>
              <a:rect l="l" t="t" r="r" b="b"/>
              <a:pathLst>
                <a:path w="1624" h="1999" extrusionOk="0">
                  <a:moveTo>
                    <a:pt x="249" y="1"/>
                  </a:moveTo>
                  <a:cubicBezTo>
                    <a:pt x="173" y="1"/>
                    <a:pt x="94" y="52"/>
                    <a:pt x="45" y="113"/>
                  </a:cubicBezTo>
                  <a:cubicBezTo>
                    <a:pt x="1" y="202"/>
                    <a:pt x="15" y="306"/>
                    <a:pt x="90" y="381"/>
                  </a:cubicBezTo>
                  <a:cubicBezTo>
                    <a:pt x="179" y="485"/>
                    <a:pt x="313" y="589"/>
                    <a:pt x="417" y="693"/>
                  </a:cubicBezTo>
                  <a:cubicBezTo>
                    <a:pt x="462" y="753"/>
                    <a:pt x="522" y="798"/>
                    <a:pt x="566" y="857"/>
                  </a:cubicBezTo>
                  <a:cubicBezTo>
                    <a:pt x="581" y="872"/>
                    <a:pt x="581" y="887"/>
                    <a:pt x="596" y="902"/>
                  </a:cubicBezTo>
                  <a:cubicBezTo>
                    <a:pt x="605" y="915"/>
                    <a:pt x="608" y="919"/>
                    <a:pt x="609" y="919"/>
                  </a:cubicBezTo>
                  <a:cubicBezTo>
                    <a:pt x="611" y="919"/>
                    <a:pt x="606" y="908"/>
                    <a:pt x="606" y="908"/>
                  </a:cubicBezTo>
                  <a:lnTo>
                    <a:pt x="606" y="908"/>
                  </a:lnTo>
                  <a:cubicBezTo>
                    <a:pt x="606" y="908"/>
                    <a:pt x="608" y="910"/>
                    <a:pt x="611" y="917"/>
                  </a:cubicBezTo>
                  <a:cubicBezTo>
                    <a:pt x="626" y="946"/>
                    <a:pt x="656" y="976"/>
                    <a:pt x="670" y="1006"/>
                  </a:cubicBezTo>
                  <a:cubicBezTo>
                    <a:pt x="760" y="1125"/>
                    <a:pt x="834" y="1259"/>
                    <a:pt x="909" y="1393"/>
                  </a:cubicBezTo>
                  <a:cubicBezTo>
                    <a:pt x="909" y="1408"/>
                    <a:pt x="923" y="1438"/>
                    <a:pt x="923" y="1452"/>
                  </a:cubicBezTo>
                  <a:cubicBezTo>
                    <a:pt x="933" y="1462"/>
                    <a:pt x="942" y="1483"/>
                    <a:pt x="944" y="1483"/>
                  </a:cubicBezTo>
                  <a:cubicBezTo>
                    <a:pt x="945" y="1483"/>
                    <a:pt x="944" y="1475"/>
                    <a:pt x="938" y="1452"/>
                  </a:cubicBezTo>
                  <a:lnTo>
                    <a:pt x="938" y="1452"/>
                  </a:lnTo>
                  <a:cubicBezTo>
                    <a:pt x="953" y="1497"/>
                    <a:pt x="968" y="1527"/>
                    <a:pt x="968" y="1572"/>
                  </a:cubicBezTo>
                  <a:cubicBezTo>
                    <a:pt x="998" y="1646"/>
                    <a:pt x="1028" y="1720"/>
                    <a:pt x="1043" y="1795"/>
                  </a:cubicBezTo>
                  <a:cubicBezTo>
                    <a:pt x="1068" y="1907"/>
                    <a:pt x="1187" y="1999"/>
                    <a:pt x="1313" y="1999"/>
                  </a:cubicBezTo>
                  <a:cubicBezTo>
                    <a:pt x="1337" y="1999"/>
                    <a:pt x="1361" y="1995"/>
                    <a:pt x="1385" y="1988"/>
                  </a:cubicBezTo>
                  <a:cubicBezTo>
                    <a:pt x="1534" y="1944"/>
                    <a:pt x="1623" y="1795"/>
                    <a:pt x="1578" y="1646"/>
                  </a:cubicBezTo>
                  <a:cubicBezTo>
                    <a:pt x="1489" y="1304"/>
                    <a:pt x="1340" y="991"/>
                    <a:pt x="1132" y="708"/>
                  </a:cubicBezTo>
                  <a:cubicBezTo>
                    <a:pt x="1028" y="574"/>
                    <a:pt x="909" y="440"/>
                    <a:pt x="775" y="321"/>
                  </a:cubicBezTo>
                  <a:cubicBezTo>
                    <a:pt x="641" y="187"/>
                    <a:pt x="477" y="68"/>
                    <a:pt x="298" y="9"/>
                  </a:cubicBezTo>
                  <a:cubicBezTo>
                    <a:pt x="282" y="3"/>
                    <a:pt x="26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4"/>
            <p:cNvSpPr/>
            <p:nvPr/>
          </p:nvSpPr>
          <p:spPr>
            <a:xfrm>
              <a:off x="3076175" y="998725"/>
              <a:ext cx="11550" cy="18275"/>
            </a:xfrm>
            <a:custGeom>
              <a:avLst/>
              <a:gdLst/>
              <a:ahLst/>
              <a:cxnLst/>
              <a:rect l="l" t="t" r="r" b="b"/>
              <a:pathLst>
                <a:path w="462" h="731" extrusionOk="0">
                  <a:moveTo>
                    <a:pt x="209" y="1"/>
                  </a:moveTo>
                  <a:cubicBezTo>
                    <a:pt x="164" y="1"/>
                    <a:pt x="134" y="16"/>
                    <a:pt x="104" y="31"/>
                  </a:cubicBezTo>
                  <a:cubicBezTo>
                    <a:pt x="75" y="45"/>
                    <a:pt x="60" y="60"/>
                    <a:pt x="45" y="90"/>
                  </a:cubicBezTo>
                  <a:cubicBezTo>
                    <a:pt x="30" y="105"/>
                    <a:pt x="15" y="120"/>
                    <a:pt x="15" y="150"/>
                  </a:cubicBezTo>
                  <a:cubicBezTo>
                    <a:pt x="0" y="179"/>
                    <a:pt x="0" y="209"/>
                    <a:pt x="0" y="239"/>
                  </a:cubicBezTo>
                  <a:cubicBezTo>
                    <a:pt x="0" y="254"/>
                    <a:pt x="0" y="269"/>
                    <a:pt x="0" y="284"/>
                  </a:cubicBezTo>
                  <a:cubicBezTo>
                    <a:pt x="0" y="313"/>
                    <a:pt x="0" y="343"/>
                    <a:pt x="0" y="373"/>
                  </a:cubicBezTo>
                  <a:cubicBezTo>
                    <a:pt x="0" y="418"/>
                    <a:pt x="15" y="462"/>
                    <a:pt x="15" y="507"/>
                  </a:cubicBezTo>
                  <a:cubicBezTo>
                    <a:pt x="30" y="537"/>
                    <a:pt x="45" y="566"/>
                    <a:pt x="60" y="596"/>
                  </a:cubicBezTo>
                  <a:cubicBezTo>
                    <a:pt x="60" y="611"/>
                    <a:pt x="75" y="611"/>
                    <a:pt x="75" y="626"/>
                  </a:cubicBezTo>
                  <a:cubicBezTo>
                    <a:pt x="89" y="656"/>
                    <a:pt x="119" y="685"/>
                    <a:pt x="149" y="700"/>
                  </a:cubicBezTo>
                  <a:cubicBezTo>
                    <a:pt x="164" y="715"/>
                    <a:pt x="179" y="715"/>
                    <a:pt x="194" y="715"/>
                  </a:cubicBezTo>
                  <a:cubicBezTo>
                    <a:pt x="223" y="730"/>
                    <a:pt x="238" y="730"/>
                    <a:pt x="268" y="730"/>
                  </a:cubicBezTo>
                  <a:cubicBezTo>
                    <a:pt x="283" y="730"/>
                    <a:pt x="313" y="715"/>
                    <a:pt x="328" y="715"/>
                  </a:cubicBezTo>
                  <a:cubicBezTo>
                    <a:pt x="342" y="700"/>
                    <a:pt x="357" y="700"/>
                    <a:pt x="372" y="685"/>
                  </a:cubicBezTo>
                  <a:cubicBezTo>
                    <a:pt x="402" y="656"/>
                    <a:pt x="417" y="626"/>
                    <a:pt x="432" y="581"/>
                  </a:cubicBezTo>
                  <a:cubicBezTo>
                    <a:pt x="447" y="566"/>
                    <a:pt x="447" y="552"/>
                    <a:pt x="447" y="537"/>
                  </a:cubicBezTo>
                  <a:cubicBezTo>
                    <a:pt x="447" y="537"/>
                    <a:pt x="447" y="537"/>
                    <a:pt x="447" y="522"/>
                  </a:cubicBezTo>
                  <a:cubicBezTo>
                    <a:pt x="447" y="507"/>
                    <a:pt x="462" y="477"/>
                    <a:pt x="462" y="447"/>
                  </a:cubicBezTo>
                  <a:cubicBezTo>
                    <a:pt x="462" y="403"/>
                    <a:pt x="447" y="358"/>
                    <a:pt x="447" y="313"/>
                  </a:cubicBezTo>
                  <a:cubicBezTo>
                    <a:pt x="432" y="254"/>
                    <a:pt x="417" y="209"/>
                    <a:pt x="402" y="150"/>
                  </a:cubicBezTo>
                  <a:lnTo>
                    <a:pt x="372" y="105"/>
                  </a:lnTo>
                  <a:cubicBezTo>
                    <a:pt x="357" y="75"/>
                    <a:pt x="342" y="60"/>
                    <a:pt x="328" y="45"/>
                  </a:cubicBezTo>
                  <a:cubicBezTo>
                    <a:pt x="298" y="16"/>
                    <a:pt x="253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4"/>
            <p:cNvSpPr/>
            <p:nvPr/>
          </p:nvSpPr>
          <p:spPr>
            <a:xfrm>
              <a:off x="3074625" y="867325"/>
              <a:ext cx="62975" cy="169200"/>
            </a:xfrm>
            <a:custGeom>
              <a:avLst/>
              <a:gdLst/>
              <a:ahLst/>
              <a:cxnLst/>
              <a:rect l="l" t="t" r="r" b="b"/>
              <a:pathLst>
                <a:path w="2519" h="6768" extrusionOk="0">
                  <a:moveTo>
                    <a:pt x="1209" y="1"/>
                  </a:moveTo>
                  <a:cubicBezTo>
                    <a:pt x="929" y="1"/>
                    <a:pt x="735" y="411"/>
                    <a:pt x="1045" y="553"/>
                  </a:cubicBezTo>
                  <a:cubicBezTo>
                    <a:pt x="1625" y="806"/>
                    <a:pt x="1685" y="1461"/>
                    <a:pt x="1670" y="2027"/>
                  </a:cubicBezTo>
                  <a:cubicBezTo>
                    <a:pt x="1670" y="2354"/>
                    <a:pt x="1640" y="2682"/>
                    <a:pt x="1670" y="3009"/>
                  </a:cubicBezTo>
                  <a:cubicBezTo>
                    <a:pt x="1699" y="3366"/>
                    <a:pt x="1759" y="3709"/>
                    <a:pt x="1819" y="4051"/>
                  </a:cubicBezTo>
                  <a:cubicBezTo>
                    <a:pt x="1908" y="4602"/>
                    <a:pt x="1982" y="5257"/>
                    <a:pt x="1670" y="5763"/>
                  </a:cubicBezTo>
                  <a:cubicBezTo>
                    <a:pt x="1494" y="6055"/>
                    <a:pt x="1172" y="6239"/>
                    <a:pt x="849" y="6239"/>
                  </a:cubicBezTo>
                  <a:cubicBezTo>
                    <a:pt x="679" y="6239"/>
                    <a:pt x="509" y="6188"/>
                    <a:pt x="360" y="6075"/>
                  </a:cubicBezTo>
                  <a:cubicBezTo>
                    <a:pt x="323" y="6047"/>
                    <a:pt x="287" y="6035"/>
                    <a:pt x="252" y="6035"/>
                  </a:cubicBezTo>
                  <a:cubicBezTo>
                    <a:pt x="105" y="6035"/>
                    <a:pt x="1" y="6258"/>
                    <a:pt x="122" y="6403"/>
                  </a:cubicBezTo>
                  <a:cubicBezTo>
                    <a:pt x="330" y="6656"/>
                    <a:pt x="624" y="6768"/>
                    <a:pt x="927" y="6768"/>
                  </a:cubicBezTo>
                  <a:cubicBezTo>
                    <a:pt x="1231" y="6768"/>
                    <a:pt x="1543" y="6656"/>
                    <a:pt x="1789" y="6462"/>
                  </a:cubicBezTo>
                  <a:cubicBezTo>
                    <a:pt x="2354" y="6031"/>
                    <a:pt x="2518" y="5242"/>
                    <a:pt x="2473" y="4572"/>
                  </a:cubicBezTo>
                  <a:cubicBezTo>
                    <a:pt x="2444" y="4096"/>
                    <a:pt x="2339" y="3649"/>
                    <a:pt x="2280" y="3188"/>
                  </a:cubicBezTo>
                  <a:cubicBezTo>
                    <a:pt x="2235" y="2741"/>
                    <a:pt x="2280" y="2310"/>
                    <a:pt x="2280" y="1863"/>
                  </a:cubicBezTo>
                  <a:cubicBezTo>
                    <a:pt x="2265" y="1149"/>
                    <a:pt x="2057" y="345"/>
                    <a:pt x="1342" y="32"/>
                  </a:cubicBezTo>
                  <a:cubicBezTo>
                    <a:pt x="1297" y="10"/>
                    <a:pt x="1252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4"/>
            <p:cNvSpPr/>
            <p:nvPr/>
          </p:nvSpPr>
          <p:spPr>
            <a:xfrm>
              <a:off x="3068725" y="850500"/>
              <a:ext cx="40950" cy="30150"/>
            </a:xfrm>
            <a:custGeom>
              <a:avLst/>
              <a:gdLst/>
              <a:ahLst/>
              <a:cxnLst/>
              <a:rect l="l" t="t" r="r" b="b"/>
              <a:pathLst>
                <a:path w="1638" h="1206" extrusionOk="0">
                  <a:moveTo>
                    <a:pt x="286" y="1"/>
                  </a:moveTo>
                  <a:cubicBezTo>
                    <a:pt x="207" y="1"/>
                    <a:pt x="130" y="31"/>
                    <a:pt x="75" y="95"/>
                  </a:cubicBezTo>
                  <a:cubicBezTo>
                    <a:pt x="0" y="199"/>
                    <a:pt x="0" y="363"/>
                    <a:pt x="105" y="452"/>
                  </a:cubicBezTo>
                  <a:cubicBezTo>
                    <a:pt x="194" y="541"/>
                    <a:pt x="328" y="616"/>
                    <a:pt x="447" y="690"/>
                  </a:cubicBezTo>
                  <a:cubicBezTo>
                    <a:pt x="536" y="750"/>
                    <a:pt x="640" y="809"/>
                    <a:pt x="745" y="869"/>
                  </a:cubicBezTo>
                  <a:cubicBezTo>
                    <a:pt x="834" y="928"/>
                    <a:pt x="938" y="988"/>
                    <a:pt x="1042" y="1048"/>
                  </a:cubicBezTo>
                  <a:cubicBezTo>
                    <a:pt x="1087" y="1077"/>
                    <a:pt x="1147" y="1107"/>
                    <a:pt x="1206" y="1137"/>
                  </a:cubicBezTo>
                  <a:cubicBezTo>
                    <a:pt x="1236" y="1152"/>
                    <a:pt x="1281" y="1167"/>
                    <a:pt x="1310" y="1182"/>
                  </a:cubicBezTo>
                  <a:cubicBezTo>
                    <a:pt x="1340" y="1182"/>
                    <a:pt x="1355" y="1196"/>
                    <a:pt x="1385" y="1196"/>
                  </a:cubicBezTo>
                  <a:lnTo>
                    <a:pt x="1400" y="1196"/>
                  </a:lnTo>
                  <a:cubicBezTo>
                    <a:pt x="1416" y="1203"/>
                    <a:pt x="1433" y="1206"/>
                    <a:pt x="1450" y="1206"/>
                  </a:cubicBezTo>
                  <a:cubicBezTo>
                    <a:pt x="1510" y="1206"/>
                    <a:pt x="1570" y="1168"/>
                    <a:pt x="1593" y="1122"/>
                  </a:cubicBezTo>
                  <a:cubicBezTo>
                    <a:pt x="1638" y="1048"/>
                    <a:pt x="1623" y="958"/>
                    <a:pt x="1563" y="914"/>
                  </a:cubicBezTo>
                  <a:cubicBezTo>
                    <a:pt x="1534" y="869"/>
                    <a:pt x="1489" y="824"/>
                    <a:pt x="1444" y="780"/>
                  </a:cubicBezTo>
                  <a:cubicBezTo>
                    <a:pt x="1400" y="735"/>
                    <a:pt x="1340" y="675"/>
                    <a:pt x="1281" y="646"/>
                  </a:cubicBezTo>
                  <a:cubicBezTo>
                    <a:pt x="1191" y="571"/>
                    <a:pt x="1102" y="497"/>
                    <a:pt x="1013" y="437"/>
                  </a:cubicBezTo>
                  <a:cubicBezTo>
                    <a:pt x="923" y="363"/>
                    <a:pt x="819" y="303"/>
                    <a:pt x="730" y="229"/>
                  </a:cubicBezTo>
                  <a:cubicBezTo>
                    <a:pt x="685" y="199"/>
                    <a:pt x="640" y="169"/>
                    <a:pt x="581" y="125"/>
                  </a:cubicBezTo>
                  <a:cubicBezTo>
                    <a:pt x="536" y="95"/>
                    <a:pt x="492" y="50"/>
                    <a:pt x="432" y="35"/>
                  </a:cubicBezTo>
                  <a:cubicBezTo>
                    <a:pt x="386" y="12"/>
                    <a:pt x="33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4"/>
            <p:cNvSpPr/>
            <p:nvPr/>
          </p:nvSpPr>
          <p:spPr>
            <a:xfrm>
              <a:off x="3059800" y="852925"/>
              <a:ext cx="21600" cy="48300"/>
            </a:xfrm>
            <a:custGeom>
              <a:avLst/>
              <a:gdLst/>
              <a:ahLst/>
              <a:cxnLst/>
              <a:rect l="l" t="t" r="r" b="b"/>
              <a:pathLst>
                <a:path w="864" h="1932" extrusionOk="0">
                  <a:moveTo>
                    <a:pt x="665" y="1"/>
                  </a:moveTo>
                  <a:cubicBezTo>
                    <a:pt x="633" y="1"/>
                    <a:pt x="599" y="9"/>
                    <a:pt x="566" y="28"/>
                  </a:cubicBezTo>
                  <a:cubicBezTo>
                    <a:pt x="417" y="87"/>
                    <a:pt x="343" y="281"/>
                    <a:pt x="283" y="415"/>
                  </a:cubicBezTo>
                  <a:cubicBezTo>
                    <a:pt x="209" y="549"/>
                    <a:pt x="149" y="697"/>
                    <a:pt x="119" y="846"/>
                  </a:cubicBezTo>
                  <a:cubicBezTo>
                    <a:pt x="75" y="995"/>
                    <a:pt x="60" y="1159"/>
                    <a:pt x="45" y="1308"/>
                  </a:cubicBezTo>
                  <a:cubicBezTo>
                    <a:pt x="30" y="1472"/>
                    <a:pt x="0" y="1739"/>
                    <a:pt x="134" y="1859"/>
                  </a:cubicBezTo>
                  <a:cubicBezTo>
                    <a:pt x="181" y="1905"/>
                    <a:pt x="251" y="1931"/>
                    <a:pt x="320" y="1931"/>
                  </a:cubicBezTo>
                  <a:cubicBezTo>
                    <a:pt x="385" y="1931"/>
                    <a:pt x="448" y="1909"/>
                    <a:pt x="491" y="1859"/>
                  </a:cubicBezTo>
                  <a:cubicBezTo>
                    <a:pt x="551" y="1799"/>
                    <a:pt x="581" y="1739"/>
                    <a:pt x="596" y="1650"/>
                  </a:cubicBezTo>
                  <a:cubicBezTo>
                    <a:pt x="596" y="1620"/>
                    <a:pt x="581" y="1576"/>
                    <a:pt x="581" y="1546"/>
                  </a:cubicBezTo>
                  <a:cubicBezTo>
                    <a:pt x="581" y="1472"/>
                    <a:pt x="581" y="1397"/>
                    <a:pt x="581" y="1338"/>
                  </a:cubicBezTo>
                  <a:cubicBezTo>
                    <a:pt x="596" y="1278"/>
                    <a:pt x="596" y="1218"/>
                    <a:pt x="610" y="1159"/>
                  </a:cubicBezTo>
                  <a:lnTo>
                    <a:pt x="610" y="1159"/>
                  </a:lnTo>
                  <a:cubicBezTo>
                    <a:pt x="608" y="1167"/>
                    <a:pt x="606" y="1170"/>
                    <a:pt x="605" y="1170"/>
                  </a:cubicBezTo>
                  <a:cubicBezTo>
                    <a:pt x="600" y="1170"/>
                    <a:pt x="610" y="1099"/>
                    <a:pt x="610" y="1099"/>
                  </a:cubicBezTo>
                  <a:cubicBezTo>
                    <a:pt x="625" y="1055"/>
                    <a:pt x="625" y="1025"/>
                    <a:pt x="625" y="995"/>
                  </a:cubicBezTo>
                  <a:cubicBezTo>
                    <a:pt x="655" y="861"/>
                    <a:pt x="685" y="742"/>
                    <a:pt x="730" y="608"/>
                  </a:cubicBezTo>
                  <a:cubicBezTo>
                    <a:pt x="744" y="578"/>
                    <a:pt x="759" y="549"/>
                    <a:pt x="759" y="519"/>
                  </a:cubicBezTo>
                  <a:cubicBezTo>
                    <a:pt x="770" y="508"/>
                    <a:pt x="773" y="498"/>
                    <a:pt x="779" y="487"/>
                  </a:cubicBezTo>
                  <a:lnTo>
                    <a:pt x="779" y="487"/>
                  </a:lnTo>
                  <a:cubicBezTo>
                    <a:pt x="779" y="488"/>
                    <a:pt x="779" y="489"/>
                    <a:pt x="780" y="489"/>
                  </a:cubicBezTo>
                  <a:cubicBezTo>
                    <a:pt x="781" y="489"/>
                    <a:pt x="784" y="484"/>
                    <a:pt x="789" y="474"/>
                  </a:cubicBezTo>
                  <a:lnTo>
                    <a:pt x="789" y="474"/>
                  </a:lnTo>
                  <a:cubicBezTo>
                    <a:pt x="785" y="478"/>
                    <a:pt x="782" y="483"/>
                    <a:pt x="779" y="487"/>
                  </a:cubicBezTo>
                  <a:lnTo>
                    <a:pt x="779" y="487"/>
                  </a:lnTo>
                  <a:cubicBezTo>
                    <a:pt x="780" y="481"/>
                    <a:pt x="787" y="458"/>
                    <a:pt x="804" y="415"/>
                  </a:cubicBezTo>
                  <a:cubicBezTo>
                    <a:pt x="834" y="355"/>
                    <a:pt x="864" y="281"/>
                    <a:pt x="864" y="191"/>
                  </a:cubicBezTo>
                  <a:cubicBezTo>
                    <a:pt x="852" y="79"/>
                    <a:pt x="765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4"/>
            <p:cNvSpPr/>
            <p:nvPr/>
          </p:nvSpPr>
          <p:spPr>
            <a:xfrm>
              <a:off x="3060175" y="813825"/>
              <a:ext cx="24200" cy="47750"/>
            </a:xfrm>
            <a:custGeom>
              <a:avLst/>
              <a:gdLst/>
              <a:ahLst/>
              <a:cxnLst/>
              <a:rect l="l" t="t" r="r" b="b"/>
              <a:pathLst>
                <a:path w="968" h="1910" extrusionOk="0">
                  <a:moveTo>
                    <a:pt x="264" y="1"/>
                  </a:moveTo>
                  <a:cubicBezTo>
                    <a:pt x="227" y="1"/>
                    <a:pt x="189" y="9"/>
                    <a:pt x="149" y="29"/>
                  </a:cubicBezTo>
                  <a:cubicBezTo>
                    <a:pt x="74" y="73"/>
                    <a:pt x="0" y="178"/>
                    <a:pt x="15" y="252"/>
                  </a:cubicBezTo>
                  <a:cubicBezTo>
                    <a:pt x="30" y="326"/>
                    <a:pt x="30" y="371"/>
                    <a:pt x="74" y="431"/>
                  </a:cubicBezTo>
                  <a:cubicBezTo>
                    <a:pt x="89" y="460"/>
                    <a:pt x="104" y="490"/>
                    <a:pt x="119" y="520"/>
                  </a:cubicBezTo>
                  <a:cubicBezTo>
                    <a:pt x="164" y="565"/>
                    <a:pt x="194" y="624"/>
                    <a:pt x="223" y="684"/>
                  </a:cubicBezTo>
                  <a:cubicBezTo>
                    <a:pt x="238" y="713"/>
                    <a:pt x="253" y="743"/>
                    <a:pt x="268" y="773"/>
                  </a:cubicBezTo>
                  <a:cubicBezTo>
                    <a:pt x="268" y="788"/>
                    <a:pt x="283" y="803"/>
                    <a:pt x="283" y="818"/>
                  </a:cubicBezTo>
                  <a:cubicBezTo>
                    <a:pt x="313" y="877"/>
                    <a:pt x="328" y="952"/>
                    <a:pt x="342" y="1011"/>
                  </a:cubicBezTo>
                  <a:cubicBezTo>
                    <a:pt x="357" y="1071"/>
                    <a:pt x="372" y="1145"/>
                    <a:pt x="387" y="1205"/>
                  </a:cubicBezTo>
                  <a:cubicBezTo>
                    <a:pt x="387" y="1220"/>
                    <a:pt x="402" y="1234"/>
                    <a:pt x="402" y="1249"/>
                  </a:cubicBezTo>
                  <a:cubicBezTo>
                    <a:pt x="402" y="1249"/>
                    <a:pt x="402" y="1287"/>
                    <a:pt x="402" y="1287"/>
                  </a:cubicBezTo>
                  <a:cubicBezTo>
                    <a:pt x="402" y="1295"/>
                    <a:pt x="402" y="1304"/>
                    <a:pt x="402" y="1309"/>
                  </a:cubicBezTo>
                  <a:cubicBezTo>
                    <a:pt x="402" y="1324"/>
                    <a:pt x="417" y="1339"/>
                    <a:pt x="417" y="1354"/>
                  </a:cubicBezTo>
                  <a:cubicBezTo>
                    <a:pt x="417" y="1428"/>
                    <a:pt x="417" y="1502"/>
                    <a:pt x="432" y="1562"/>
                  </a:cubicBezTo>
                  <a:cubicBezTo>
                    <a:pt x="432" y="1562"/>
                    <a:pt x="432" y="1614"/>
                    <a:pt x="432" y="1614"/>
                  </a:cubicBezTo>
                  <a:cubicBezTo>
                    <a:pt x="432" y="1623"/>
                    <a:pt x="432" y="1636"/>
                    <a:pt x="432" y="1636"/>
                  </a:cubicBezTo>
                  <a:cubicBezTo>
                    <a:pt x="447" y="1696"/>
                    <a:pt x="447" y="1726"/>
                    <a:pt x="461" y="1770"/>
                  </a:cubicBezTo>
                  <a:cubicBezTo>
                    <a:pt x="491" y="1850"/>
                    <a:pt x="574" y="1909"/>
                    <a:pt x="652" y="1909"/>
                  </a:cubicBezTo>
                  <a:cubicBezTo>
                    <a:pt x="691" y="1909"/>
                    <a:pt x="729" y="1894"/>
                    <a:pt x="759" y="1860"/>
                  </a:cubicBezTo>
                  <a:cubicBezTo>
                    <a:pt x="968" y="1607"/>
                    <a:pt x="923" y="1190"/>
                    <a:pt x="863" y="892"/>
                  </a:cubicBezTo>
                  <a:cubicBezTo>
                    <a:pt x="834" y="743"/>
                    <a:pt x="774" y="594"/>
                    <a:pt x="700" y="460"/>
                  </a:cubicBezTo>
                  <a:cubicBezTo>
                    <a:pt x="685" y="386"/>
                    <a:pt x="640" y="326"/>
                    <a:pt x="610" y="267"/>
                  </a:cubicBezTo>
                  <a:cubicBezTo>
                    <a:pt x="566" y="192"/>
                    <a:pt x="506" y="73"/>
                    <a:pt x="402" y="29"/>
                  </a:cubicBezTo>
                  <a:cubicBezTo>
                    <a:pt x="353" y="12"/>
                    <a:pt x="308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4"/>
            <p:cNvSpPr/>
            <p:nvPr/>
          </p:nvSpPr>
          <p:spPr>
            <a:xfrm>
              <a:off x="3063250" y="783275"/>
              <a:ext cx="54625" cy="99925"/>
            </a:xfrm>
            <a:custGeom>
              <a:avLst/>
              <a:gdLst/>
              <a:ahLst/>
              <a:cxnLst/>
              <a:rect l="l" t="t" r="r" b="b"/>
              <a:pathLst>
                <a:path w="2185" h="3997" extrusionOk="0">
                  <a:moveTo>
                    <a:pt x="384" y="0"/>
                  </a:moveTo>
                  <a:cubicBezTo>
                    <a:pt x="111" y="0"/>
                    <a:pt x="0" y="419"/>
                    <a:pt x="249" y="536"/>
                  </a:cubicBezTo>
                  <a:cubicBezTo>
                    <a:pt x="517" y="655"/>
                    <a:pt x="755" y="745"/>
                    <a:pt x="979" y="968"/>
                  </a:cubicBezTo>
                  <a:cubicBezTo>
                    <a:pt x="1172" y="1161"/>
                    <a:pt x="1336" y="1414"/>
                    <a:pt x="1425" y="1668"/>
                  </a:cubicBezTo>
                  <a:cubicBezTo>
                    <a:pt x="1559" y="1995"/>
                    <a:pt x="1604" y="2352"/>
                    <a:pt x="1633" y="2695"/>
                  </a:cubicBezTo>
                  <a:cubicBezTo>
                    <a:pt x="1648" y="3082"/>
                    <a:pt x="1559" y="3498"/>
                    <a:pt x="1648" y="3856"/>
                  </a:cubicBezTo>
                  <a:cubicBezTo>
                    <a:pt x="1673" y="3947"/>
                    <a:pt x="1754" y="3997"/>
                    <a:pt x="1834" y="3997"/>
                  </a:cubicBezTo>
                  <a:cubicBezTo>
                    <a:pt x="1896" y="3997"/>
                    <a:pt x="1958" y="3966"/>
                    <a:pt x="1991" y="3900"/>
                  </a:cubicBezTo>
                  <a:cubicBezTo>
                    <a:pt x="2095" y="3707"/>
                    <a:pt x="2110" y="3498"/>
                    <a:pt x="2140" y="3290"/>
                  </a:cubicBezTo>
                  <a:cubicBezTo>
                    <a:pt x="2169" y="3067"/>
                    <a:pt x="2184" y="2858"/>
                    <a:pt x="2184" y="2635"/>
                  </a:cubicBezTo>
                  <a:cubicBezTo>
                    <a:pt x="2169" y="2203"/>
                    <a:pt x="2110" y="1787"/>
                    <a:pt x="1946" y="1385"/>
                  </a:cubicBezTo>
                  <a:cubicBezTo>
                    <a:pt x="1678" y="760"/>
                    <a:pt x="1113" y="75"/>
                    <a:pt x="398" y="0"/>
                  </a:cubicBezTo>
                  <a:cubicBezTo>
                    <a:pt x="393" y="0"/>
                    <a:pt x="38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4"/>
            <p:cNvSpPr/>
            <p:nvPr/>
          </p:nvSpPr>
          <p:spPr>
            <a:xfrm>
              <a:off x="3035575" y="720650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383" y="0"/>
                  </a:moveTo>
                  <a:cubicBezTo>
                    <a:pt x="167" y="0"/>
                    <a:pt x="1" y="257"/>
                    <a:pt x="180" y="436"/>
                  </a:cubicBezTo>
                  <a:cubicBezTo>
                    <a:pt x="270" y="541"/>
                    <a:pt x="404" y="600"/>
                    <a:pt x="523" y="675"/>
                  </a:cubicBezTo>
                  <a:cubicBezTo>
                    <a:pt x="612" y="749"/>
                    <a:pt x="701" y="823"/>
                    <a:pt x="776" y="898"/>
                  </a:cubicBezTo>
                  <a:cubicBezTo>
                    <a:pt x="954" y="1076"/>
                    <a:pt x="1103" y="1270"/>
                    <a:pt x="1222" y="1493"/>
                  </a:cubicBezTo>
                  <a:cubicBezTo>
                    <a:pt x="1341" y="1702"/>
                    <a:pt x="1431" y="1940"/>
                    <a:pt x="1475" y="2178"/>
                  </a:cubicBezTo>
                  <a:cubicBezTo>
                    <a:pt x="1535" y="2431"/>
                    <a:pt x="1520" y="2684"/>
                    <a:pt x="1579" y="2922"/>
                  </a:cubicBezTo>
                  <a:cubicBezTo>
                    <a:pt x="1605" y="3008"/>
                    <a:pt x="1689" y="3059"/>
                    <a:pt x="1768" y="3059"/>
                  </a:cubicBezTo>
                  <a:cubicBezTo>
                    <a:pt x="1826" y="3059"/>
                    <a:pt x="1882" y="3030"/>
                    <a:pt x="1907" y="2967"/>
                  </a:cubicBezTo>
                  <a:cubicBezTo>
                    <a:pt x="2056" y="2699"/>
                    <a:pt x="2026" y="2371"/>
                    <a:pt x="1981" y="2074"/>
                  </a:cubicBezTo>
                  <a:cubicBezTo>
                    <a:pt x="1937" y="1791"/>
                    <a:pt x="1833" y="1508"/>
                    <a:pt x="1713" y="1240"/>
                  </a:cubicBezTo>
                  <a:cubicBezTo>
                    <a:pt x="1579" y="972"/>
                    <a:pt x="1401" y="734"/>
                    <a:pt x="1207" y="526"/>
                  </a:cubicBezTo>
                  <a:cubicBezTo>
                    <a:pt x="1103" y="422"/>
                    <a:pt x="984" y="332"/>
                    <a:pt x="865" y="228"/>
                  </a:cubicBezTo>
                  <a:cubicBezTo>
                    <a:pt x="746" y="139"/>
                    <a:pt x="597" y="20"/>
                    <a:pt x="433" y="5"/>
                  </a:cubicBezTo>
                  <a:cubicBezTo>
                    <a:pt x="416" y="2"/>
                    <a:pt x="399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4"/>
            <p:cNvSpPr/>
            <p:nvPr/>
          </p:nvSpPr>
          <p:spPr>
            <a:xfrm>
              <a:off x="3092175" y="907850"/>
              <a:ext cx="34525" cy="36150"/>
            </a:xfrm>
            <a:custGeom>
              <a:avLst/>
              <a:gdLst/>
              <a:ahLst/>
              <a:cxnLst/>
              <a:rect l="l" t="t" r="r" b="b"/>
              <a:pathLst>
                <a:path w="1381" h="1446" extrusionOk="0">
                  <a:moveTo>
                    <a:pt x="290" y="0"/>
                  </a:moveTo>
                  <a:cubicBezTo>
                    <a:pt x="220" y="0"/>
                    <a:pt x="149" y="26"/>
                    <a:pt x="104" y="78"/>
                  </a:cubicBezTo>
                  <a:cubicBezTo>
                    <a:pt x="0" y="182"/>
                    <a:pt x="15" y="331"/>
                    <a:pt x="104" y="436"/>
                  </a:cubicBezTo>
                  <a:cubicBezTo>
                    <a:pt x="253" y="614"/>
                    <a:pt x="417" y="778"/>
                    <a:pt x="566" y="957"/>
                  </a:cubicBezTo>
                  <a:cubicBezTo>
                    <a:pt x="640" y="1031"/>
                    <a:pt x="715" y="1120"/>
                    <a:pt x="804" y="1195"/>
                  </a:cubicBezTo>
                  <a:cubicBezTo>
                    <a:pt x="893" y="1284"/>
                    <a:pt x="997" y="1388"/>
                    <a:pt x="1117" y="1433"/>
                  </a:cubicBezTo>
                  <a:cubicBezTo>
                    <a:pt x="1138" y="1442"/>
                    <a:pt x="1159" y="1445"/>
                    <a:pt x="1180" y="1445"/>
                  </a:cubicBezTo>
                  <a:cubicBezTo>
                    <a:pt x="1297" y="1445"/>
                    <a:pt x="1380" y="1311"/>
                    <a:pt x="1355" y="1210"/>
                  </a:cubicBezTo>
                  <a:cubicBezTo>
                    <a:pt x="1340" y="1150"/>
                    <a:pt x="1295" y="1090"/>
                    <a:pt x="1265" y="1031"/>
                  </a:cubicBezTo>
                  <a:cubicBezTo>
                    <a:pt x="1221" y="971"/>
                    <a:pt x="1191" y="912"/>
                    <a:pt x="1146" y="867"/>
                  </a:cubicBezTo>
                  <a:cubicBezTo>
                    <a:pt x="1072" y="778"/>
                    <a:pt x="997" y="689"/>
                    <a:pt x="923" y="599"/>
                  </a:cubicBezTo>
                  <a:cubicBezTo>
                    <a:pt x="774" y="421"/>
                    <a:pt x="625" y="242"/>
                    <a:pt x="476" y="78"/>
                  </a:cubicBezTo>
                  <a:cubicBezTo>
                    <a:pt x="432" y="26"/>
                    <a:pt x="361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4"/>
            <p:cNvSpPr/>
            <p:nvPr/>
          </p:nvSpPr>
          <p:spPr>
            <a:xfrm>
              <a:off x="3085000" y="896075"/>
              <a:ext cx="27650" cy="87700"/>
            </a:xfrm>
            <a:custGeom>
              <a:avLst/>
              <a:gdLst/>
              <a:ahLst/>
              <a:cxnLst/>
              <a:rect l="l" t="t" r="r" b="b"/>
              <a:pathLst>
                <a:path w="1106" h="3508" extrusionOk="0">
                  <a:moveTo>
                    <a:pt x="220" y="0"/>
                  </a:moveTo>
                  <a:cubicBezTo>
                    <a:pt x="106" y="0"/>
                    <a:pt x="1" y="114"/>
                    <a:pt x="79" y="237"/>
                  </a:cubicBezTo>
                  <a:cubicBezTo>
                    <a:pt x="347" y="668"/>
                    <a:pt x="525" y="1174"/>
                    <a:pt x="540" y="1695"/>
                  </a:cubicBezTo>
                  <a:cubicBezTo>
                    <a:pt x="555" y="1963"/>
                    <a:pt x="496" y="2216"/>
                    <a:pt x="421" y="2469"/>
                  </a:cubicBezTo>
                  <a:cubicBezTo>
                    <a:pt x="347" y="2767"/>
                    <a:pt x="243" y="3095"/>
                    <a:pt x="376" y="3377"/>
                  </a:cubicBezTo>
                  <a:cubicBezTo>
                    <a:pt x="421" y="3467"/>
                    <a:pt x="505" y="3507"/>
                    <a:pt x="589" y="3507"/>
                  </a:cubicBezTo>
                  <a:cubicBezTo>
                    <a:pt x="700" y="3507"/>
                    <a:pt x="812" y="3437"/>
                    <a:pt x="838" y="3318"/>
                  </a:cubicBezTo>
                  <a:cubicBezTo>
                    <a:pt x="883" y="3169"/>
                    <a:pt x="883" y="3020"/>
                    <a:pt x="912" y="2871"/>
                  </a:cubicBezTo>
                  <a:cubicBezTo>
                    <a:pt x="942" y="2708"/>
                    <a:pt x="987" y="2559"/>
                    <a:pt x="1017" y="2410"/>
                  </a:cubicBezTo>
                  <a:cubicBezTo>
                    <a:pt x="1076" y="2127"/>
                    <a:pt x="1106" y="1829"/>
                    <a:pt x="1061" y="1547"/>
                  </a:cubicBezTo>
                  <a:cubicBezTo>
                    <a:pt x="1002" y="966"/>
                    <a:pt x="763" y="430"/>
                    <a:pt x="332" y="43"/>
                  </a:cubicBezTo>
                  <a:cubicBezTo>
                    <a:pt x="298" y="13"/>
                    <a:pt x="25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4"/>
            <p:cNvSpPr/>
            <p:nvPr/>
          </p:nvSpPr>
          <p:spPr>
            <a:xfrm>
              <a:off x="2925075" y="772850"/>
              <a:ext cx="148500" cy="126400"/>
            </a:xfrm>
            <a:custGeom>
              <a:avLst/>
              <a:gdLst/>
              <a:ahLst/>
              <a:cxnLst/>
              <a:rect l="l" t="t" r="r" b="b"/>
              <a:pathLst>
                <a:path w="5940" h="5056" extrusionOk="0">
                  <a:moveTo>
                    <a:pt x="317" y="1"/>
                  </a:moveTo>
                  <a:cubicBezTo>
                    <a:pt x="179" y="1"/>
                    <a:pt x="38" y="90"/>
                    <a:pt x="31" y="269"/>
                  </a:cubicBezTo>
                  <a:cubicBezTo>
                    <a:pt x="1" y="894"/>
                    <a:pt x="507" y="1400"/>
                    <a:pt x="1058" y="1638"/>
                  </a:cubicBezTo>
                  <a:cubicBezTo>
                    <a:pt x="1728" y="1936"/>
                    <a:pt x="2457" y="1980"/>
                    <a:pt x="3008" y="2531"/>
                  </a:cubicBezTo>
                  <a:cubicBezTo>
                    <a:pt x="3469" y="3007"/>
                    <a:pt x="3767" y="3618"/>
                    <a:pt x="4184" y="4139"/>
                  </a:cubicBezTo>
                  <a:cubicBezTo>
                    <a:pt x="4377" y="4392"/>
                    <a:pt x="4615" y="4615"/>
                    <a:pt x="4868" y="4794"/>
                  </a:cubicBezTo>
                  <a:cubicBezTo>
                    <a:pt x="5062" y="4915"/>
                    <a:pt x="5325" y="5056"/>
                    <a:pt x="5569" y="5056"/>
                  </a:cubicBezTo>
                  <a:cubicBezTo>
                    <a:pt x="5624" y="5056"/>
                    <a:pt x="5679" y="5048"/>
                    <a:pt x="5732" y="5032"/>
                  </a:cubicBezTo>
                  <a:cubicBezTo>
                    <a:pt x="5865" y="5002"/>
                    <a:pt x="5940" y="4823"/>
                    <a:pt x="5821" y="4719"/>
                  </a:cubicBezTo>
                  <a:cubicBezTo>
                    <a:pt x="5612" y="4541"/>
                    <a:pt x="5330" y="4481"/>
                    <a:pt x="5106" y="4317"/>
                  </a:cubicBezTo>
                  <a:cubicBezTo>
                    <a:pt x="4853" y="4139"/>
                    <a:pt x="4645" y="3900"/>
                    <a:pt x="4466" y="3662"/>
                  </a:cubicBezTo>
                  <a:cubicBezTo>
                    <a:pt x="4109" y="3186"/>
                    <a:pt x="3841" y="2650"/>
                    <a:pt x="3439" y="2218"/>
                  </a:cubicBezTo>
                  <a:cubicBezTo>
                    <a:pt x="3008" y="1742"/>
                    <a:pt x="2472" y="1519"/>
                    <a:pt x="1861" y="1340"/>
                  </a:cubicBezTo>
                  <a:cubicBezTo>
                    <a:pt x="1341" y="1191"/>
                    <a:pt x="552" y="938"/>
                    <a:pt x="581" y="269"/>
                  </a:cubicBezTo>
                  <a:cubicBezTo>
                    <a:pt x="589" y="90"/>
                    <a:pt x="455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4"/>
            <p:cNvSpPr/>
            <p:nvPr/>
          </p:nvSpPr>
          <p:spPr>
            <a:xfrm>
              <a:off x="2902025" y="781425"/>
              <a:ext cx="39450" cy="63675"/>
            </a:xfrm>
            <a:custGeom>
              <a:avLst/>
              <a:gdLst/>
              <a:ahLst/>
              <a:cxnLst/>
              <a:rect l="l" t="t" r="r" b="b"/>
              <a:pathLst>
                <a:path w="1578" h="2547" extrusionOk="0">
                  <a:moveTo>
                    <a:pt x="1258" y="1"/>
                  </a:moveTo>
                  <a:cubicBezTo>
                    <a:pt x="1110" y="1"/>
                    <a:pt x="958" y="124"/>
                    <a:pt x="1012" y="313"/>
                  </a:cubicBezTo>
                  <a:cubicBezTo>
                    <a:pt x="1044" y="441"/>
                    <a:pt x="1069" y="561"/>
                    <a:pt x="1107" y="679"/>
                  </a:cubicBezTo>
                  <a:lnTo>
                    <a:pt x="1107" y="679"/>
                  </a:lnTo>
                  <a:cubicBezTo>
                    <a:pt x="1086" y="706"/>
                    <a:pt x="1069" y="738"/>
                    <a:pt x="1057" y="774"/>
                  </a:cubicBezTo>
                  <a:cubicBezTo>
                    <a:pt x="1042" y="834"/>
                    <a:pt x="1042" y="893"/>
                    <a:pt x="1027" y="953"/>
                  </a:cubicBezTo>
                  <a:cubicBezTo>
                    <a:pt x="1027" y="1042"/>
                    <a:pt x="997" y="1116"/>
                    <a:pt x="982" y="1191"/>
                  </a:cubicBezTo>
                  <a:cubicBezTo>
                    <a:pt x="923" y="1355"/>
                    <a:pt x="848" y="1503"/>
                    <a:pt x="759" y="1637"/>
                  </a:cubicBezTo>
                  <a:cubicBezTo>
                    <a:pt x="670" y="1756"/>
                    <a:pt x="536" y="1861"/>
                    <a:pt x="417" y="1965"/>
                  </a:cubicBezTo>
                  <a:cubicBezTo>
                    <a:pt x="283" y="2069"/>
                    <a:pt x="89" y="2143"/>
                    <a:pt x="30" y="2307"/>
                  </a:cubicBezTo>
                  <a:cubicBezTo>
                    <a:pt x="0" y="2382"/>
                    <a:pt x="45" y="2486"/>
                    <a:pt x="119" y="2516"/>
                  </a:cubicBezTo>
                  <a:cubicBezTo>
                    <a:pt x="163" y="2538"/>
                    <a:pt x="210" y="2547"/>
                    <a:pt x="258" y="2547"/>
                  </a:cubicBezTo>
                  <a:cubicBezTo>
                    <a:pt x="404" y="2547"/>
                    <a:pt x="561" y="2460"/>
                    <a:pt x="685" y="2382"/>
                  </a:cubicBezTo>
                  <a:cubicBezTo>
                    <a:pt x="848" y="2277"/>
                    <a:pt x="997" y="2143"/>
                    <a:pt x="1116" y="1995"/>
                  </a:cubicBezTo>
                  <a:cubicBezTo>
                    <a:pt x="1384" y="1667"/>
                    <a:pt x="1533" y="1280"/>
                    <a:pt x="1578" y="848"/>
                  </a:cubicBezTo>
                  <a:cubicBezTo>
                    <a:pt x="1578" y="792"/>
                    <a:pt x="1554" y="729"/>
                    <a:pt x="1517" y="680"/>
                  </a:cubicBezTo>
                  <a:lnTo>
                    <a:pt x="1517" y="680"/>
                  </a:lnTo>
                  <a:cubicBezTo>
                    <a:pt x="1563" y="517"/>
                    <a:pt x="1535" y="352"/>
                    <a:pt x="1488" y="179"/>
                  </a:cubicBezTo>
                  <a:cubicBezTo>
                    <a:pt x="1453" y="54"/>
                    <a:pt x="1356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4"/>
            <p:cNvSpPr/>
            <p:nvPr/>
          </p:nvSpPr>
          <p:spPr>
            <a:xfrm>
              <a:off x="2932150" y="714225"/>
              <a:ext cx="35000" cy="85025"/>
            </a:xfrm>
            <a:custGeom>
              <a:avLst/>
              <a:gdLst/>
              <a:ahLst/>
              <a:cxnLst/>
              <a:rect l="l" t="t" r="r" b="b"/>
              <a:pathLst>
                <a:path w="1400" h="3401" extrusionOk="0">
                  <a:moveTo>
                    <a:pt x="979" y="1"/>
                  </a:moveTo>
                  <a:cubicBezTo>
                    <a:pt x="891" y="1"/>
                    <a:pt x="800" y="43"/>
                    <a:pt x="745" y="113"/>
                  </a:cubicBezTo>
                  <a:cubicBezTo>
                    <a:pt x="656" y="247"/>
                    <a:pt x="671" y="425"/>
                    <a:pt x="685" y="574"/>
                  </a:cubicBezTo>
                  <a:cubicBezTo>
                    <a:pt x="700" y="738"/>
                    <a:pt x="715" y="902"/>
                    <a:pt x="745" y="1066"/>
                  </a:cubicBezTo>
                  <a:cubicBezTo>
                    <a:pt x="775" y="1363"/>
                    <a:pt x="834" y="1646"/>
                    <a:pt x="819" y="1944"/>
                  </a:cubicBezTo>
                  <a:cubicBezTo>
                    <a:pt x="819" y="2182"/>
                    <a:pt x="775" y="2420"/>
                    <a:pt x="641" y="2628"/>
                  </a:cubicBezTo>
                  <a:cubicBezTo>
                    <a:pt x="522" y="2837"/>
                    <a:pt x="343" y="2911"/>
                    <a:pt x="150" y="3015"/>
                  </a:cubicBezTo>
                  <a:cubicBezTo>
                    <a:pt x="1" y="3105"/>
                    <a:pt x="16" y="3358"/>
                    <a:pt x="194" y="3388"/>
                  </a:cubicBezTo>
                  <a:cubicBezTo>
                    <a:pt x="241" y="3396"/>
                    <a:pt x="287" y="3401"/>
                    <a:pt x="331" y="3401"/>
                  </a:cubicBezTo>
                  <a:cubicBezTo>
                    <a:pt x="884" y="3401"/>
                    <a:pt x="1271" y="2752"/>
                    <a:pt x="1340" y="2256"/>
                  </a:cubicBezTo>
                  <a:cubicBezTo>
                    <a:pt x="1400" y="1899"/>
                    <a:pt x="1355" y="1557"/>
                    <a:pt x="1311" y="1200"/>
                  </a:cubicBezTo>
                  <a:cubicBezTo>
                    <a:pt x="1281" y="1036"/>
                    <a:pt x="1251" y="857"/>
                    <a:pt x="1251" y="693"/>
                  </a:cubicBezTo>
                  <a:cubicBezTo>
                    <a:pt x="1236" y="500"/>
                    <a:pt x="1266" y="292"/>
                    <a:pt x="1177" y="113"/>
                  </a:cubicBezTo>
                  <a:cubicBezTo>
                    <a:pt x="1134" y="35"/>
                    <a:pt x="1058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4"/>
            <p:cNvSpPr/>
            <p:nvPr/>
          </p:nvSpPr>
          <p:spPr>
            <a:xfrm>
              <a:off x="3030775" y="814975"/>
              <a:ext cx="26800" cy="43925"/>
            </a:xfrm>
            <a:custGeom>
              <a:avLst/>
              <a:gdLst/>
              <a:ahLst/>
              <a:cxnLst/>
              <a:rect l="l" t="t" r="r" b="b"/>
              <a:pathLst>
                <a:path w="1072" h="1757" extrusionOk="0">
                  <a:moveTo>
                    <a:pt x="295" y="1"/>
                  </a:moveTo>
                  <a:cubicBezTo>
                    <a:pt x="271" y="1"/>
                    <a:pt x="247" y="5"/>
                    <a:pt x="223" y="13"/>
                  </a:cubicBezTo>
                  <a:cubicBezTo>
                    <a:pt x="89" y="57"/>
                    <a:pt x="0" y="191"/>
                    <a:pt x="45" y="325"/>
                  </a:cubicBezTo>
                  <a:cubicBezTo>
                    <a:pt x="119" y="578"/>
                    <a:pt x="209" y="831"/>
                    <a:pt x="328" y="1069"/>
                  </a:cubicBezTo>
                  <a:cubicBezTo>
                    <a:pt x="447" y="1308"/>
                    <a:pt x="596" y="1516"/>
                    <a:pt x="774" y="1709"/>
                  </a:cubicBezTo>
                  <a:cubicBezTo>
                    <a:pt x="806" y="1741"/>
                    <a:pt x="847" y="1756"/>
                    <a:pt x="886" y="1756"/>
                  </a:cubicBezTo>
                  <a:cubicBezTo>
                    <a:pt x="921" y="1756"/>
                    <a:pt x="955" y="1745"/>
                    <a:pt x="983" y="1724"/>
                  </a:cubicBezTo>
                  <a:cubicBezTo>
                    <a:pt x="1057" y="1665"/>
                    <a:pt x="1072" y="1590"/>
                    <a:pt x="1027" y="1516"/>
                  </a:cubicBezTo>
                  <a:cubicBezTo>
                    <a:pt x="983" y="1397"/>
                    <a:pt x="938" y="1293"/>
                    <a:pt x="893" y="1174"/>
                  </a:cubicBezTo>
                  <a:cubicBezTo>
                    <a:pt x="849" y="1069"/>
                    <a:pt x="804" y="980"/>
                    <a:pt x="759" y="876"/>
                  </a:cubicBezTo>
                  <a:cubicBezTo>
                    <a:pt x="670" y="653"/>
                    <a:pt x="596" y="429"/>
                    <a:pt x="536" y="191"/>
                  </a:cubicBezTo>
                  <a:cubicBezTo>
                    <a:pt x="512" y="81"/>
                    <a:pt x="406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4"/>
            <p:cNvSpPr/>
            <p:nvPr/>
          </p:nvSpPr>
          <p:spPr>
            <a:xfrm>
              <a:off x="2984675" y="771975"/>
              <a:ext cx="77750" cy="33650"/>
            </a:xfrm>
            <a:custGeom>
              <a:avLst/>
              <a:gdLst/>
              <a:ahLst/>
              <a:cxnLst/>
              <a:rect l="l" t="t" r="r" b="b"/>
              <a:pathLst>
                <a:path w="3110" h="1346" extrusionOk="0">
                  <a:moveTo>
                    <a:pt x="268" y="0"/>
                  </a:moveTo>
                  <a:cubicBezTo>
                    <a:pt x="135" y="0"/>
                    <a:pt x="0" y="88"/>
                    <a:pt x="13" y="244"/>
                  </a:cubicBezTo>
                  <a:cubicBezTo>
                    <a:pt x="28" y="527"/>
                    <a:pt x="371" y="735"/>
                    <a:pt x="594" y="869"/>
                  </a:cubicBezTo>
                  <a:cubicBezTo>
                    <a:pt x="817" y="1033"/>
                    <a:pt x="1085" y="1137"/>
                    <a:pt x="1338" y="1226"/>
                  </a:cubicBezTo>
                  <a:cubicBezTo>
                    <a:pt x="1591" y="1301"/>
                    <a:pt x="1874" y="1346"/>
                    <a:pt x="2142" y="1346"/>
                  </a:cubicBezTo>
                  <a:cubicBezTo>
                    <a:pt x="2395" y="1331"/>
                    <a:pt x="2722" y="1316"/>
                    <a:pt x="2946" y="1182"/>
                  </a:cubicBezTo>
                  <a:cubicBezTo>
                    <a:pt x="3109" y="1063"/>
                    <a:pt x="3035" y="825"/>
                    <a:pt x="2841" y="810"/>
                  </a:cubicBezTo>
                  <a:cubicBezTo>
                    <a:pt x="2822" y="807"/>
                    <a:pt x="2801" y="806"/>
                    <a:pt x="2780" y="806"/>
                  </a:cubicBezTo>
                  <a:cubicBezTo>
                    <a:pt x="2692" y="806"/>
                    <a:pt x="2595" y="827"/>
                    <a:pt x="2499" y="839"/>
                  </a:cubicBezTo>
                  <a:lnTo>
                    <a:pt x="2157" y="839"/>
                  </a:lnTo>
                  <a:cubicBezTo>
                    <a:pt x="1933" y="810"/>
                    <a:pt x="1710" y="780"/>
                    <a:pt x="1502" y="705"/>
                  </a:cubicBezTo>
                  <a:cubicBezTo>
                    <a:pt x="1293" y="646"/>
                    <a:pt x="1100" y="557"/>
                    <a:pt x="921" y="438"/>
                  </a:cubicBezTo>
                  <a:cubicBezTo>
                    <a:pt x="832" y="378"/>
                    <a:pt x="743" y="318"/>
                    <a:pt x="668" y="244"/>
                  </a:cubicBezTo>
                  <a:cubicBezTo>
                    <a:pt x="564" y="155"/>
                    <a:pt x="460" y="21"/>
                    <a:pt x="326" y="6"/>
                  </a:cubicBezTo>
                  <a:cubicBezTo>
                    <a:pt x="307" y="2"/>
                    <a:pt x="28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4"/>
            <p:cNvSpPr/>
            <p:nvPr/>
          </p:nvSpPr>
          <p:spPr>
            <a:xfrm>
              <a:off x="2979275" y="752575"/>
              <a:ext cx="21000" cy="34175"/>
            </a:xfrm>
            <a:custGeom>
              <a:avLst/>
              <a:gdLst/>
              <a:ahLst/>
              <a:cxnLst/>
              <a:rect l="l" t="t" r="r" b="b"/>
              <a:pathLst>
                <a:path w="840" h="1367" extrusionOk="0">
                  <a:moveTo>
                    <a:pt x="66" y="1094"/>
                  </a:moveTo>
                  <a:lnTo>
                    <a:pt x="66" y="1094"/>
                  </a:lnTo>
                  <a:cubicBezTo>
                    <a:pt x="58" y="1105"/>
                    <a:pt x="50" y="1116"/>
                    <a:pt x="44" y="1127"/>
                  </a:cubicBezTo>
                  <a:lnTo>
                    <a:pt x="44" y="1127"/>
                  </a:lnTo>
                  <a:cubicBezTo>
                    <a:pt x="49" y="1115"/>
                    <a:pt x="58" y="1103"/>
                    <a:pt x="66" y="1094"/>
                  </a:cubicBezTo>
                  <a:close/>
                  <a:moveTo>
                    <a:pt x="555" y="0"/>
                  </a:moveTo>
                  <a:cubicBezTo>
                    <a:pt x="535" y="0"/>
                    <a:pt x="516" y="3"/>
                    <a:pt x="497" y="8"/>
                  </a:cubicBezTo>
                  <a:cubicBezTo>
                    <a:pt x="378" y="53"/>
                    <a:pt x="304" y="142"/>
                    <a:pt x="304" y="261"/>
                  </a:cubicBezTo>
                  <a:cubicBezTo>
                    <a:pt x="304" y="306"/>
                    <a:pt x="304" y="350"/>
                    <a:pt x="319" y="395"/>
                  </a:cubicBezTo>
                  <a:cubicBezTo>
                    <a:pt x="319" y="395"/>
                    <a:pt x="319" y="410"/>
                    <a:pt x="319" y="410"/>
                  </a:cubicBezTo>
                  <a:cubicBezTo>
                    <a:pt x="319" y="411"/>
                    <a:pt x="319" y="412"/>
                    <a:pt x="319" y="413"/>
                  </a:cubicBezTo>
                  <a:lnTo>
                    <a:pt x="319" y="413"/>
                  </a:lnTo>
                  <a:cubicBezTo>
                    <a:pt x="323" y="448"/>
                    <a:pt x="334" y="476"/>
                    <a:pt x="334" y="514"/>
                  </a:cubicBezTo>
                  <a:cubicBezTo>
                    <a:pt x="334" y="531"/>
                    <a:pt x="329" y="543"/>
                    <a:pt x="325" y="556"/>
                  </a:cubicBezTo>
                  <a:lnTo>
                    <a:pt x="325" y="556"/>
                  </a:lnTo>
                  <a:cubicBezTo>
                    <a:pt x="324" y="554"/>
                    <a:pt x="324" y="553"/>
                    <a:pt x="323" y="553"/>
                  </a:cubicBezTo>
                  <a:lnTo>
                    <a:pt x="323" y="553"/>
                  </a:lnTo>
                  <a:cubicBezTo>
                    <a:pt x="322" y="553"/>
                    <a:pt x="321" y="555"/>
                    <a:pt x="319" y="559"/>
                  </a:cubicBezTo>
                  <a:cubicBezTo>
                    <a:pt x="319" y="573"/>
                    <a:pt x="319" y="588"/>
                    <a:pt x="319" y="603"/>
                  </a:cubicBezTo>
                  <a:cubicBezTo>
                    <a:pt x="304" y="633"/>
                    <a:pt x="304" y="678"/>
                    <a:pt x="289" y="722"/>
                  </a:cubicBezTo>
                  <a:cubicBezTo>
                    <a:pt x="289" y="722"/>
                    <a:pt x="274" y="737"/>
                    <a:pt x="274" y="752"/>
                  </a:cubicBezTo>
                  <a:cubicBezTo>
                    <a:pt x="273" y="753"/>
                    <a:pt x="273" y="755"/>
                    <a:pt x="272" y="756"/>
                  </a:cubicBezTo>
                  <a:lnTo>
                    <a:pt x="272" y="756"/>
                  </a:lnTo>
                  <a:cubicBezTo>
                    <a:pt x="265" y="766"/>
                    <a:pt x="259" y="779"/>
                    <a:pt x="259" y="797"/>
                  </a:cubicBezTo>
                  <a:cubicBezTo>
                    <a:pt x="229" y="827"/>
                    <a:pt x="214" y="871"/>
                    <a:pt x="200" y="901"/>
                  </a:cubicBezTo>
                  <a:cubicBezTo>
                    <a:pt x="185" y="916"/>
                    <a:pt x="170" y="946"/>
                    <a:pt x="155" y="960"/>
                  </a:cubicBezTo>
                  <a:cubicBezTo>
                    <a:pt x="158" y="958"/>
                    <a:pt x="160" y="956"/>
                    <a:pt x="161" y="956"/>
                  </a:cubicBezTo>
                  <a:lnTo>
                    <a:pt x="161" y="956"/>
                  </a:lnTo>
                  <a:cubicBezTo>
                    <a:pt x="164" y="956"/>
                    <a:pt x="152" y="975"/>
                    <a:pt x="140" y="975"/>
                  </a:cubicBezTo>
                  <a:cubicBezTo>
                    <a:pt x="140" y="990"/>
                    <a:pt x="125" y="1005"/>
                    <a:pt x="110" y="1020"/>
                  </a:cubicBezTo>
                  <a:cubicBezTo>
                    <a:pt x="109" y="1021"/>
                    <a:pt x="109" y="1022"/>
                    <a:pt x="108" y="1023"/>
                  </a:cubicBezTo>
                  <a:lnTo>
                    <a:pt x="108" y="1023"/>
                  </a:lnTo>
                  <a:cubicBezTo>
                    <a:pt x="106" y="1025"/>
                    <a:pt x="102" y="1029"/>
                    <a:pt x="95" y="1035"/>
                  </a:cubicBezTo>
                  <a:cubicBezTo>
                    <a:pt x="66" y="1065"/>
                    <a:pt x="51" y="1094"/>
                    <a:pt x="36" y="1139"/>
                  </a:cubicBezTo>
                  <a:cubicBezTo>
                    <a:pt x="39" y="1133"/>
                    <a:pt x="42" y="1127"/>
                    <a:pt x="45" y="1122"/>
                  </a:cubicBezTo>
                  <a:lnTo>
                    <a:pt x="45" y="1122"/>
                  </a:lnTo>
                  <a:cubicBezTo>
                    <a:pt x="43" y="1126"/>
                    <a:pt x="41" y="1130"/>
                    <a:pt x="40" y="1134"/>
                  </a:cubicBezTo>
                  <a:lnTo>
                    <a:pt x="40" y="1134"/>
                  </a:lnTo>
                  <a:cubicBezTo>
                    <a:pt x="12" y="1185"/>
                    <a:pt x="1" y="1241"/>
                    <a:pt x="36" y="1288"/>
                  </a:cubicBezTo>
                  <a:cubicBezTo>
                    <a:pt x="73" y="1337"/>
                    <a:pt x="120" y="1366"/>
                    <a:pt x="177" y="1366"/>
                  </a:cubicBezTo>
                  <a:cubicBezTo>
                    <a:pt x="189" y="1366"/>
                    <a:pt x="202" y="1365"/>
                    <a:pt x="214" y="1362"/>
                  </a:cubicBezTo>
                  <a:lnTo>
                    <a:pt x="214" y="1362"/>
                  </a:lnTo>
                  <a:cubicBezTo>
                    <a:pt x="214" y="1362"/>
                    <a:pt x="214" y="1362"/>
                    <a:pt x="214" y="1362"/>
                  </a:cubicBezTo>
                  <a:lnTo>
                    <a:pt x="214" y="1362"/>
                  </a:lnTo>
                  <a:cubicBezTo>
                    <a:pt x="244" y="1347"/>
                    <a:pt x="274" y="1347"/>
                    <a:pt x="304" y="1347"/>
                  </a:cubicBezTo>
                  <a:cubicBezTo>
                    <a:pt x="319" y="1333"/>
                    <a:pt x="348" y="1318"/>
                    <a:pt x="378" y="1303"/>
                  </a:cubicBezTo>
                  <a:cubicBezTo>
                    <a:pt x="423" y="1273"/>
                    <a:pt x="467" y="1228"/>
                    <a:pt x="512" y="1199"/>
                  </a:cubicBezTo>
                  <a:cubicBezTo>
                    <a:pt x="601" y="1124"/>
                    <a:pt x="676" y="1035"/>
                    <a:pt x="721" y="931"/>
                  </a:cubicBezTo>
                  <a:cubicBezTo>
                    <a:pt x="765" y="827"/>
                    <a:pt x="810" y="722"/>
                    <a:pt x="825" y="618"/>
                  </a:cubicBezTo>
                  <a:cubicBezTo>
                    <a:pt x="840" y="485"/>
                    <a:pt x="840" y="367"/>
                    <a:pt x="825" y="219"/>
                  </a:cubicBezTo>
                  <a:lnTo>
                    <a:pt x="825" y="219"/>
                  </a:lnTo>
                  <a:cubicBezTo>
                    <a:pt x="830" y="242"/>
                    <a:pt x="833" y="265"/>
                    <a:pt x="840" y="291"/>
                  </a:cubicBezTo>
                  <a:lnTo>
                    <a:pt x="825" y="216"/>
                  </a:lnTo>
                  <a:lnTo>
                    <a:pt x="825" y="216"/>
                  </a:lnTo>
                  <a:cubicBezTo>
                    <a:pt x="825" y="217"/>
                    <a:pt x="825" y="218"/>
                    <a:pt x="825" y="219"/>
                  </a:cubicBezTo>
                  <a:lnTo>
                    <a:pt x="825" y="219"/>
                  </a:lnTo>
                  <a:cubicBezTo>
                    <a:pt x="819" y="190"/>
                    <a:pt x="812" y="161"/>
                    <a:pt x="795" y="127"/>
                  </a:cubicBezTo>
                  <a:cubicBezTo>
                    <a:pt x="746" y="53"/>
                    <a:pt x="64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4"/>
            <p:cNvSpPr/>
            <p:nvPr/>
          </p:nvSpPr>
          <p:spPr>
            <a:xfrm>
              <a:off x="2921000" y="694275"/>
              <a:ext cx="119100" cy="67900"/>
            </a:xfrm>
            <a:custGeom>
              <a:avLst/>
              <a:gdLst/>
              <a:ahLst/>
              <a:cxnLst/>
              <a:rect l="l" t="t" r="r" b="b"/>
              <a:pathLst>
                <a:path w="4764" h="2716" extrusionOk="0">
                  <a:moveTo>
                    <a:pt x="1326" y="1"/>
                  </a:moveTo>
                  <a:cubicBezTo>
                    <a:pt x="1257" y="1"/>
                    <a:pt x="1187" y="6"/>
                    <a:pt x="1117" y="18"/>
                  </a:cubicBezTo>
                  <a:cubicBezTo>
                    <a:pt x="640" y="92"/>
                    <a:pt x="119" y="479"/>
                    <a:pt x="30" y="985"/>
                  </a:cubicBezTo>
                  <a:cubicBezTo>
                    <a:pt x="0" y="1163"/>
                    <a:pt x="160" y="1314"/>
                    <a:pt x="310" y="1314"/>
                  </a:cubicBezTo>
                  <a:cubicBezTo>
                    <a:pt x="387" y="1314"/>
                    <a:pt x="461" y="1274"/>
                    <a:pt x="506" y="1179"/>
                  </a:cubicBezTo>
                  <a:cubicBezTo>
                    <a:pt x="670" y="822"/>
                    <a:pt x="893" y="539"/>
                    <a:pt x="1325" y="539"/>
                  </a:cubicBezTo>
                  <a:cubicBezTo>
                    <a:pt x="1786" y="539"/>
                    <a:pt x="2039" y="926"/>
                    <a:pt x="2397" y="1164"/>
                  </a:cubicBezTo>
                  <a:cubicBezTo>
                    <a:pt x="2947" y="1551"/>
                    <a:pt x="4227" y="1640"/>
                    <a:pt x="4227" y="2533"/>
                  </a:cubicBezTo>
                  <a:cubicBezTo>
                    <a:pt x="4227" y="2655"/>
                    <a:pt x="4312" y="2715"/>
                    <a:pt x="4398" y="2715"/>
                  </a:cubicBezTo>
                  <a:cubicBezTo>
                    <a:pt x="4470" y="2715"/>
                    <a:pt x="4543" y="2674"/>
                    <a:pt x="4570" y="2593"/>
                  </a:cubicBezTo>
                  <a:cubicBezTo>
                    <a:pt x="4763" y="2087"/>
                    <a:pt x="4436" y="1625"/>
                    <a:pt x="4019" y="1343"/>
                  </a:cubicBezTo>
                  <a:cubicBezTo>
                    <a:pt x="3573" y="1030"/>
                    <a:pt x="2977" y="970"/>
                    <a:pt x="2545" y="613"/>
                  </a:cubicBezTo>
                  <a:cubicBezTo>
                    <a:pt x="2337" y="449"/>
                    <a:pt x="2144" y="241"/>
                    <a:pt x="1891" y="122"/>
                  </a:cubicBezTo>
                  <a:cubicBezTo>
                    <a:pt x="1715" y="45"/>
                    <a:pt x="1522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4"/>
            <p:cNvSpPr/>
            <p:nvPr/>
          </p:nvSpPr>
          <p:spPr>
            <a:xfrm>
              <a:off x="2915025" y="707000"/>
              <a:ext cx="23850" cy="33575"/>
            </a:xfrm>
            <a:custGeom>
              <a:avLst/>
              <a:gdLst/>
              <a:ahLst/>
              <a:cxnLst/>
              <a:rect l="l" t="t" r="r" b="b"/>
              <a:pathLst>
                <a:path w="954" h="1343" extrusionOk="0">
                  <a:moveTo>
                    <a:pt x="113" y="17"/>
                  </a:moveTo>
                  <a:cubicBezTo>
                    <a:pt x="100" y="22"/>
                    <a:pt x="93" y="25"/>
                    <a:pt x="94" y="25"/>
                  </a:cubicBezTo>
                  <a:cubicBezTo>
                    <a:pt x="95" y="25"/>
                    <a:pt x="101" y="22"/>
                    <a:pt x="113" y="17"/>
                  </a:cubicBezTo>
                  <a:close/>
                  <a:moveTo>
                    <a:pt x="426" y="1062"/>
                  </a:moveTo>
                  <a:cubicBezTo>
                    <a:pt x="426" y="1062"/>
                    <a:pt x="428" y="1077"/>
                    <a:pt x="432" y="1094"/>
                  </a:cubicBezTo>
                  <a:lnTo>
                    <a:pt x="432" y="1094"/>
                  </a:lnTo>
                  <a:cubicBezTo>
                    <a:pt x="428" y="1071"/>
                    <a:pt x="427" y="1062"/>
                    <a:pt x="426" y="1062"/>
                  </a:cubicBezTo>
                  <a:close/>
                  <a:moveTo>
                    <a:pt x="150" y="0"/>
                  </a:moveTo>
                  <a:cubicBezTo>
                    <a:pt x="135" y="8"/>
                    <a:pt x="123" y="13"/>
                    <a:pt x="113" y="17"/>
                  </a:cubicBezTo>
                  <a:lnTo>
                    <a:pt x="113" y="17"/>
                  </a:lnTo>
                  <a:cubicBezTo>
                    <a:pt x="115" y="16"/>
                    <a:pt x="118" y="16"/>
                    <a:pt x="120" y="15"/>
                  </a:cubicBezTo>
                  <a:lnTo>
                    <a:pt x="120" y="15"/>
                  </a:lnTo>
                  <a:cubicBezTo>
                    <a:pt x="46" y="45"/>
                    <a:pt x="16" y="89"/>
                    <a:pt x="1" y="164"/>
                  </a:cubicBezTo>
                  <a:cubicBezTo>
                    <a:pt x="4" y="151"/>
                    <a:pt x="6" y="146"/>
                    <a:pt x="7" y="146"/>
                  </a:cubicBezTo>
                  <a:lnTo>
                    <a:pt x="7" y="146"/>
                  </a:lnTo>
                  <a:cubicBezTo>
                    <a:pt x="10" y="146"/>
                    <a:pt x="1" y="212"/>
                    <a:pt x="1" y="223"/>
                  </a:cubicBezTo>
                  <a:cubicBezTo>
                    <a:pt x="1" y="253"/>
                    <a:pt x="16" y="283"/>
                    <a:pt x="31" y="313"/>
                  </a:cubicBezTo>
                  <a:cubicBezTo>
                    <a:pt x="46" y="342"/>
                    <a:pt x="75" y="372"/>
                    <a:pt x="105" y="402"/>
                  </a:cubicBezTo>
                  <a:cubicBezTo>
                    <a:pt x="120" y="417"/>
                    <a:pt x="135" y="432"/>
                    <a:pt x="150" y="447"/>
                  </a:cubicBezTo>
                  <a:cubicBezTo>
                    <a:pt x="161" y="458"/>
                    <a:pt x="188" y="493"/>
                    <a:pt x="184" y="493"/>
                  </a:cubicBezTo>
                  <a:cubicBezTo>
                    <a:pt x="182" y="493"/>
                    <a:pt x="177" y="488"/>
                    <a:pt x="165" y="476"/>
                  </a:cubicBezTo>
                  <a:lnTo>
                    <a:pt x="165" y="476"/>
                  </a:lnTo>
                  <a:cubicBezTo>
                    <a:pt x="224" y="551"/>
                    <a:pt x="284" y="625"/>
                    <a:pt x="328" y="714"/>
                  </a:cubicBezTo>
                  <a:cubicBezTo>
                    <a:pt x="328" y="726"/>
                    <a:pt x="337" y="737"/>
                    <a:pt x="341" y="755"/>
                  </a:cubicBezTo>
                  <a:lnTo>
                    <a:pt x="341" y="755"/>
                  </a:lnTo>
                  <a:cubicBezTo>
                    <a:pt x="340" y="753"/>
                    <a:pt x="340" y="753"/>
                    <a:pt x="340" y="753"/>
                  </a:cubicBezTo>
                  <a:lnTo>
                    <a:pt x="340" y="753"/>
                  </a:lnTo>
                  <a:cubicBezTo>
                    <a:pt x="340" y="753"/>
                    <a:pt x="341" y="754"/>
                    <a:pt x="341" y="755"/>
                  </a:cubicBezTo>
                  <a:lnTo>
                    <a:pt x="341" y="755"/>
                  </a:lnTo>
                  <a:cubicBezTo>
                    <a:pt x="341" y="755"/>
                    <a:pt x="341" y="755"/>
                    <a:pt x="341" y="755"/>
                  </a:cubicBezTo>
                  <a:lnTo>
                    <a:pt x="341" y="755"/>
                  </a:lnTo>
                  <a:cubicBezTo>
                    <a:pt x="342" y="756"/>
                    <a:pt x="342" y="757"/>
                    <a:pt x="343" y="759"/>
                  </a:cubicBezTo>
                  <a:cubicBezTo>
                    <a:pt x="343" y="759"/>
                    <a:pt x="343" y="760"/>
                    <a:pt x="343" y="760"/>
                  </a:cubicBezTo>
                  <a:lnTo>
                    <a:pt x="343" y="760"/>
                  </a:lnTo>
                  <a:cubicBezTo>
                    <a:pt x="342" y="758"/>
                    <a:pt x="342" y="756"/>
                    <a:pt x="341" y="755"/>
                  </a:cubicBezTo>
                  <a:lnTo>
                    <a:pt x="341" y="755"/>
                  </a:lnTo>
                  <a:cubicBezTo>
                    <a:pt x="342" y="761"/>
                    <a:pt x="343" y="767"/>
                    <a:pt x="343" y="774"/>
                  </a:cubicBezTo>
                  <a:cubicBezTo>
                    <a:pt x="350" y="783"/>
                    <a:pt x="352" y="787"/>
                    <a:pt x="353" y="787"/>
                  </a:cubicBezTo>
                  <a:cubicBezTo>
                    <a:pt x="354" y="787"/>
                    <a:pt x="354" y="785"/>
                    <a:pt x="353" y="783"/>
                  </a:cubicBezTo>
                  <a:lnTo>
                    <a:pt x="353" y="783"/>
                  </a:lnTo>
                  <a:cubicBezTo>
                    <a:pt x="356" y="787"/>
                    <a:pt x="358" y="789"/>
                    <a:pt x="358" y="789"/>
                  </a:cubicBezTo>
                  <a:cubicBezTo>
                    <a:pt x="373" y="834"/>
                    <a:pt x="388" y="878"/>
                    <a:pt x="403" y="938"/>
                  </a:cubicBezTo>
                  <a:cubicBezTo>
                    <a:pt x="418" y="982"/>
                    <a:pt x="418" y="1027"/>
                    <a:pt x="433" y="1072"/>
                  </a:cubicBezTo>
                  <a:cubicBezTo>
                    <a:pt x="433" y="1086"/>
                    <a:pt x="433" y="1087"/>
                    <a:pt x="433" y="1099"/>
                  </a:cubicBezTo>
                  <a:lnTo>
                    <a:pt x="433" y="1099"/>
                  </a:lnTo>
                  <a:cubicBezTo>
                    <a:pt x="432" y="1098"/>
                    <a:pt x="432" y="1096"/>
                    <a:pt x="432" y="1094"/>
                  </a:cubicBezTo>
                  <a:lnTo>
                    <a:pt x="432" y="1094"/>
                  </a:lnTo>
                  <a:cubicBezTo>
                    <a:pt x="432" y="1096"/>
                    <a:pt x="432" y="1099"/>
                    <a:pt x="433" y="1101"/>
                  </a:cubicBezTo>
                  <a:cubicBezTo>
                    <a:pt x="433" y="1101"/>
                    <a:pt x="433" y="1100"/>
                    <a:pt x="433" y="1099"/>
                  </a:cubicBezTo>
                  <a:lnTo>
                    <a:pt x="433" y="1099"/>
                  </a:lnTo>
                  <a:cubicBezTo>
                    <a:pt x="437" y="1119"/>
                    <a:pt x="442" y="1141"/>
                    <a:pt x="448" y="1146"/>
                  </a:cubicBezTo>
                  <a:cubicBezTo>
                    <a:pt x="462" y="1221"/>
                    <a:pt x="507" y="1265"/>
                    <a:pt x="581" y="1310"/>
                  </a:cubicBezTo>
                  <a:cubicBezTo>
                    <a:pt x="610" y="1333"/>
                    <a:pt x="647" y="1342"/>
                    <a:pt x="686" y="1342"/>
                  </a:cubicBezTo>
                  <a:cubicBezTo>
                    <a:pt x="750" y="1342"/>
                    <a:pt x="818" y="1317"/>
                    <a:pt x="864" y="1280"/>
                  </a:cubicBezTo>
                  <a:cubicBezTo>
                    <a:pt x="909" y="1221"/>
                    <a:pt x="954" y="1146"/>
                    <a:pt x="954" y="1072"/>
                  </a:cubicBezTo>
                  <a:cubicBezTo>
                    <a:pt x="954" y="1027"/>
                    <a:pt x="939" y="982"/>
                    <a:pt x="924" y="938"/>
                  </a:cubicBezTo>
                  <a:cubicBezTo>
                    <a:pt x="924" y="893"/>
                    <a:pt x="909" y="848"/>
                    <a:pt x="894" y="789"/>
                  </a:cubicBezTo>
                  <a:cubicBezTo>
                    <a:pt x="849" y="685"/>
                    <a:pt x="805" y="566"/>
                    <a:pt x="745" y="461"/>
                  </a:cubicBezTo>
                  <a:cubicBezTo>
                    <a:pt x="686" y="372"/>
                    <a:pt x="611" y="268"/>
                    <a:pt x="522" y="194"/>
                  </a:cubicBezTo>
                  <a:cubicBezTo>
                    <a:pt x="477" y="149"/>
                    <a:pt x="433" y="104"/>
                    <a:pt x="373" y="60"/>
                  </a:cubicBezTo>
                  <a:cubicBezTo>
                    <a:pt x="358" y="45"/>
                    <a:pt x="343" y="45"/>
                    <a:pt x="314" y="30"/>
                  </a:cubicBezTo>
                  <a:cubicBezTo>
                    <a:pt x="284" y="15"/>
                    <a:pt x="239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4"/>
            <p:cNvSpPr/>
            <p:nvPr/>
          </p:nvSpPr>
          <p:spPr>
            <a:xfrm>
              <a:off x="2957450" y="851325"/>
              <a:ext cx="29800" cy="68375"/>
            </a:xfrm>
            <a:custGeom>
              <a:avLst/>
              <a:gdLst/>
              <a:ahLst/>
              <a:cxnLst/>
              <a:rect l="l" t="t" r="r" b="b"/>
              <a:pathLst>
                <a:path w="1192" h="2735" extrusionOk="0">
                  <a:moveTo>
                    <a:pt x="922" y="0"/>
                  </a:moveTo>
                  <a:cubicBezTo>
                    <a:pt x="883" y="0"/>
                    <a:pt x="843" y="10"/>
                    <a:pt x="805" y="32"/>
                  </a:cubicBezTo>
                  <a:cubicBezTo>
                    <a:pt x="611" y="151"/>
                    <a:pt x="477" y="419"/>
                    <a:pt x="373" y="613"/>
                  </a:cubicBezTo>
                  <a:cubicBezTo>
                    <a:pt x="269" y="821"/>
                    <a:pt x="194" y="1059"/>
                    <a:pt x="135" y="1282"/>
                  </a:cubicBezTo>
                  <a:cubicBezTo>
                    <a:pt x="46" y="1714"/>
                    <a:pt x="1" y="2295"/>
                    <a:pt x="269" y="2667"/>
                  </a:cubicBezTo>
                  <a:cubicBezTo>
                    <a:pt x="310" y="2713"/>
                    <a:pt x="359" y="2735"/>
                    <a:pt x="406" y="2735"/>
                  </a:cubicBezTo>
                  <a:cubicBezTo>
                    <a:pt x="478" y="2735"/>
                    <a:pt x="543" y="2683"/>
                    <a:pt x="552" y="2592"/>
                  </a:cubicBezTo>
                  <a:cubicBezTo>
                    <a:pt x="581" y="2399"/>
                    <a:pt x="552" y="2190"/>
                    <a:pt x="552" y="1997"/>
                  </a:cubicBezTo>
                  <a:cubicBezTo>
                    <a:pt x="552" y="1803"/>
                    <a:pt x="566" y="1610"/>
                    <a:pt x="611" y="1416"/>
                  </a:cubicBezTo>
                  <a:cubicBezTo>
                    <a:pt x="656" y="1238"/>
                    <a:pt x="730" y="1059"/>
                    <a:pt x="805" y="881"/>
                  </a:cubicBezTo>
                  <a:cubicBezTo>
                    <a:pt x="849" y="806"/>
                    <a:pt x="909" y="717"/>
                    <a:pt x="953" y="642"/>
                  </a:cubicBezTo>
                  <a:cubicBezTo>
                    <a:pt x="1013" y="553"/>
                    <a:pt x="1102" y="464"/>
                    <a:pt x="1147" y="374"/>
                  </a:cubicBezTo>
                  <a:cubicBezTo>
                    <a:pt x="1192" y="270"/>
                    <a:pt x="1192" y="151"/>
                    <a:pt x="1102" y="77"/>
                  </a:cubicBezTo>
                  <a:cubicBezTo>
                    <a:pt x="1055" y="30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4"/>
            <p:cNvSpPr/>
            <p:nvPr/>
          </p:nvSpPr>
          <p:spPr>
            <a:xfrm>
              <a:off x="2956350" y="842900"/>
              <a:ext cx="20475" cy="37375"/>
            </a:xfrm>
            <a:custGeom>
              <a:avLst/>
              <a:gdLst/>
              <a:ahLst/>
              <a:cxnLst/>
              <a:rect l="l" t="t" r="r" b="b"/>
              <a:pathLst>
                <a:path w="819" h="1495" extrusionOk="0">
                  <a:moveTo>
                    <a:pt x="236" y="0"/>
                  </a:moveTo>
                  <a:cubicBezTo>
                    <a:pt x="178" y="0"/>
                    <a:pt x="118" y="28"/>
                    <a:pt x="75" y="71"/>
                  </a:cubicBezTo>
                  <a:cubicBezTo>
                    <a:pt x="15" y="131"/>
                    <a:pt x="0" y="205"/>
                    <a:pt x="15" y="295"/>
                  </a:cubicBezTo>
                  <a:cubicBezTo>
                    <a:pt x="15" y="324"/>
                    <a:pt x="30" y="369"/>
                    <a:pt x="60" y="399"/>
                  </a:cubicBezTo>
                  <a:cubicBezTo>
                    <a:pt x="75" y="429"/>
                    <a:pt x="90" y="444"/>
                    <a:pt x="104" y="473"/>
                  </a:cubicBezTo>
                  <a:cubicBezTo>
                    <a:pt x="110" y="478"/>
                    <a:pt x="112" y="480"/>
                    <a:pt x="113" y="480"/>
                  </a:cubicBezTo>
                  <a:cubicBezTo>
                    <a:pt x="116" y="480"/>
                    <a:pt x="93" y="451"/>
                    <a:pt x="96" y="451"/>
                  </a:cubicBezTo>
                  <a:lnTo>
                    <a:pt x="96" y="451"/>
                  </a:lnTo>
                  <a:cubicBezTo>
                    <a:pt x="97" y="451"/>
                    <a:pt x="99" y="453"/>
                    <a:pt x="104" y="458"/>
                  </a:cubicBezTo>
                  <a:cubicBezTo>
                    <a:pt x="134" y="503"/>
                    <a:pt x="164" y="548"/>
                    <a:pt x="179" y="578"/>
                  </a:cubicBezTo>
                  <a:cubicBezTo>
                    <a:pt x="209" y="622"/>
                    <a:pt x="223" y="667"/>
                    <a:pt x="253" y="711"/>
                  </a:cubicBezTo>
                  <a:cubicBezTo>
                    <a:pt x="253" y="711"/>
                    <a:pt x="253" y="726"/>
                    <a:pt x="253" y="741"/>
                  </a:cubicBezTo>
                  <a:cubicBezTo>
                    <a:pt x="268" y="771"/>
                    <a:pt x="283" y="786"/>
                    <a:pt x="283" y="816"/>
                  </a:cubicBezTo>
                  <a:cubicBezTo>
                    <a:pt x="313" y="905"/>
                    <a:pt x="343" y="994"/>
                    <a:pt x="357" y="1098"/>
                  </a:cubicBezTo>
                  <a:cubicBezTo>
                    <a:pt x="372" y="1188"/>
                    <a:pt x="387" y="1292"/>
                    <a:pt x="417" y="1381"/>
                  </a:cubicBezTo>
                  <a:cubicBezTo>
                    <a:pt x="442" y="1457"/>
                    <a:pt x="505" y="1494"/>
                    <a:pt x="568" y="1494"/>
                  </a:cubicBezTo>
                  <a:cubicBezTo>
                    <a:pt x="618" y="1494"/>
                    <a:pt x="667" y="1472"/>
                    <a:pt x="700" y="1426"/>
                  </a:cubicBezTo>
                  <a:cubicBezTo>
                    <a:pt x="774" y="1322"/>
                    <a:pt x="804" y="1173"/>
                    <a:pt x="804" y="1054"/>
                  </a:cubicBezTo>
                  <a:cubicBezTo>
                    <a:pt x="819" y="920"/>
                    <a:pt x="789" y="801"/>
                    <a:pt x="759" y="682"/>
                  </a:cubicBezTo>
                  <a:cubicBezTo>
                    <a:pt x="730" y="548"/>
                    <a:pt x="685" y="444"/>
                    <a:pt x="625" y="324"/>
                  </a:cubicBezTo>
                  <a:cubicBezTo>
                    <a:pt x="596" y="280"/>
                    <a:pt x="566" y="235"/>
                    <a:pt x="536" y="191"/>
                  </a:cubicBezTo>
                  <a:cubicBezTo>
                    <a:pt x="477" y="101"/>
                    <a:pt x="402" y="42"/>
                    <a:pt x="298" y="12"/>
                  </a:cubicBezTo>
                  <a:cubicBezTo>
                    <a:pt x="278" y="4"/>
                    <a:pt x="25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4"/>
            <p:cNvSpPr/>
            <p:nvPr/>
          </p:nvSpPr>
          <p:spPr>
            <a:xfrm>
              <a:off x="3013275" y="860175"/>
              <a:ext cx="19750" cy="40725"/>
            </a:xfrm>
            <a:custGeom>
              <a:avLst/>
              <a:gdLst/>
              <a:ahLst/>
              <a:cxnLst/>
              <a:rect l="l" t="t" r="r" b="b"/>
              <a:pathLst>
                <a:path w="790" h="1629" extrusionOk="0">
                  <a:moveTo>
                    <a:pt x="526" y="1"/>
                  </a:moveTo>
                  <a:cubicBezTo>
                    <a:pt x="499" y="1"/>
                    <a:pt x="472" y="8"/>
                    <a:pt x="447" y="20"/>
                  </a:cubicBezTo>
                  <a:cubicBezTo>
                    <a:pt x="388" y="35"/>
                    <a:pt x="358" y="95"/>
                    <a:pt x="358" y="154"/>
                  </a:cubicBezTo>
                  <a:cubicBezTo>
                    <a:pt x="343" y="274"/>
                    <a:pt x="358" y="378"/>
                    <a:pt x="358" y="482"/>
                  </a:cubicBezTo>
                  <a:cubicBezTo>
                    <a:pt x="358" y="512"/>
                    <a:pt x="358" y="541"/>
                    <a:pt x="343" y="571"/>
                  </a:cubicBezTo>
                  <a:cubicBezTo>
                    <a:pt x="343" y="583"/>
                    <a:pt x="343" y="588"/>
                    <a:pt x="344" y="588"/>
                  </a:cubicBezTo>
                  <a:lnTo>
                    <a:pt x="344" y="588"/>
                  </a:lnTo>
                  <a:cubicBezTo>
                    <a:pt x="343" y="591"/>
                    <a:pt x="343" y="595"/>
                    <a:pt x="343" y="601"/>
                  </a:cubicBezTo>
                  <a:cubicBezTo>
                    <a:pt x="343" y="661"/>
                    <a:pt x="328" y="720"/>
                    <a:pt x="313" y="765"/>
                  </a:cubicBezTo>
                  <a:cubicBezTo>
                    <a:pt x="298" y="795"/>
                    <a:pt x="298" y="809"/>
                    <a:pt x="283" y="839"/>
                  </a:cubicBezTo>
                  <a:cubicBezTo>
                    <a:pt x="283" y="854"/>
                    <a:pt x="269" y="869"/>
                    <a:pt x="269" y="884"/>
                  </a:cubicBezTo>
                  <a:cubicBezTo>
                    <a:pt x="269" y="884"/>
                    <a:pt x="268" y="886"/>
                    <a:pt x="267" y="889"/>
                  </a:cubicBezTo>
                  <a:lnTo>
                    <a:pt x="267" y="889"/>
                  </a:lnTo>
                  <a:cubicBezTo>
                    <a:pt x="267" y="889"/>
                    <a:pt x="266" y="888"/>
                    <a:pt x="266" y="888"/>
                  </a:cubicBezTo>
                  <a:cubicBezTo>
                    <a:pt x="262" y="888"/>
                    <a:pt x="254" y="914"/>
                    <a:pt x="254" y="914"/>
                  </a:cubicBezTo>
                  <a:cubicBezTo>
                    <a:pt x="254" y="928"/>
                    <a:pt x="239" y="943"/>
                    <a:pt x="239" y="958"/>
                  </a:cubicBezTo>
                  <a:cubicBezTo>
                    <a:pt x="224" y="973"/>
                    <a:pt x="209" y="1003"/>
                    <a:pt x="194" y="1018"/>
                  </a:cubicBezTo>
                  <a:cubicBezTo>
                    <a:pt x="194" y="1048"/>
                    <a:pt x="179" y="1062"/>
                    <a:pt x="149" y="1092"/>
                  </a:cubicBezTo>
                  <a:cubicBezTo>
                    <a:pt x="149" y="1107"/>
                    <a:pt x="135" y="1107"/>
                    <a:pt x="135" y="1122"/>
                  </a:cubicBezTo>
                  <a:cubicBezTo>
                    <a:pt x="135" y="1122"/>
                    <a:pt x="60" y="1226"/>
                    <a:pt x="60" y="1226"/>
                  </a:cubicBezTo>
                  <a:cubicBezTo>
                    <a:pt x="1" y="1286"/>
                    <a:pt x="1" y="1360"/>
                    <a:pt x="15" y="1449"/>
                  </a:cubicBezTo>
                  <a:cubicBezTo>
                    <a:pt x="45" y="1554"/>
                    <a:pt x="149" y="1628"/>
                    <a:pt x="254" y="1628"/>
                  </a:cubicBezTo>
                  <a:cubicBezTo>
                    <a:pt x="260" y="1629"/>
                    <a:pt x="267" y="1629"/>
                    <a:pt x="273" y="1629"/>
                  </a:cubicBezTo>
                  <a:cubicBezTo>
                    <a:pt x="469" y="1629"/>
                    <a:pt x="569" y="1415"/>
                    <a:pt x="641" y="1271"/>
                  </a:cubicBezTo>
                  <a:cubicBezTo>
                    <a:pt x="700" y="1137"/>
                    <a:pt x="745" y="1018"/>
                    <a:pt x="775" y="869"/>
                  </a:cubicBezTo>
                  <a:cubicBezTo>
                    <a:pt x="789" y="750"/>
                    <a:pt x="789" y="616"/>
                    <a:pt x="775" y="482"/>
                  </a:cubicBezTo>
                  <a:cubicBezTo>
                    <a:pt x="775" y="407"/>
                    <a:pt x="760" y="318"/>
                    <a:pt x="745" y="259"/>
                  </a:cubicBezTo>
                  <a:cubicBezTo>
                    <a:pt x="715" y="169"/>
                    <a:pt x="670" y="110"/>
                    <a:pt x="626" y="50"/>
                  </a:cubicBezTo>
                  <a:cubicBezTo>
                    <a:pt x="600" y="15"/>
                    <a:pt x="56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4"/>
            <p:cNvSpPr/>
            <p:nvPr/>
          </p:nvSpPr>
          <p:spPr>
            <a:xfrm>
              <a:off x="3058300" y="900500"/>
              <a:ext cx="15650" cy="44225"/>
            </a:xfrm>
            <a:custGeom>
              <a:avLst/>
              <a:gdLst/>
              <a:ahLst/>
              <a:cxnLst/>
              <a:rect l="l" t="t" r="r" b="b"/>
              <a:pathLst>
                <a:path w="626" h="1769" extrusionOk="0">
                  <a:moveTo>
                    <a:pt x="343" y="0"/>
                  </a:moveTo>
                  <a:cubicBezTo>
                    <a:pt x="239" y="0"/>
                    <a:pt x="120" y="75"/>
                    <a:pt x="90" y="194"/>
                  </a:cubicBezTo>
                  <a:cubicBezTo>
                    <a:pt x="75" y="253"/>
                    <a:pt x="90" y="313"/>
                    <a:pt x="90" y="387"/>
                  </a:cubicBezTo>
                  <a:cubicBezTo>
                    <a:pt x="90" y="389"/>
                    <a:pt x="90" y="390"/>
                    <a:pt x="91" y="391"/>
                  </a:cubicBezTo>
                  <a:lnTo>
                    <a:pt x="91" y="391"/>
                  </a:lnTo>
                  <a:cubicBezTo>
                    <a:pt x="90" y="396"/>
                    <a:pt x="90" y="404"/>
                    <a:pt x="90" y="417"/>
                  </a:cubicBezTo>
                  <a:cubicBezTo>
                    <a:pt x="105" y="476"/>
                    <a:pt x="105" y="536"/>
                    <a:pt x="105" y="596"/>
                  </a:cubicBezTo>
                  <a:cubicBezTo>
                    <a:pt x="105" y="700"/>
                    <a:pt x="105" y="819"/>
                    <a:pt x="90" y="938"/>
                  </a:cubicBezTo>
                  <a:cubicBezTo>
                    <a:pt x="75" y="1176"/>
                    <a:pt x="30" y="1370"/>
                    <a:pt x="1" y="1608"/>
                  </a:cubicBezTo>
                  <a:cubicBezTo>
                    <a:pt x="1" y="1715"/>
                    <a:pt x="81" y="1769"/>
                    <a:pt x="165" y="1769"/>
                  </a:cubicBezTo>
                  <a:cubicBezTo>
                    <a:pt x="220" y="1769"/>
                    <a:pt x="278" y="1745"/>
                    <a:pt x="313" y="1697"/>
                  </a:cubicBezTo>
                  <a:cubicBezTo>
                    <a:pt x="432" y="1489"/>
                    <a:pt x="507" y="1236"/>
                    <a:pt x="551" y="997"/>
                  </a:cubicBezTo>
                  <a:cubicBezTo>
                    <a:pt x="566" y="863"/>
                    <a:pt x="596" y="730"/>
                    <a:pt x="596" y="596"/>
                  </a:cubicBezTo>
                  <a:cubicBezTo>
                    <a:pt x="596" y="536"/>
                    <a:pt x="611" y="476"/>
                    <a:pt x="611" y="432"/>
                  </a:cubicBezTo>
                  <a:cubicBezTo>
                    <a:pt x="611" y="343"/>
                    <a:pt x="626" y="268"/>
                    <a:pt x="596" y="194"/>
                  </a:cubicBezTo>
                  <a:cubicBezTo>
                    <a:pt x="551" y="89"/>
                    <a:pt x="46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4"/>
            <p:cNvSpPr/>
            <p:nvPr/>
          </p:nvSpPr>
          <p:spPr>
            <a:xfrm>
              <a:off x="3060925" y="915975"/>
              <a:ext cx="23825" cy="22950"/>
            </a:xfrm>
            <a:custGeom>
              <a:avLst/>
              <a:gdLst/>
              <a:ahLst/>
              <a:cxnLst/>
              <a:rect l="l" t="t" r="r" b="b"/>
              <a:pathLst>
                <a:path w="953" h="918" extrusionOk="0">
                  <a:moveTo>
                    <a:pt x="531" y="49"/>
                  </a:moveTo>
                  <a:cubicBezTo>
                    <a:pt x="512" y="62"/>
                    <a:pt x="494" y="78"/>
                    <a:pt x="476" y="96"/>
                  </a:cubicBezTo>
                  <a:cubicBezTo>
                    <a:pt x="491" y="81"/>
                    <a:pt x="506" y="66"/>
                    <a:pt x="521" y="51"/>
                  </a:cubicBezTo>
                  <a:cubicBezTo>
                    <a:pt x="524" y="51"/>
                    <a:pt x="528" y="50"/>
                    <a:pt x="531" y="49"/>
                  </a:cubicBezTo>
                  <a:close/>
                  <a:moveTo>
                    <a:pt x="571" y="536"/>
                  </a:moveTo>
                  <a:lnTo>
                    <a:pt x="571" y="536"/>
                  </a:lnTo>
                  <a:cubicBezTo>
                    <a:pt x="564" y="539"/>
                    <a:pt x="557" y="542"/>
                    <a:pt x="551" y="542"/>
                  </a:cubicBezTo>
                  <a:cubicBezTo>
                    <a:pt x="557" y="540"/>
                    <a:pt x="564" y="538"/>
                    <a:pt x="571" y="536"/>
                  </a:cubicBezTo>
                  <a:close/>
                  <a:moveTo>
                    <a:pt x="687" y="1"/>
                  </a:moveTo>
                  <a:cubicBezTo>
                    <a:pt x="668" y="1"/>
                    <a:pt x="647" y="3"/>
                    <a:pt x="625" y="6"/>
                  </a:cubicBezTo>
                  <a:cubicBezTo>
                    <a:pt x="608" y="11"/>
                    <a:pt x="593" y="16"/>
                    <a:pt x="578" y="22"/>
                  </a:cubicBezTo>
                  <a:lnTo>
                    <a:pt x="578" y="22"/>
                  </a:lnTo>
                  <a:cubicBezTo>
                    <a:pt x="579" y="22"/>
                    <a:pt x="580" y="22"/>
                    <a:pt x="580" y="21"/>
                  </a:cubicBezTo>
                  <a:lnTo>
                    <a:pt x="580" y="21"/>
                  </a:lnTo>
                  <a:cubicBezTo>
                    <a:pt x="491" y="51"/>
                    <a:pt x="417" y="81"/>
                    <a:pt x="357" y="125"/>
                  </a:cubicBezTo>
                  <a:cubicBezTo>
                    <a:pt x="312" y="155"/>
                    <a:pt x="283" y="185"/>
                    <a:pt x="238" y="215"/>
                  </a:cubicBezTo>
                  <a:cubicBezTo>
                    <a:pt x="208" y="259"/>
                    <a:pt x="178" y="289"/>
                    <a:pt x="149" y="334"/>
                  </a:cubicBezTo>
                  <a:cubicBezTo>
                    <a:pt x="119" y="378"/>
                    <a:pt x="89" y="423"/>
                    <a:pt x="59" y="483"/>
                  </a:cubicBezTo>
                  <a:cubicBezTo>
                    <a:pt x="44" y="527"/>
                    <a:pt x="30" y="572"/>
                    <a:pt x="15" y="602"/>
                  </a:cubicBezTo>
                  <a:cubicBezTo>
                    <a:pt x="3" y="661"/>
                    <a:pt x="0" y="710"/>
                    <a:pt x="15" y="765"/>
                  </a:cubicBezTo>
                  <a:lnTo>
                    <a:pt x="15" y="765"/>
                  </a:lnTo>
                  <a:cubicBezTo>
                    <a:pt x="15" y="771"/>
                    <a:pt x="15" y="775"/>
                    <a:pt x="15" y="780"/>
                  </a:cubicBezTo>
                  <a:cubicBezTo>
                    <a:pt x="15" y="855"/>
                    <a:pt x="59" y="914"/>
                    <a:pt x="134" y="914"/>
                  </a:cubicBezTo>
                  <a:cubicBezTo>
                    <a:pt x="143" y="916"/>
                    <a:pt x="153" y="917"/>
                    <a:pt x="161" y="917"/>
                  </a:cubicBezTo>
                  <a:cubicBezTo>
                    <a:pt x="216" y="917"/>
                    <a:pt x="252" y="880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7" y="822"/>
                  </a:cubicBezTo>
                  <a:lnTo>
                    <a:pt x="277" y="822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80" y="820"/>
                    <a:pt x="282" y="818"/>
                    <a:pt x="285" y="817"/>
                  </a:cubicBezTo>
                  <a:lnTo>
                    <a:pt x="285" y="817"/>
                  </a:lnTo>
                  <a:cubicBezTo>
                    <a:pt x="283" y="821"/>
                    <a:pt x="283" y="825"/>
                    <a:pt x="283" y="825"/>
                  </a:cubicBezTo>
                  <a:cubicBezTo>
                    <a:pt x="285" y="821"/>
                    <a:pt x="286" y="818"/>
                    <a:pt x="287" y="816"/>
                  </a:cubicBezTo>
                  <a:lnTo>
                    <a:pt x="287" y="816"/>
                  </a:lnTo>
                  <a:cubicBezTo>
                    <a:pt x="290" y="814"/>
                    <a:pt x="294" y="812"/>
                    <a:pt x="298" y="810"/>
                  </a:cubicBezTo>
                  <a:cubicBezTo>
                    <a:pt x="293" y="810"/>
                    <a:pt x="290" y="811"/>
                    <a:pt x="288" y="813"/>
                  </a:cubicBezTo>
                  <a:lnTo>
                    <a:pt x="288" y="813"/>
                  </a:lnTo>
                  <a:cubicBezTo>
                    <a:pt x="289" y="811"/>
                    <a:pt x="289" y="810"/>
                    <a:pt x="289" y="808"/>
                  </a:cubicBezTo>
                  <a:lnTo>
                    <a:pt x="289" y="808"/>
                  </a:lnTo>
                  <a:cubicBezTo>
                    <a:pt x="286" y="813"/>
                    <a:pt x="282" y="817"/>
                    <a:pt x="278" y="821"/>
                  </a:cubicBezTo>
                  <a:lnTo>
                    <a:pt x="278" y="821"/>
                  </a:lnTo>
                  <a:cubicBezTo>
                    <a:pt x="280" y="817"/>
                    <a:pt x="281" y="814"/>
                    <a:pt x="283" y="810"/>
                  </a:cubicBezTo>
                  <a:cubicBezTo>
                    <a:pt x="283" y="810"/>
                    <a:pt x="286" y="806"/>
                    <a:pt x="288" y="806"/>
                  </a:cubicBezTo>
                  <a:lnTo>
                    <a:pt x="288" y="806"/>
                  </a:lnTo>
                  <a:cubicBezTo>
                    <a:pt x="289" y="806"/>
                    <a:pt x="289" y="807"/>
                    <a:pt x="289" y="808"/>
                  </a:cubicBezTo>
                  <a:lnTo>
                    <a:pt x="289" y="808"/>
                  </a:lnTo>
                  <a:cubicBezTo>
                    <a:pt x="309" y="786"/>
                    <a:pt x="325" y="761"/>
                    <a:pt x="342" y="736"/>
                  </a:cubicBezTo>
                  <a:cubicBezTo>
                    <a:pt x="356" y="708"/>
                    <a:pt x="370" y="693"/>
                    <a:pt x="384" y="667"/>
                  </a:cubicBezTo>
                  <a:lnTo>
                    <a:pt x="384" y="667"/>
                  </a:lnTo>
                  <a:cubicBezTo>
                    <a:pt x="410" y="645"/>
                    <a:pt x="440" y="623"/>
                    <a:pt x="461" y="602"/>
                  </a:cubicBezTo>
                  <a:cubicBezTo>
                    <a:pt x="461" y="602"/>
                    <a:pt x="460" y="602"/>
                    <a:pt x="459" y="602"/>
                  </a:cubicBezTo>
                  <a:lnTo>
                    <a:pt x="459" y="602"/>
                  </a:lnTo>
                  <a:cubicBezTo>
                    <a:pt x="503" y="574"/>
                    <a:pt x="546" y="552"/>
                    <a:pt x="590" y="530"/>
                  </a:cubicBezTo>
                  <a:lnTo>
                    <a:pt x="590" y="530"/>
                  </a:lnTo>
                  <a:cubicBezTo>
                    <a:pt x="610" y="524"/>
                    <a:pt x="631" y="518"/>
                    <a:pt x="651" y="512"/>
                  </a:cubicBezTo>
                  <a:lnTo>
                    <a:pt x="651" y="512"/>
                  </a:lnTo>
                  <a:cubicBezTo>
                    <a:pt x="647" y="512"/>
                    <a:pt x="643" y="512"/>
                    <a:pt x="640" y="512"/>
                  </a:cubicBezTo>
                  <a:cubicBezTo>
                    <a:pt x="625" y="512"/>
                    <a:pt x="610" y="512"/>
                    <a:pt x="580" y="498"/>
                  </a:cubicBezTo>
                  <a:lnTo>
                    <a:pt x="580" y="498"/>
                  </a:lnTo>
                  <a:cubicBezTo>
                    <a:pt x="608" y="507"/>
                    <a:pt x="630" y="510"/>
                    <a:pt x="654" y="512"/>
                  </a:cubicBezTo>
                  <a:lnTo>
                    <a:pt x="654" y="512"/>
                  </a:lnTo>
                  <a:cubicBezTo>
                    <a:pt x="670" y="507"/>
                    <a:pt x="685" y="502"/>
                    <a:pt x="699" y="498"/>
                  </a:cubicBezTo>
                  <a:lnTo>
                    <a:pt x="699" y="498"/>
                  </a:lnTo>
                  <a:cubicBezTo>
                    <a:pt x="690" y="507"/>
                    <a:pt x="673" y="511"/>
                    <a:pt x="659" y="512"/>
                  </a:cubicBezTo>
                  <a:cubicBezTo>
                    <a:pt x="657" y="512"/>
                    <a:pt x="655" y="512"/>
                    <a:pt x="654" y="512"/>
                  </a:cubicBezTo>
                  <a:lnTo>
                    <a:pt x="654" y="512"/>
                  </a:lnTo>
                  <a:cubicBezTo>
                    <a:pt x="653" y="512"/>
                    <a:pt x="652" y="512"/>
                    <a:pt x="651" y="512"/>
                  </a:cubicBezTo>
                  <a:lnTo>
                    <a:pt x="651" y="512"/>
                  </a:lnTo>
                  <a:cubicBezTo>
                    <a:pt x="654" y="512"/>
                    <a:pt x="656" y="512"/>
                    <a:pt x="659" y="512"/>
                  </a:cubicBezTo>
                  <a:lnTo>
                    <a:pt x="659" y="512"/>
                  </a:lnTo>
                  <a:cubicBezTo>
                    <a:pt x="671" y="512"/>
                    <a:pt x="685" y="512"/>
                    <a:pt x="699" y="512"/>
                  </a:cubicBezTo>
                  <a:cubicBezTo>
                    <a:pt x="759" y="512"/>
                    <a:pt x="819" y="483"/>
                    <a:pt x="878" y="438"/>
                  </a:cubicBezTo>
                  <a:cubicBezTo>
                    <a:pt x="938" y="378"/>
                    <a:pt x="952" y="304"/>
                    <a:pt x="938" y="215"/>
                  </a:cubicBezTo>
                  <a:cubicBezTo>
                    <a:pt x="938" y="155"/>
                    <a:pt x="908" y="96"/>
                    <a:pt x="848" y="51"/>
                  </a:cubicBezTo>
                  <a:cubicBezTo>
                    <a:pt x="792" y="18"/>
                    <a:pt x="74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4"/>
            <p:cNvSpPr/>
            <p:nvPr/>
          </p:nvSpPr>
          <p:spPr>
            <a:xfrm>
              <a:off x="2991625" y="645650"/>
              <a:ext cx="60750" cy="110850"/>
            </a:xfrm>
            <a:custGeom>
              <a:avLst/>
              <a:gdLst/>
              <a:ahLst/>
              <a:cxnLst/>
              <a:rect l="l" t="t" r="r" b="b"/>
              <a:pathLst>
                <a:path w="2430" h="4434" extrusionOk="0">
                  <a:moveTo>
                    <a:pt x="300" y="0"/>
                  </a:moveTo>
                  <a:cubicBezTo>
                    <a:pt x="117" y="0"/>
                    <a:pt x="1" y="229"/>
                    <a:pt x="93" y="400"/>
                  </a:cubicBezTo>
                  <a:cubicBezTo>
                    <a:pt x="167" y="549"/>
                    <a:pt x="331" y="668"/>
                    <a:pt x="465" y="787"/>
                  </a:cubicBezTo>
                  <a:cubicBezTo>
                    <a:pt x="599" y="921"/>
                    <a:pt x="718" y="1070"/>
                    <a:pt x="837" y="1204"/>
                  </a:cubicBezTo>
                  <a:cubicBezTo>
                    <a:pt x="1060" y="1501"/>
                    <a:pt x="1254" y="1814"/>
                    <a:pt x="1402" y="2141"/>
                  </a:cubicBezTo>
                  <a:cubicBezTo>
                    <a:pt x="1715" y="2796"/>
                    <a:pt x="1923" y="3541"/>
                    <a:pt x="1983" y="4255"/>
                  </a:cubicBezTo>
                  <a:cubicBezTo>
                    <a:pt x="1998" y="4374"/>
                    <a:pt x="2083" y="4434"/>
                    <a:pt x="2169" y="4434"/>
                  </a:cubicBezTo>
                  <a:cubicBezTo>
                    <a:pt x="2255" y="4434"/>
                    <a:pt x="2340" y="4374"/>
                    <a:pt x="2355" y="4255"/>
                  </a:cubicBezTo>
                  <a:cubicBezTo>
                    <a:pt x="2429" y="3422"/>
                    <a:pt x="2266" y="2633"/>
                    <a:pt x="1909" y="1888"/>
                  </a:cubicBezTo>
                  <a:cubicBezTo>
                    <a:pt x="1745" y="1516"/>
                    <a:pt x="1522" y="1189"/>
                    <a:pt x="1283" y="861"/>
                  </a:cubicBezTo>
                  <a:cubicBezTo>
                    <a:pt x="1149" y="712"/>
                    <a:pt x="1030" y="549"/>
                    <a:pt x="881" y="415"/>
                  </a:cubicBezTo>
                  <a:cubicBezTo>
                    <a:pt x="733" y="266"/>
                    <a:pt x="584" y="87"/>
                    <a:pt x="375" y="13"/>
                  </a:cubicBezTo>
                  <a:cubicBezTo>
                    <a:pt x="349" y="4"/>
                    <a:pt x="324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4"/>
            <p:cNvSpPr/>
            <p:nvPr/>
          </p:nvSpPr>
          <p:spPr>
            <a:xfrm>
              <a:off x="2889550" y="704650"/>
              <a:ext cx="20800" cy="64925"/>
            </a:xfrm>
            <a:custGeom>
              <a:avLst/>
              <a:gdLst/>
              <a:ahLst/>
              <a:cxnLst/>
              <a:rect l="l" t="t" r="r" b="b"/>
              <a:pathLst>
                <a:path w="832" h="2597" extrusionOk="0">
                  <a:moveTo>
                    <a:pt x="272" y="1"/>
                  </a:moveTo>
                  <a:cubicBezTo>
                    <a:pt x="134" y="1"/>
                    <a:pt x="0" y="87"/>
                    <a:pt x="8" y="258"/>
                  </a:cubicBezTo>
                  <a:cubicBezTo>
                    <a:pt x="23" y="1017"/>
                    <a:pt x="142" y="1821"/>
                    <a:pt x="484" y="2505"/>
                  </a:cubicBezTo>
                  <a:cubicBezTo>
                    <a:pt x="519" y="2570"/>
                    <a:pt x="570" y="2596"/>
                    <a:pt x="622" y="2596"/>
                  </a:cubicBezTo>
                  <a:cubicBezTo>
                    <a:pt x="726" y="2596"/>
                    <a:pt x="831" y="2490"/>
                    <a:pt x="812" y="2371"/>
                  </a:cubicBezTo>
                  <a:cubicBezTo>
                    <a:pt x="752" y="2014"/>
                    <a:pt x="678" y="1657"/>
                    <a:pt x="633" y="1300"/>
                  </a:cubicBezTo>
                  <a:cubicBezTo>
                    <a:pt x="573" y="957"/>
                    <a:pt x="559" y="615"/>
                    <a:pt x="559" y="258"/>
                  </a:cubicBezTo>
                  <a:cubicBezTo>
                    <a:pt x="551" y="87"/>
                    <a:pt x="410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4"/>
            <p:cNvSpPr/>
            <p:nvPr/>
          </p:nvSpPr>
          <p:spPr>
            <a:xfrm>
              <a:off x="2865175" y="705400"/>
              <a:ext cx="37600" cy="14650"/>
            </a:xfrm>
            <a:custGeom>
              <a:avLst/>
              <a:gdLst/>
              <a:ahLst/>
              <a:cxnLst/>
              <a:rect l="l" t="t" r="r" b="b"/>
              <a:pathLst>
                <a:path w="1504" h="586" extrusionOk="0">
                  <a:moveTo>
                    <a:pt x="596" y="49"/>
                  </a:moveTo>
                  <a:cubicBezTo>
                    <a:pt x="600" y="51"/>
                    <a:pt x="604" y="52"/>
                    <a:pt x="607" y="53"/>
                  </a:cubicBezTo>
                  <a:lnTo>
                    <a:pt x="607" y="53"/>
                  </a:lnTo>
                  <a:cubicBezTo>
                    <a:pt x="604" y="51"/>
                    <a:pt x="601" y="49"/>
                    <a:pt x="596" y="49"/>
                  </a:cubicBezTo>
                  <a:close/>
                  <a:moveTo>
                    <a:pt x="1102" y="49"/>
                  </a:moveTo>
                  <a:cubicBezTo>
                    <a:pt x="1102" y="53"/>
                    <a:pt x="1101" y="56"/>
                    <a:pt x="1099" y="59"/>
                  </a:cubicBezTo>
                  <a:lnTo>
                    <a:pt x="1099" y="59"/>
                  </a:lnTo>
                  <a:cubicBezTo>
                    <a:pt x="1120" y="49"/>
                    <a:pt x="1127" y="49"/>
                    <a:pt x="1102" y="49"/>
                  </a:cubicBezTo>
                  <a:close/>
                  <a:moveTo>
                    <a:pt x="1099" y="59"/>
                  </a:moveTo>
                  <a:cubicBezTo>
                    <a:pt x="1096" y="60"/>
                    <a:pt x="1092" y="61"/>
                    <a:pt x="1089" y="63"/>
                  </a:cubicBezTo>
                  <a:lnTo>
                    <a:pt x="1089" y="63"/>
                  </a:lnTo>
                  <a:cubicBezTo>
                    <a:pt x="1093" y="62"/>
                    <a:pt x="1096" y="61"/>
                    <a:pt x="1099" y="59"/>
                  </a:cubicBezTo>
                  <a:close/>
                  <a:moveTo>
                    <a:pt x="172" y="1"/>
                  </a:moveTo>
                  <a:cubicBezTo>
                    <a:pt x="111" y="1"/>
                    <a:pt x="55" y="32"/>
                    <a:pt x="30" y="94"/>
                  </a:cubicBezTo>
                  <a:cubicBezTo>
                    <a:pt x="0" y="168"/>
                    <a:pt x="30" y="228"/>
                    <a:pt x="90" y="272"/>
                  </a:cubicBezTo>
                  <a:cubicBezTo>
                    <a:pt x="179" y="332"/>
                    <a:pt x="209" y="377"/>
                    <a:pt x="313" y="436"/>
                  </a:cubicBezTo>
                  <a:cubicBezTo>
                    <a:pt x="417" y="481"/>
                    <a:pt x="521" y="511"/>
                    <a:pt x="626" y="540"/>
                  </a:cubicBezTo>
                  <a:cubicBezTo>
                    <a:pt x="751" y="569"/>
                    <a:pt x="882" y="586"/>
                    <a:pt x="1011" y="586"/>
                  </a:cubicBezTo>
                  <a:cubicBezTo>
                    <a:pt x="1082" y="586"/>
                    <a:pt x="1152" y="581"/>
                    <a:pt x="1221" y="570"/>
                  </a:cubicBezTo>
                  <a:cubicBezTo>
                    <a:pt x="1295" y="570"/>
                    <a:pt x="1355" y="555"/>
                    <a:pt x="1414" y="496"/>
                  </a:cubicBezTo>
                  <a:cubicBezTo>
                    <a:pt x="1474" y="436"/>
                    <a:pt x="1504" y="347"/>
                    <a:pt x="1489" y="272"/>
                  </a:cubicBezTo>
                  <a:cubicBezTo>
                    <a:pt x="1476" y="130"/>
                    <a:pt x="1350" y="43"/>
                    <a:pt x="1219" y="43"/>
                  </a:cubicBezTo>
                  <a:cubicBezTo>
                    <a:pt x="1200" y="43"/>
                    <a:pt x="1180" y="45"/>
                    <a:pt x="1161" y="49"/>
                  </a:cubicBezTo>
                  <a:cubicBezTo>
                    <a:pt x="1132" y="49"/>
                    <a:pt x="1102" y="64"/>
                    <a:pt x="1087" y="64"/>
                  </a:cubicBezTo>
                  <a:cubicBezTo>
                    <a:pt x="1088" y="64"/>
                    <a:pt x="1088" y="63"/>
                    <a:pt x="1089" y="63"/>
                  </a:cubicBezTo>
                  <a:lnTo>
                    <a:pt x="1089" y="63"/>
                  </a:lnTo>
                  <a:cubicBezTo>
                    <a:pt x="1084" y="64"/>
                    <a:pt x="1078" y="64"/>
                    <a:pt x="1072" y="64"/>
                  </a:cubicBezTo>
                  <a:lnTo>
                    <a:pt x="953" y="64"/>
                  </a:lnTo>
                  <a:cubicBezTo>
                    <a:pt x="923" y="69"/>
                    <a:pt x="894" y="71"/>
                    <a:pt x="864" y="71"/>
                  </a:cubicBezTo>
                  <a:cubicBezTo>
                    <a:pt x="804" y="71"/>
                    <a:pt x="745" y="64"/>
                    <a:pt x="685" y="64"/>
                  </a:cubicBezTo>
                  <a:lnTo>
                    <a:pt x="626" y="64"/>
                  </a:lnTo>
                  <a:cubicBezTo>
                    <a:pt x="621" y="64"/>
                    <a:pt x="617" y="62"/>
                    <a:pt x="614" y="60"/>
                  </a:cubicBezTo>
                  <a:lnTo>
                    <a:pt x="614" y="60"/>
                  </a:lnTo>
                  <a:cubicBezTo>
                    <a:pt x="616" y="60"/>
                    <a:pt x="617" y="60"/>
                    <a:pt x="618" y="60"/>
                  </a:cubicBezTo>
                  <a:cubicBezTo>
                    <a:pt x="624" y="60"/>
                    <a:pt x="620" y="58"/>
                    <a:pt x="607" y="53"/>
                  </a:cubicBezTo>
                  <a:lnTo>
                    <a:pt x="607" y="53"/>
                  </a:lnTo>
                  <a:cubicBezTo>
                    <a:pt x="610" y="55"/>
                    <a:pt x="612" y="58"/>
                    <a:pt x="614" y="60"/>
                  </a:cubicBezTo>
                  <a:lnTo>
                    <a:pt x="614" y="60"/>
                  </a:lnTo>
                  <a:cubicBezTo>
                    <a:pt x="605" y="59"/>
                    <a:pt x="584" y="56"/>
                    <a:pt x="551" y="49"/>
                  </a:cubicBezTo>
                  <a:lnTo>
                    <a:pt x="507" y="49"/>
                  </a:lnTo>
                  <a:cubicBezTo>
                    <a:pt x="492" y="49"/>
                    <a:pt x="477" y="34"/>
                    <a:pt x="462" y="34"/>
                  </a:cubicBezTo>
                  <a:cubicBezTo>
                    <a:pt x="417" y="34"/>
                    <a:pt x="358" y="19"/>
                    <a:pt x="298" y="19"/>
                  </a:cubicBezTo>
                  <a:cubicBezTo>
                    <a:pt x="253" y="19"/>
                    <a:pt x="253" y="19"/>
                    <a:pt x="209" y="4"/>
                  </a:cubicBezTo>
                  <a:cubicBezTo>
                    <a:pt x="196" y="2"/>
                    <a:pt x="184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4"/>
            <p:cNvSpPr/>
            <p:nvPr/>
          </p:nvSpPr>
          <p:spPr>
            <a:xfrm>
              <a:off x="2888250" y="617925"/>
              <a:ext cx="59175" cy="98025"/>
            </a:xfrm>
            <a:custGeom>
              <a:avLst/>
              <a:gdLst/>
              <a:ahLst/>
              <a:cxnLst/>
              <a:rect l="l" t="t" r="r" b="b"/>
              <a:pathLst>
                <a:path w="2367" h="3921" extrusionOk="0">
                  <a:moveTo>
                    <a:pt x="1895" y="1"/>
                  </a:moveTo>
                  <a:cubicBezTo>
                    <a:pt x="1767" y="1"/>
                    <a:pt x="1649" y="121"/>
                    <a:pt x="1638" y="259"/>
                  </a:cubicBezTo>
                  <a:cubicBezTo>
                    <a:pt x="1623" y="422"/>
                    <a:pt x="1727" y="586"/>
                    <a:pt x="1757" y="750"/>
                  </a:cubicBezTo>
                  <a:cubicBezTo>
                    <a:pt x="1786" y="899"/>
                    <a:pt x="1786" y="1062"/>
                    <a:pt x="1772" y="1211"/>
                  </a:cubicBezTo>
                  <a:cubicBezTo>
                    <a:pt x="1727" y="1539"/>
                    <a:pt x="1608" y="1866"/>
                    <a:pt x="1429" y="2134"/>
                  </a:cubicBezTo>
                  <a:cubicBezTo>
                    <a:pt x="1251" y="2432"/>
                    <a:pt x="1012" y="2685"/>
                    <a:pt x="759" y="2923"/>
                  </a:cubicBezTo>
                  <a:cubicBezTo>
                    <a:pt x="625" y="3042"/>
                    <a:pt x="506" y="3161"/>
                    <a:pt x="372" y="3265"/>
                  </a:cubicBezTo>
                  <a:cubicBezTo>
                    <a:pt x="238" y="3384"/>
                    <a:pt x="75" y="3503"/>
                    <a:pt x="30" y="3682"/>
                  </a:cubicBezTo>
                  <a:cubicBezTo>
                    <a:pt x="0" y="3801"/>
                    <a:pt x="90" y="3920"/>
                    <a:pt x="209" y="3920"/>
                  </a:cubicBezTo>
                  <a:cubicBezTo>
                    <a:pt x="417" y="3905"/>
                    <a:pt x="581" y="3771"/>
                    <a:pt x="730" y="3637"/>
                  </a:cubicBezTo>
                  <a:cubicBezTo>
                    <a:pt x="893" y="3518"/>
                    <a:pt x="1057" y="3384"/>
                    <a:pt x="1206" y="3250"/>
                  </a:cubicBezTo>
                  <a:cubicBezTo>
                    <a:pt x="1504" y="2968"/>
                    <a:pt x="1786" y="2655"/>
                    <a:pt x="1980" y="2298"/>
                  </a:cubicBezTo>
                  <a:cubicBezTo>
                    <a:pt x="2188" y="1955"/>
                    <a:pt x="2307" y="1583"/>
                    <a:pt x="2337" y="1181"/>
                  </a:cubicBezTo>
                  <a:cubicBezTo>
                    <a:pt x="2367" y="839"/>
                    <a:pt x="2337" y="244"/>
                    <a:pt x="2010" y="35"/>
                  </a:cubicBezTo>
                  <a:cubicBezTo>
                    <a:pt x="1972" y="11"/>
                    <a:pt x="193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4"/>
            <p:cNvSpPr/>
            <p:nvPr/>
          </p:nvSpPr>
          <p:spPr>
            <a:xfrm>
              <a:off x="2936625" y="623525"/>
              <a:ext cx="22725" cy="19175"/>
            </a:xfrm>
            <a:custGeom>
              <a:avLst/>
              <a:gdLst/>
              <a:ahLst/>
              <a:cxnLst/>
              <a:rect l="l" t="t" r="r" b="b"/>
              <a:pathLst>
                <a:path w="909" h="767" extrusionOk="0">
                  <a:moveTo>
                    <a:pt x="673" y="1"/>
                  </a:moveTo>
                  <a:cubicBezTo>
                    <a:pt x="662" y="1"/>
                    <a:pt x="651" y="2"/>
                    <a:pt x="640" y="5"/>
                  </a:cubicBezTo>
                  <a:cubicBezTo>
                    <a:pt x="581" y="5"/>
                    <a:pt x="521" y="20"/>
                    <a:pt x="477" y="64"/>
                  </a:cubicBezTo>
                  <a:cubicBezTo>
                    <a:pt x="454" y="98"/>
                    <a:pt x="432" y="131"/>
                    <a:pt x="410" y="159"/>
                  </a:cubicBezTo>
                  <a:lnTo>
                    <a:pt x="410" y="159"/>
                  </a:lnTo>
                  <a:cubicBezTo>
                    <a:pt x="414" y="152"/>
                    <a:pt x="417" y="145"/>
                    <a:pt x="417" y="139"/>
                  </a:cubicBezTo>
                  <a:lnTo>
                    <a:pt x="417" y="139"/>
                  </a:lnTo>
                  <a:cubicBezTo>
                    <a:pt x="372" y="198"/>
                    <a:pt x="328" y="258"/>
                    <a:pt x="268" y="302"/>
                  </a:cubicBezTo>
                  <a:cubicBezTo>
                    <a:pt x="283" y="288"/>
                    <a:pt x="298" y="273"/>
                    <a:pt x="313" y="258"/>
                  </a:cubicBezTo>
                  <a:lnTo>
                    <a:pt x="313" y="258"/>
                  </a:lnTo>
                  <a:cubicBezTo>
                    <a:pt x="283" y="288"/>
                    <a:pt x="238" y="317"/>
                    <a:pt x="209" y="332"/>
                  </a:cubicBezTo>
                  <a:cubicBezTo>
                    <a:pt x="194" y="347"/>
                    <a:pt x="164" y="362"/>
                    <a:pt x="149" y="362"/>
                  </a:cubicBezTo>
                  <a:cubicBezTo>
                    <a:pt x="119" y="392"/>
                    <a:pt x="90" y="422"/>
                    <a:pt x="60" y="436"/>
                  </a:cubicBezTo>
                  <a:cubicBezTo>
                    <a:pt x="60" y="451"/>
                    <a:pt x="45" y="466"/>
                    <a:pt x="30" y="481"/>
                  </a:cubicBezTo>
                  <a:cubicBezTo>
                    <a:pt x="30" y="496"/>
                    <a:pt x="30" y="511"/>
                    <a:pt x="15" y="526"/>
                  </a:cubicBezTo>
                  <a:cubicBezTo>
                    <a:pt x="0" y="556"/>
                    <a:pt x="15" y="600"/>
                    <a:pt x="30" y="645"/>
                  </a:cubicBezTo>
                  <a:cubicBezTo>
                    <a:pt x="45" y="675"/>
                    <a:pt x="60" y="704"/>
                    <a:pt x="90" y="719"/>
                  </a:cubicBezTo>
                  <a:cubicBezTo>
                    <a:pt x="119" y="749"/>
                    <a:pt x="149" y="749"/>
                    <a:pt x="194" y="764"/>
                  </a:cubicBezTo>
                  <a:cubicBezTo>
                    <a:pt x="208" y="765"/>
                    <a:pt x="222" y="766"/>
                    <a:pt x="236" y="766"/>
                  </a:cubicBezTo>
                  <a:cubicBezTo>
                    <a:pt x="355" y="766"/>
                    <a:pt x="473" y="711"/>
                    <a:pt x="566" y="645"/>
                  </a:cubicBezTo>
                  <a:cubicBezTo>
                    <a:pt x="625" y="615"/>
                    <a:pt x="685" y="570"/>
                    <a:pt x="730" y="526"/>
                  </a:cubicBezTo>
                  <a:cubicBezTo>
                    <a:pt x="745" y="511"/>
                    <a:pt x="759" y="496"/>
                    <a:pt x="774" y="481"/>
                  </a:cubicBezTo>
                  <a:cubicBezTo>
                    <a:pt x="804" y="436"/>
                    <a:pt x="834" y="407"/>
                    <a:pt x="864" y="377"/>
                  </a:cubicBezTo>
                  <a:cubicBezTo>
                    <a:pt x="893" y="317"/>
                    <a:pt x="908" y="243"/>
                    <a:pt x="893" y="183"/>
                  </a:cubicBezTo>
                  <a:cubicBezTo>
                    <a:pt x="864" y="124"/>
                    <a:pt x="834" y="79"/>
                    <a:pt x="804" y="49"/>
                  </a:cubicBezTo>
                  <a:cubicBezTo>
                    <a:pt x="768" y="25"/>
                    <a:pt x="721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4"/>
            <p:cNvSpPr/>
            <p:nvPr/>
          </p:nvSpPr>
          <p:spPr>
            <a:xfrm>
              <a:off x="2924700" y="667175"/>
              <a:ext cx="70750" cy="23025"/>
            </a:xfrm>
            <a:custGeom>
              <a:avLst/>
              <a:gdLst/>
              <a:ahLst/>
              <a:cxnLst/>
              <a:rect l="l" t="t" r="r" b="b"/>
              <a:pathLst>
                <a:path w="2830" h="921" extrusionOk="0">
                  <a:moveTo>
                    <a:pt x="1341" y="0"/>
                  </a:moveTo>
                  <a:cubicBezTo>
                    <a:pt x="1102" y="0"/>
                    <a:pt x="879" y="15"/>
                    <a:pt x="656" y="60"/>
                  </a:cubicBezTo>
                  <a:cubicBezTo>
                    <a:pt x="462" y="105"/>
                    <a:pt x="135" y="179"/>
                    <a:pt x="46" y="387"/>
                  </a:cubicBezTo>
                  <a:cubicBezTo>
                    <a:pt x="1" y="492"/>
                    <a:pt x="46" y="581"/>
                    <a:pt x="150" y="625"/>
                  </a:cubicBezTo>
                  <a:cubicBezTo>
                    <a:pt x="196" y="645"/>
                    <a:pt x="246" y="652"/>
                    <a:pt x="298" y="652"/>
                  </a:cubicBezTo>
                  <a:cubicBezTo>
                    <a:pt x="448" y="652"/>
                    <a:pt x="613" y="592"/>
                    <a:pt x="745" y="581"/>
                  </a:cubicBezTo>
                  <a:cubicBezTo>
                    <a:pt x="859" y="563"/>
                    <a:pt x="972" y="556"/>
                    <a:pt x="1085" y="556"/>
                  </a:cubicBezTo>
                  <a:cubicBezTo>
                    <a:pt x="1165" y="556"/>
                    <a:pt x="1246" y="560"/>
                    <a:pt x="1326" y="566"/>
                  </a:cubicBezTo>
                  <a:cubicBezTo>
                    <a:pt x="1698" y="581"/>
                    <a:pt x="2055" y="700"/>
                    <a:pt x="2383" y="879"/>
                  </a:cubicBezTo>
                  <a:cubicBezTo>
                    <a:pt x="2423" y="908"/>
                    <a:pt x="2468" y="921"/>
                    <a:pt x="2514" y="921"/>
                  </a:cubicBezTo>
                  <a:cubicBezTo>
                    <a:pt x="2587" y="921"/>
                    <a:pt x="2661" y="888"/>
                    <a:pt x="2725" y="834"/>
                  </a:cubicBezTo>
                  <a:cubicBezTo>
                    <a:pt x="2755" y="804"/>
                    <a:pt x="2784" y="759"/>
                    <a:pt x="2799" y="715"/>
                  </a:cubicBezTo>
                  <a:cubicBezTo>
                    <a:pt x="2829" y="596"/>
                    <a:pt x="2770" y="462"/>
                    <a:pt x="2665" y="387"/>
                  </a:cubicBezTo>
                  <a:cubicBezTo>
                    <a:pt x="2263" y="164"/>
                    <a:pt x="1802" y="30"/>
                    <a:pt x="1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4"/>
            <p:cNvSpPr/>
            <p:nvPr/>
          </p:nvSpPr>
          <p:spPr>
            <a:xfrm>
              <a:off x="2960075" y="659275"/>
              <a:ext cx="16375" cy="20475"/>
            </a:xfrm>
            <a:custGeom>
              <a:avLst/>
              <a:gdLst/>
              <a:ahLst/>
              <a:cxnLst/>
              <a:rect l="l" t="t" r="r" b="b"/>
              <a:pathLst>
                <a:path w="655" h="819" extrusionOk="0">
                  <a:moveTo>
                    <a:pt x="402" y="0"/>
                  </a:moveTo>
                  <a:cubicBezTo>
                    <a:pt x="361" y="0"/>
                    <a:pt x="320" y="11"/>
                    <a:pt x="283" y="34"/>
                  </a:cubicBezTo>
                  <a:cubicBezTo>
                    <a:pt x="206" y="66"/>
                    <a:pt x="162" y="139"/>
                    <a:pt x="156" y="217"/>
                  </a:cubicBezTo>
                  <a:lnTo>
                    <a:pt x="156" y="217"/>
                  </a:lnTo>
                  <a:cubicBezTo>
                    <a:pt x="139" y="276"/>
                    <a:pt x="114" y="328"/>
                    <a:pt x="89" y="391"/>
                  </a:cubicBezTo>
                  <a:cubicBezTo>
                    <a:pt x="74" y="421"/>
                    <a:pt x="74" y="465"/>
                    <a:pt x="60" y="495"/>
                  </a:cubicBezTo>
                  <a:cubicBezTo>
                    <a:pt x="45" y="525"/>
                    <a:pt x="45" y="569"/>
                    <a:pt x="30" y="599"/>
                  </a:cubicBezTo>
                  <a:cubicBezTo>
                    <a:pt x="0" y="688"/>
                    <a:pt x="60" y="778"/>
                    <a:pt x="134" y="808"/>
                  </a:cubicBezTo>
                  <a:cubicBezTo>
                    <a:pt x="149" y="815"/>
                    <a:pt x="168" y="819"/>
                    <a:pt x="186" y="819"/>
                  </a:cubicBezTo>
                  <a:cubicBezTo>
                    <a:pt x="205" y="819"/>
                    <a:pt x="223" y="815"/>
                    <a:pt x="238" y="808"/>
                  </a:cubicBezTo>
                  <a:cubicBezTo>
                    <a:pt x="253" y="808"/>
                    <a:pt x="268" y="808"/>
                    <a:pt x="283" y="793"/>
                  </a:cubicBezTo>
                  <a:cubicBezTo>
                    <a:pt x="313" y="778"/>
                    <a:pt x="328" y="763"/>
                    <a:pt x="342" y="733"/>
                  </a:cubicBezTo>
                  <a:cubicBezTo>
                    <a:pt x="357" y="718"/>
                    <a:pt x="372" y="704"/>
                    <a:pt x="372" y="689"/>
                  </a:cubicBezTo>
                  <a:lnTo>
                    <a:pt x="372" y="689"/>
                  </a:lnTo>
                  <a:cubicBezTo>
                    <a:pt x="372" y="704"/>
                    <a:pt x="357" y="718"/>
                    <a:pt x="357" y="733"/>
                  </a:cubicBezTo>
                  <a:cubicBezTo>
                    <a:pt x="372" y="703"/>
                    <a:pt x="387" y="674"/>
                    <a:pt x="402" y="659"/>
                  </a:cubicBezTo>
                  <a:cubicBezTo>
                    <a:pt x="447" y="614"/>
                    <a:pt x="461" y="569"/>
                    <a:pt x="491" y="540"/>
                  </a:cubicBezTo>
                  <a:cubicBezTo>
                    <a:pt x="521" y="501"/>
                    <a:pt x="543" y="461"/>
                    <a:pt x="568" y="427"/>
                  </a:cubicBezTo>
                  <a:lnTo>
                    <a:pt x="568" y="427"/>
                  </a:lnTo>
                  <a:lnTo>
                    <a:pt x="581" y="421"/>
                  </a:lnTo>
                  <a:cubicBezTo>
                    <a:pt x="585" y="411"/>
                    <a:pt x="590" y="402"/>
                    <a:pt x="594" y="393"/>
                  </a:cubicBezTo>
                  <a:lnTo>
                    <a:pt x="594" y="393"/>
                  </a:lnTo>
                  <a:cubicBezTo>
                    <a:pt x="599" y="387"/>
                    <a:pt x="605" y="381"/>
                    <a:pt x="610" y="376"/>
                  </a:cubicBezTo>
                  <a:lnTo>
                    <a:pt x="610" y="376"/>
                  </a:lnTo>
                  <a:cubicBezTo>
                    <a:pt x="607" y="378"/>
                    <a:pt x="604" y="379"/>
                    <a:pt x="600" y="381"/>
                  </a:cubicBezTo>
                  <a:lnTo>
                    <a:pt x="600" y="381"/>
                  </a:lnTo>
                  <a:cubicBezTo>
                    <a:pt x="609" y="364"/>
                    <a:pt x="617" y="348"/>
                    <a:pt x="625" y="331"/>
                  </a:cubicBezTo>
                  <a:cubicBezTo>
                    <a:pt x="640" y="316"/>
                    <a:pt x="640" y="301"/>
                    <a:pt x="640" y="272"/>
                  </a:cubicBezTo>
                  <a:cubicBezTo>
                    <a:pt x="655" y="257"/>
                    <a:pt x="655" y="227"/>
                    <a:pt x="640" y="212"/>
                  </a:cubicBezTo>
                  <a:cubicBezTo>
                    <a:pt x="640" y="182"/>
                    <a:pt x="640" y="167"/>
                    <a:pt x="625" y="153"/>
                  </a:cubicBezTo>
                  <a:cubicBezTo>
                    <a:pt x="610" y="93"/>
                    <a:pt x="566" y="48"/>
                    <a:pt x="521" y="34"/>
                  </a:cubicBezTo>
                  <a:cubicBezTo>
                    <a:pt x="484" y="11"/>
                    <a:pt x="443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4"/>
            <p:cNvSpPr/>
            <p:nvPr/>
          </p:nvSpPr>
          <p:spPr>
            <a:xfrm>
              <a:off x="2897350" y="551875"/>
              <a:ext cx="104800" cy="105550"/>
            </a:xfrm>
            <a:custGeom>
              <a:avLst/>
              <a:gdLst/>
              <a:ahLst/>
              <a:cxnLst/>
              <a:rect l="l" t="t" r="r" b="b"/>
              <a:pathLst>
                <a:path w="4192" h="4222" extrusionOk="0">
                  <a:moveTo>
                    <a:pt x="640" y="0"/>
                  </a:moveTo>
                  <a:cubicBezTo>
                    <a:pt x="529" y="0"/>
                    <a:pt x="417" y="18"/>
                    <a:pt x="306" y="58"/>
                  </a:cubicBezTo>
                  <a:cubicBezTo>
                    <a:pt x="0" y="177"/>
                    <a:pt x="86" y="629"/>
                    <a:pt x="352" y="629"/>
                  </a:cubicBezTo>
                  <a:cubicBezTo>
                    <a:pt x="384" y="629"/>
                    <a:pt x="418" y="623"/>
                    <a:pt x="455" y="608"/>
                  </a:cubicBezTo>
                  <a:cubicBezTo>
                    <a:pt x="523" y="585"/>
                    <a:pt x="590" y="574"/>
                    <a:pt x="653" y="574"/>
                  </a:cubicBezTo>
                  <a:cubicBezTo>
                    <a:pt x="950" y="574"/>
                    <a:pt x="1194" y="805"/>
                    <a:pt x="1378" y="1025"/>
                  </a:cubicBezTo>
                  <a:cubicBezTo>
                    <a:pt x="1675" y="1367"/>
                    <a:pt x="1958" y="1725"/>
                    <a:pt x="2241" y="2067"/>
                  </a:cubicBezTo>
                  <a:cubicBezTo>
                    <a:pt x="2539" y="2409"/>
                    <a:pt x="2822" y="2752"/>
                    <a:pt x="3119" y="3094"/>
                  </a:cubicBezTo>
                  <a:cubicBezTo>
                    <a:pt x="3253" y="3258"/>
                    <a:pt x="3387" y="3422"/>
                    <a:pt x="3521" y="3585"/>
                  </a:cubicBezTo>
                  <a:cubicBezTo>
                    <a:pt x="3625" y="3719"/>
                    <a:pt x="3759" y="3913"/>
                    <a:pt x="3819" y="4091"/>
                  </a:cubicBezTo>
                  <a:cubicBezTo>
                    <a:pt x="3853" y="4179"/>
                    <a:pt x="3932" y="4221"/>
                    <a:pt x="4010" y="4221"/>
                  </a:cubicBezTo>
                  <a:cubicBezTo>
                    <a:pt x="4102" y="4221"/>
                    <a:pt x="4191" y="4160"/>
                    <a:pt x="4191" y="4047"/>
                  </a:cubicBezTo>
                  <a:cubicBezTo>
                    <a:pt x="4176" y="3809"/>
                    <a:pt x="4146" y="3630"/>
                    <a:pt x="4027" y="3422"/>
                  </a:cubicBezTo>
                  <a:cubicBezTo>
                    <a:pt x="3908" y="3213"/>
                    <a:pt x="3759" y="3035"/>
                    <a:pt x="3611" y="2856"/>
                  </a:cubicBezTo>
                  <a:cubicBezTo>
                    <a:pt x="3268" y="2424"/>
                    <a:pt x="2926" y="2007"/>
                    <a:pt x="2583" y="1576"/>
                  </a:cubicBezTo>
                  <a:cubicBezTo>
                    <a:pt x="2256" y="1189"/>
                    <a:pt x="1958" y="757"/>
                    <a:pt x="1586" y="415"/>
                  </a:cubicBezTo>
                  <a:cubicBezTo>
                    <a:pt x="1326" y="177"/>
                    <a:pt x="989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4"/>
            <p:cNvSpPr/>
            <p:nvPr/>
          </p:nvSpPr>
          <p:spPr>
            <a:xfrm>
              <a:off x="2881550" y="570375"/>
              <a:ext cx="19000" cy="47100"/>
            </a:xfrm>
            <a:custGeom>
              <a:avLst/>
              <a:gdLst/>
              <a:ahLst/>
              <a:cxnLst/>
              <a:rect l="l" t="t" r="r" b="b"/>
              <a:pathLst>
                <a:path w="760" h="1884" extrusionOk="0">
                  <a:moveTo>
                    <a:pt x="245" y="1"/>
                  </a:moveTo>
                  <a:cubicBezTo>
                    <a:pt x="219" y="1"/>
                    <a:pt x="193" y="6"/>
                    <a:pt x="164" y="17"/>
                  </a:cubicBezTo>
                  <a:cubicBezTo>
                    <a:pt x="90" y="47"/>
                    <a:pt x="30" y="106"/>
                    <a:pt x="15" y="181"/>
                  </a:cubicBezTo>
                  <a:cubicBezTo>
                    <a:pt x="0" y="240"/>
                    <a:pt x="0" y="300"/>
                    <a:pt x="15" y="359"/>
                  </a:cubicBezTo>
                  <a:cubicBezTo>
                    <a:pt x="30" y="404"/>
                    <a:pt x="60" y="449"/>
                    <a:pt x="75" y="493"/>
                  </a:cubicBezTo>
                  <a:cubicBezTo>
                    <a:pt x="87" y="493"/>
                    <a:pt x="108" y="551"/>
                    <a:pt x="109" y="551"/>
                  </a:cubicBezTo>
                  <a:cubicBezTo>
                    <a:pt x="109" y="551"/>
                    <a:pt x="108" y="547"/>
                    <a:pt x="105" y="538"/>
                  </a:cubicBezTo>
                  <a:lnTo>
                    <a:pt x="105" y="538"/>
                  </a:lnTo>
                  <a:cubicBezTo>
                    <a:pt x="119" y="568"/>
                    <a:pt x="134" y="598"/>
                    <a:pt x="134" y="627"/>
                  </a:cubicBezTo>
                  <a:cubicBezTo>
                    <a:pt x="179" y="746"/>
                    <a:pt x="224" y="866"/>
                    <a:pt x="239" y="1000"/>
                  </a:cubicBezTo>
                  <a:cubicBezTo>
                    <a:pt x="239" y="1000"/>
                    <a:pt x="248" y="1057"/>
                    <a:pt x="252" y="1057"/>
                  </a:cubicBezTo>
                  <a:cubicBezTo>
                    <a:pt x="253" y="1057"/>
                    <a:pt x="253" y="1053"/>
                    <a:pt x="253" y="1044"/>
                  </a:cubicBezTo>
                  <a:cubicBezTo>
                    <a:pt x="253" y="1089"/>
                    <a:pt x="253" y="1119"/>
                    <a:pt x="253" y="1148"/>
                  </a:cubicBezTo>
                  <a:cubicBezTo>
                    <a:pt x="268" y="1208"/>
                    <a:pt x="268" y="1267"/>
                    <a:pt x="268" y="1327"/>
                  </a:cubicBezTo>
                  <a:cubicBezTo>
                    <a:pt x="268" y="1461"/>
                    <a:pt x="268" y="1580"/>
                    <a:pt x="268" y="1714"/>
                  </a:cubicBezTo>
                  <a:cubicBezTo>
                    <a:pt x="268" y="1816"/>
                    <a:pt x="361" y="1884"/>
                    <a:pt x="449" y="1884"/>
                  </a:cubicBezTo>
                  <a:cubicBezTo>
                    <a:pt x="502" y="1884"/>
                    <a:pt x="553" y="1859"/>
                    <a:pt x="581" y="1803"/>
                  </a:cubicBezTo>
                  <a:cubicBezTo>
                    <a:pt x="715" y="1535"/>
                    <a:pt x="759" y="1238"/>
                    <a:pt x="730" y="940"/>
                  </a:cubicBezTo>
                  <a:cubicBezTo>
                    <a:pt x="715" y="791"/>
                    <a:pt x="685" y="642"/>
                    <a:pt x="640" y="493"/>
                  </a:cubicBezTo>
                  <a:cubicBezTo>
                    <a:pt x="626" y="419"/>
                    <a:pt x="596" y="345"/>
                    <a:pt x="566" y="270"/>
                  </a:cubicBezTo>
                  <a:cubicBezTo>
                    <a:pt x="521" y="181"/>
                    <a:pt x="477" y="77"/>
                    <a:pt x="372" y="32"/>
                  </a:cubicBezTo>
                  <a:cubicBezTo>
                    <a:pt x="326" y="14"/>
                    <a:pt x="28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4"/>
            <p:cNvSpPr/>
            <p:nvPr/>
          </p:nvSpPr>
          <p:spPr>
            <a:xfrm>
              <a:off x="2853000" y="522775"/>
              <a:ext cx="54125" cy="41225"/>
            </a:xfrm>
            <a:custGeom>
              <a:avLst/>
              <a:gdLst/>
              <a:ahLst/>
              <a:cxnLst/>
              <a:rect l="l" t="t" r="r" b="b"/>
              <a:pathLst>
                <a:path w="2165" h="1649" extrusionOk="0">
                  <a:moveTo>
                    <a:pt x="354" y="1"/>
                  </a:moveTo>
                  <a:cubicBezTo>
                    <a:pt x="54" y="1"/>
                    <a:pt x="1" y="464"/>
                    <a:pt x="294" y="537"/>
                  </a:cubicBezTo>
                  <a:cubicBezTo>
                    <a:pt x="368" y="552"/>
                    <a:pt x="458" y="567"/>
                    <a:pt x="547" y="581"/>
                  </a:cubicBezTo>
                  <a:cubicBezTo>
                    <a:pt x="621" y="611"/>
                    <a:pt x="696" y="641"/>
                    <a:pt x="785" y="671"/>
                  </a:cubicBezTo>
                  <a:cubicBezTo>
                    <a:pt x="815" y="686"/>
                    <a:pt x="830" y="686"/>
                    <a:pt x="860" y="701"/>
                  </a:cubicBezTo>
                  <a:cubicBezTo>
                    <a:pt x="889" y="715"/>
                    <a:pt x="919" y="730"/>
                    <a:pt x="964" y="760"/>
                  </a:cubicBezTo>
                  <a:cubicBezTo>
                    <a:pt x="1038" y="790"/>
                    <a:pt x="1113" y="849"/>
                    <a:pt x="1172" y="894"/>
                  </a:cubicBezTo>
                  <a:cubicBezTo>
                    <a:pt x="1202" y="909"/>
                    <a:pt x="1217" y="909"/>
                    <a:pt x="1232" y="924"/>
                  </a:cubicBezTo>
                  <a:cubicBezTo>
                    <a:pt x="1235" y="927"/>
                    <a:pt x="1235" y="928"/>
                    <a:pt x="1234" y="928"/>
                  </a:cubicBezTo>
                  <a:cubicBezTo>
                    <a:pt x="1232" y="928"/>
                    <a:pt x="1225" y="925"/>
                    <a:pt x="1222" y="925"/>
                  </a:cubicBezTo>
                  <a:lnTo>
                    <a:pt x="1222" y="925"/>
                  </a:lnTo>
                  <a:cubicBezTo>
                    <a:pt x="1220" y="925"/>
                    <a:pt x="1221" y="928"/>
                    <a:pt x="1232" y="939"/>
                  </a:cubicBezTo>
                  <a:cubicBezTo>
                    <a:pt x="1276" y="968"/>
                    <a:pt x="1306" y="998"/>
                    <a:pt x="1336" y="1028"/>
                  </a:cubicBezTo>
                  <a:cubicBezTo>
                    <a:pt x="1395" y="1073"/>
                    <a:pt x="1455" y="1132"/>
                    <a:pt x="1514" y="1207"/>
                  </a:cubicBezTo>
                  <a:cubicBezTo>
                    <a:pt x="1529" y="1236"/>
                    <a:pt x="1559" y="1266"/>
                    <a:pt x="1589" y="1296"/>
                  </a:cubicBezTo>
                  <a:cubicBezTo>
                    <a:pt x="1592" y="1299"/>
                    <a:pt x="1593" y="1300"/>
                    <a:pt x="1593" y="1300"/>
                  </a:cubicBezTo>
                  <a:lnTo>
                    <a:pt x="1593" y="1300"/>
                  </a:lnTo>
                  <a:cubicBezTo>
                    <a:pt x="1595" y="1303"/>
                    <a:pt x="1599" y="1306"/>
                    <a:pt x="1604" y="1311"/>
                  </a:cubicBezTo>
                  <a:cubicBezTo>
                    <a:pt x="1619" y="1341"/>
                    <a:pt x="1648" y="1370"/>
                    <a:pt x="1663" y="1400"/>
                  </a:cubicBezTo>
                  <a:cubicBezTo>
                    <a:pt x="1676" y="1400"/>
                    <a:pt x="1700" y="1433"/>
                    <a:pt x="1697" y="1433"/>
                  </a:cubicBezTo>
                  <a:cubicBezTo>
                    <a:pt x="1696" y="1433"/>
                    <a:pt x="1695" y="1432"/>
                    <a:pt x="1693" y="1430"/>
                  </a:cubicBezTo>
                  <a:lnTo>
                    <a:pt x="1693" y="1430"/>
                  </a:lnTo>
                  <a:cubicBezTo>
                    <a:pt x="1697" y="1434"/>
                    <a:pt x="1703" y="1439"/>
                    <a:pt x="1708" y="1445"/>
                  </a:cubicBezTo>
                  <a:cubicBezTo>
                    <a:pt x="1723" y="1460"/>
                    <a:pt x="1723" y="1475"/>
                    <a:pt x="1738" y="1489"/>
                  </a:cubicBezTo>
                  <a:cubicBezTo>
                    <a:pt x="1768" y="1519"/>
                    <a:pt x="1797" y="1564"/>
                    <a:pt x="1827" y="1594"/>
                  </a:cubicBezTo>
                  <a:cubicBezTo>
                    <a:pt x="1860" y="1632"/>
                    <a:pt x="1907" y="1648"/>
                    <a:pt x="1955" y="1648"/>
                  </a:cubicBezTo>
                  <a:cubicBezTo>
                    <a:pt x="2057" y="1648"/>
                    <a:pt x="2165" y="1571"/>
                    <a:pt x="2155" y="1460"/>
                  </a:cubicBezTo>
                  <a:cubicBezTo>
                    <a:pt x="2140" y="1341"/>
                    <a:pt x="2110" y="1236"/>
                    <a:pt x="2065" y="1132"/>
                  </a:cubicBezTo>
                  <a:cubicBezTo>
                    <a:pt x="2021" y="1043"/>
                    <a:pt x="1976" y="968"/>
                    <a:pt x="1916" y="894"/>
                  </a:cubicBezTo>
                  <a:cubicBezTo>
                    <a:pt x="1797" y="730"/>
                    <a:pt x="1663" y="596"/>
                    <a:pt x="1500" y="462"/>
                  </a:cubicBezTo>
                  <a:cubicBezTo>
                    <a:pt x="1351" y="343"/>
                    <a:pt x="1187" y="239"/>
                    <a:pt x="1008" y="165"/>
                  </a:cubicBezTo>
                  <a:cubicBezTo>
                    <a:pt x="800" y="90"/>
                    <a:pt x="577" y="1"/>
                    <a:pt x="368" y="1"/>
                  </a:cubicBezTo>
                  <a:cubicBezTo>
                    <a:pt x="364" y="1"/>
                    <a:pt x="35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4"/>
            <p:cNvSpPr/>
            <p:nvPr/>
          </p:nvSpPr>
          <p:spPr>
            <a:xfrm>
              <a:off x="2795225" y="505525"/>
              <a:ext cx="77725" cy="37300"/>
            </a:xfrm>
            <a:custGeom>
              <a:avLst/>
              <a:gdLst/>
              <a:ahLst/>
              <a:cxnLst/>
              <a:rect l="l" t="t" r="r" b="b"/>
              <a:pathLst>
                <a:path w="3109" h="1492" extrusionOk="0">
                  <a:moveTo>
                    <a:pt x="775" y="1"/>
                  </a:moveTo>
                  <a:cubicBezTo>
                    <a:pt x="595" y="1"/>
                    <a:pt x="416" y="17"/>
                    <a:pt x="238" y="51"/>
                  </a:cubicBezTo>
                  <a:cubicBezTo>
                    <a:pt x="74" y="81"/>
                    <a:pt x="0" y="259"/>
                    <a:pt x="30" y="393"/>
                  </a:cubicBezTo>
                  <a:cubicBezTo>
                    <a:pt x="68" y="533"/>
                    <a:pt x="193" y="608"/>
                    <a:pt x="322" y="608"/>
                  </a:cubicBezTo>
                  <a:cubicBezTo>
                    <a:pt x="344" y="608"/>
                    <a:pt x="366" y="606"/>
                    <a:pt x="387" y="602"/>
                  </a:cubicBezTo>
                  <a:cubicBezTo>
                    <a:pt x="515" y="580"/>
                    <a:pt x="645" y="570"/>
                    <a:pt x="774" y="570"/>
                  </a:cubicBezTo>
                  <a:cubicBezTo>
                    <a:pt x="1095" y="570"/>
                    <a:pt x="1415" y="634"/>
                    <a:pt x="1712" y="751"/>
                  </a:cubicBezTo>
                  <a:cubicBezTo>
                    <a:pt x="1920" y="825"/>
                    <a:pt x="2114" y="944"/>
                    <a:pt x="2292" y="1063"/>
                  </a:cubicBezTo>
                  <a:cubicBezTo>
                    <a:pt x="2486" y="1212"/>
                    <a:pt x="2664" y="1405"/>
                    <a:pt x="2888" y="1480"/>
                  </a:cubicBezTo>
                  <a:cubicBezTo>
                    <a:pt x="2904" y="1488"/>
                    <a:pt x="2922" y="1492"/>
                    <a:pt x="2940" y="1492"/>
                  </a:cubicBezTo>
                  <a:cubicBezTo>
                    <a:pt x="3021" y="1492"/>
                    <a:pt x="3108" y="1416"/>
                    <a:pt x="3096" y="1331"/>
                  </a:cubicBezTo>
                  <a:cubicBezTo>
                    <a:pt x="3066" y="1048"/>
                    <a:pt x="2828" y="825"/>
                    <a:pt x="2620" y="646"/>
                  </a:cubicBezTo>
                  <a:cubicBezTo>
                    <a:pt x="2397" y="468"/>
                    <a:pt x="2158" y="334"/>
                    <a:pt x="1890" y="215"/>
                  </a:cubicBezTo>
                  <a:cubicBezTo>
                    <a:pt x="1528" y="74"/>
                    <a:pt x="115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4"/>
            <p:cNvSpPr/>
            <p:nvPr/>
          </p:nvSpPr>
          <p:spPr>
            <a:xfrm>
              <a:off x="2765075" y="706725"/>
              <a:ext cx="51550" cy="176375"/>
            </a:xfrm>
            <a:custGeom>
              <a:avLst/>
              <a:gdLst/>
              <a:ahLst/>
              <a:cxnLst/>
              <a:rect l="l" t="t" r="r" b="b"/>
              <a:pathLst>
                <a:path w="2062" h="7055" extrusionOk="0">
                  <a:moveTo>
                    <a:pt x="1775" y="1"/>
                  </a:moveTo>
                  <a:cubicBezTo>
                    <a:pt x="1719" y="1"/>
                    <a:pt x="1661" y="22"/>
                    <a:pt x="1608" y="71"/>
                  </a:cubicBezTo>
                  <a:cubicBezTo>
                    <a:pt x="1414" y="279"/>
                    <a:pt x="1325" y="562"/>
                    <a:pt x="1206" y="800"/>
                  </a:cubicBezTo>
                  <a:cubicBezTo>
                    <a:pt x="1087" y="1083"/>
                    <a:pt x="968" y="1366"/>
                    <a:pt x="879" y="1648"/>
                  </a:cubicBezTo>
                  <a:cubicBezTo>
                    <a:pt x="670" y="2214"/>
                    <a:pt x="506" y="2794"/>
                    <a:pt x="373" y="3390"/>
                  </a:cubicBezTo>
                  <a:cubicBezTo>
                    <a:pt x="149" y="4536"/>
                    <a:pt x="0" y="5771"/>
                    <a:pt x="239" y="6918"/>
                  </a:cubicBezTo>
                  <a:cubicBezTo>
                    <a:pt x="258" y="7014"/>
                    <a:pt x="324" y="7055"/>
                    <a:pt x="394" y="7055"/>
                  </a:cubicBezTo>
                  <a:cubicBezTo>
                    <a:pt x="487" y="7055"/>
                    <a:pt x="587" y="6983"/>
                    <a:pt x="596" y="6873"/>
                  </a:cubicBezTo>
                  <a:cubicBezTo>
                    <a:pt x="685" y="5727"/>
                    <a:pt x="685" y="4610"/>
                    <a:pt x="923" y="3494"/>
                  </a:cubicBezTo>
                  <a:cubicBezTo>
                    <a:pt x="1042" y="2943"/>
                    <a:pt x="1191" y="2422"/>
                    <a:pt x="1385" y="1901"/>
                  </a:cubicBezTo>
                  <a:cubicBezTo>
                    <a:pt x="1474" y="1619"/>
                    <a:pt x="1578" y="1351"/>
                    <a:pt x="1697" y="1098"/>
                  </a:cubicBezTo>
                  <a:cubicBezTo>
                    <a:pt x="1816" y="845"/>
                    <a:pt x="1980" y="592"/>
                    <a:pt x="2040" y="324"/>
                  </a:cubicBezTo>
                  <a:cubicBezTo>
                    <a:pt x="2061" y="150"/>
                    <a:pt x="1925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4"/>
            <p:cNvSpPr/>
            <p:nvPr/>
          </p:nvSpPr>
          <p:spPr>
            <a:xfrm>
              <a:off x="2761350" y="756475"/>
              <a:ext cx="33525" cy="15700"/>
            </a:xfrm>
            <a:custGeom>
              <a:avLst/>
              <a:gdLst/>
              <a:ahLst/>
              <a:cxnLst/>
              <a:rect l="l" t="t" r="r" b="b"/>
              <a:pathLst>
                <a:path w="1341" h="628" extrusionOk="0">
                  <a:moveTo>
                    <a:pt x="1087" y="1"/>
                  </a:moveTo>
                  <a:cubicBezTo>
                    <a:pt x="1013" y="1"/>
                    <a:pt x="938" y="30"/>
                    <a:pt x="864" y="45"/>
                  </a:cubicBezTo>
                  <a:cubicBezTo>
                    <a:pt x="804" y="60"/>
                    <a:pt x="745" y="75"/>
                    <a:pt x="685" y="75"/>
                  </a:cubicBezTo>
                  <a:lnTo>
                    <a:pt x="745" y="75"/>
                  </a:lnTo>
                  <a:cubicBezTo>
                    <a:pt x="670" y="75"/>
                    <a:pt x="596" y="90"/>
                    <a:pt x="522" y="90"/>
                  </a:cubicBezTo>
                  <a:cubicBezTo>
                    <a:pt x="432" y="90"/>
                    <a:pt x="358" y="90"/>
                    <a:pt x="283" y="75"/>
                  </a:cubicBezTo>
                  <a:cubicBezTo>
                    <a:pt x="149" y="75"/>
                    <a:pt x="30" y="194"/>
                    <a:pt x="15" y="313"/>
                  </a:cubicBezTo>
                  <a:cubicBezTo>
                    <a:pt x="1" y="373"/>
                    <a:pt x="15" y="432"/>
                    <a:pt x="45" y="492"/>
                  </a:cubicBezTo>
                  <a:cubicBezTo>
                    <a:pt x="75" y="537"/>
                    <a:pt x="135" y="596"/>
                    <a:pt x="209" y="611"/>
                  </a:cubicBezTo>
                  <a:cubicBezTo>
                    <a:pt x="277" y="622"/>
                    <a:pt x="348" y="627"/>
                    <a:pt x="418" y="627"/>
                  </a:cubicBezTo>
                  <a:cubicBezTo>
                    <a:pt x="533" y="627"/>
                    <a:pt x="649" y="614"/>
                    <a:pt x="760" y="596"/>
                  </a:cubicBezTo>
                  <a:cubicBezTo>
                    <a:pt x="834" y="581"/>
                    <a:pt x="909" y="566"/>
                    <a:pt x="983" y="537"/>
                  </a:cubicBezTo>
                  <a:cubicBezTo>
                    <a:pt x="1072" y="507"/>
                    <a:pt x="1191" y="462"/>
                    <a:pt x="1251" y="388"/>
                  </a:cubicBezTo>
                  <a:cubicBezTo>
                    <a:pt x="1310" y="313"/>
                    <a:pt x="1340" y="224"/>
                    <a:pt x="1296" y="150"/>
                  </a:cubicBezTo>
                  <a:cubicBezTo>
                    <a:pt x="1266" y="60"/>
                    <a:pt x="1176" y="16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94"/>
            <p:cNvSpPr/>
            <p:nvPr/>
          </p:nvSpPr>
          <p:spPr>
            <a:xfrm>
              <a:off x="2851775" y="758175"/>
              <a:ext cx="14900" cy="24300"/>
            </a:xfrm>
            <a:custGeom>
              <a:avLst/>
              <a:gdLst/>
              <a:ahLst/>
              <a:cxnLst/>
              <a:rect l="l" t="t" r="r" b="b"/>
              <a:pathLst>
                <a:path w="596" h="972" extrusionOk="0">
                  <a:moveTo>
                    <a:pt x="96" y="612"/>
                  </a:moveTo>
                  <a:lnTo>
                    <a:pt x="96" y="612"/>
                  </a:lnTo>
                  <a:cubicBezTo>
                    <a:pt x="93" y="619"/>
                    <a:pt x="90" y="625"/>
                    <a:pt x="90" y="632"/>
                  </a:cubicBezTo>
                  <a:cubicBezTo>
                    <a:pt x="92" y="626"/>
                    <a:pt x="94" y="619"/>
                    <a:pt x="96" y="612"/>
                  </a:cubicBezTo>
                  <a:close/>
                  <a:moveTo>
                    <a:pt x="320" y="1"/>
                  </a:moveTo>
                  <a:cubicBezTo>
                    <a:pt x="303" y="1"/>
                    <a:pt x="286" y="3"/>
                    <a:pt x="268" y="7"/>
                  </a:cubicBezTo>
                  <a:cubicBezTo>
                    <a:pt x="164" y="52"/>
                    <a:pt x="105" y="141"/>
                    <a:pt x="90" y="245"/>
                  </a:cubicBezTo>
                  <a:cubicBezTo>
                    <a:pt x="90" y="283"/>
                    <a:pt x="96" y="309"/>
                    <a:pt x="108" y="338"/>
                  </a:cubicBezTo>
                  <a:lnTo>
                    <a:pt x="108" y="338"/>
                  </a:lnTo>
                  <a:cubicBezTo>
                    <a:pt x="107" y="337"/>
                    <a:pt x="106" y="336"/>
                    <a:pt x="105" y="335"/>
                  </a:cubicBezTo>
                  <a:lnTo>
                    <a:pt x="105" y="335"/>
                  </a:lnTo>
                  <a:cubicBezTo>
                    <a:pt x="110" y="346"/>
                    <a:pt x="116" y="357"/>
                    <a:pt x="121" y="369"/>
                  </a:cubicBezTo>
                  <a:lnTo>
                    <a:pt x="121" y="369"/>
                  </a:lnTo>
                  <a:cubicBezTo>
                    <a:pt x="132" y="415"/>
                    <a:pt x="134" y="460"/>
                    <a:pt x="127" y="499"/>
                  </a:cubicBezTo>
                  <a:lnTo>
                    <a:pt x="127" y="499"/>
                  </a:lnTo>
                  <a:cubicBezTo>
                    <a:pt x="117" y="539"/>
                    <a:pt x="107" y="579"/>
                    <a:pt x="96" y="612"/>
                  </a:cubicBezTo>
                  <a:lnTo>
                    <a:pt x="96" y="612"/>
                  </a:lnTo>
                  <a:cubicBezTo>
                    <a:pt x="98" y="609"/>
                    <a:pt x="99" y="607"/>
                    <a:pt x="100" y="604"/>
                  </a:cubicBezTo>
                  <a:lnTo>
                    <a:pt x="100" y="604"/>
                  </a:lnTo>
                  <a:cubicBezTo>
                    <a:pt x="84" y="656"/>
                    <a:pt x="57" y="696"/>
                    <a:pt x="30" y="736"/>
                  </a:cubicBezTo>
                  <a:cubicBezTo>
                    <a:pt x="1" y="781"/>
                    <a:pt x="1" y="856"/>
                    <a:pt x="45" y="915"/>
                  </a:cubicBezTo>
                  <a:cubicBezTo>
                    <a:pt x="67" y="947"/>
                    <a:pt x="111" y="972"/>
                    <a:pt x="157" y="972"/>
                  </a:cubicBezTo>
                  <a:cubicBezTo>
                    <a:pt x="175" y="972"/>
                    <a:pt x="192" y="968"/>
                    <a:pt x="209" y="960"/>
                  </a:cubicBezTo>
                  <a:cubicBezTo>
                    <a:pt x="239" y="960"/>
                    <a:pt x="283" y="945"/>
                    <a:pt x="313" y="915"/>
                  </a:cubicBezTo>
                  <a:cubicBezTo>
                    <a:pt x="343" y="900"/>
                    <a:pt x="373" y="870"/>
                    <a:pt x="402" y="841"/>
                  </a:cubicBezTo>
                  <a:cubicBezTo>
                    <a:pt x="447" y="796"/>
                    <a:pt x="492" y="736"/>
                    <a:pt x="522" y="677"/>
                  </a:cubicBezTo>
                  <a:cubicBezTo>
                    <a:pt x="536" y="632"/>
                    <a:pt x="566" y="588"/>
                    <a:pt x="566" y="558"/>
                  </a:cubicBezTo>
                  <a:cubicBezTo>
                    <a:pt x="581" y="513"/>
                    <a:pt x="581" y="469"/>
                    <a:pt x="596" y="424"/>
                  </a:cubicBezTo>
                  <a:cubicBezTo>
                    <a:pt x="596" y="366"/>
                    <a:pt x="596" y="308"/>
                    <a:pt x="589" y="250"/>
                  </a:cubicBezTo>
                  <a:lnTo>
                    <a:pt x="589" y="250"/>
                  </a:lnTo>
                  <a:cubicBezTo>
                    <a:pt x="591" y="254"/>
                    <a:pt x="593" y="257"/>
                    <a:pt x="596" y="260"/>
                  </a:cubicBezTo>
                  <a:cubicBezTo>
                    <a:pt x="590" y="241"/>
                    <a:pt x="586" y="222"/>
                    <a:pt x="581" y="202"/>
                  </a:cubicBezTo>
                  <a:lnTo>
                    <a:pt x="581" y="202"/>
                  </a:lnTo>
                  <a:cubicBezTo>
                    <a:pt x="581" y="202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81" y="201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75" y="176"/>
                    <a:pt x="568" y="151"/>
                    <a:pt x="551" y="126"/>
                  </a:cubicBezTo>
                  <a:cubicBezTo>
                    <a:pt x="522" y="82"/>
                    <a:pt x="492" y="52"/>
                    <a:pt x="432" y="22"/>
                  </a:cubicBezTo>
                  <a:cubicBezTo>
                    <a:pt x="401" y="11"/>
                    <a:pt x="362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94"/>
            <p:cNvSpPr/>
            <p:nvPr/>
          </p:nvSpPr>
          <p:spPr>
            <a:xfrm>
              <a:off x="2806000" y="707500"/>
              <a:ext cx="90725" cy="80275"/>
            </a:xfrm>
            <a:custGeom>
              <a:avLst/>
              <a:gdLst/>
              <a:ahLst/>
              <a:cxnLst/>
              <a:rect l="l" t="t" r="r" b="b"/>
              <a:pathLst>
                <a:path w="3629" h="3211" extrusionOk="0">
                  <a:moveTo>
                    <a:pt x="345" y="0"/>
                  </a:moveTo>
                  <a:cubicBezTo>
                    <a:pt x="243" y="0"/>
                    <a:pt x="142" y="61"/>
                    <a:pt x="90" y="144"/>
                  </a:cubicBezTo>
                  <a:cubicBezTo>
                    <a:pt x="1" y="278"/>
                    <a:pt x="60" y="427"/>
                    <a:pt x="194" y="516"/>
                  </a:cubicBezTo>
                  <a:cubicBezTo>
                    <a:pt x="805" y="962"/>
                    <a:pt x="1281" y="1513"/>
                    <a:pt x="1772" y="2079"/>
                  </a:cubicBezTo>
                  <a:cubicBezTo>
                    <a:pt x="2189" y="2570"/>
                    <a:pt x="2710" y="3150"/>
                    <a:pt x="3394" y="3210"/>
                  </a:cubicBezTo>
                  <a:cubicBezTo>
                    <a:pt x="3399" y="3210"/>
                    <a:pt x="3404" y="3211"/>
                    <a:pt x="3409" y="3211"/>
                  </a:cubicBezTo>
                  <a:cubicBezTo>
                    <a:pt x="3590" y="3211"/>
                    <a:pt x="3629" y="2940"/>
                    <a:pt x="3484" y="2853"/>
                  </a:cubicBezTo>
                  <a:cubicBezTo>
                    <a:pt x="3231" y="2689"/>
                    <a:pt x="2963" y="2540"/>
                    <a:pt x="2740" y="2317"/>
                  </a:cubicBezTo>
                  <a:cubicBezTo>
                    <a:pt x="2501" y="2094"/>
                    <a:pt x="2278" y="1841"/>
                    <a:pt x="2070" y="1588"/>
                  </a:cubicBezTo>
                  <a:cubicBezTo>
                    <a:pt x="1593" y="1007"/>
                    <a:pt x="1087" y="486"/>
                    <a:pt x="477" y="40"/>
                  </a:cubicBezTo>
                  <a:cubicBezTo>
                    <a:pt x="436" y="12"/>
                    <a:pt x="39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94"/>
            <p:cNvSpPr/>
            <p:nvPr/>
          </p:nvSpPr>
          <p:spPr>
            <a:xfrm>
              <a:off x="2801550" y="584150"/>
              <a:ext cx="35550" cy="132600"/>
            </a:xfrm>
            <a:custGeom>
              <a:avLst/>
              <a:gdLst/>
              <a:ahLst/>
              <a:cxnLst/>
              <a:rect l="l" t="t" r="r" b="b"/>
              <a:pathLst>
                <a:path w="1422" h="5304" extrusionOk="0">
                  <a:moveTo>
                    <a:pt x="1099" y="0"/>
                  </a:moveTo>
                  <a:cubicBezTo>
                    <a:pt x="1090" y="0"/>
                    <a:pt x="1081" y="1"/>
                    <a:pt x="1072" y="2"/>
                  </a:cubicBezTo>
                  <a:cubicBezTo>
                    <a:pt x="640" y="47"/>
                    <a:pt x="328" y="404"/>
                    <a:pt x="179" y="776"/>
                  </a:cubicBezTo>
                  <a:cubicBezTo>
                    <a:pt x="0" y="1252"/>
                    <a:pt x="104" y="1773"/>
                    <a:pt x="253" y="2235"/>
                  </a:cubicBezTo>
                  <a:cubicBezTo>
                    <a:pt x="402" y="2741"/>
                    <a:pt x="596" y="3217"/>
                    <a:pt x="521" y="3738"/>
                  </a:cubicBezTo>
                  <a:cubicBezTo>
                    <a:pt x="476" y="3991"/>
                    <a:pt x="402" y="4229"/>
                    <a:pt x="328" y="4467"/>
                  </a:cubicBezTo>
                  <a:cubicBezTo>
                    <a:pt x="238" y="4721"/>
                    <a:pt x="134" y="4929"/>
                    <a:pt x="194" y="5197"/>
                  </a:cubicBezTo>
                  <a:cubicBezTo>
                    <a:pt x="215" y="5262"/>
                    <a:pt x="277" y="5304"/>
                    <a:pt x="344" y="5304"/>
                  </a:cubicBezTo>
                  <a:cubicBezTo>
                    <a:pt x="368" y="5304"/>
                    <a:pt x="393" y="5298"/>
                    <a:pt x="417" y="5286"/>
                  </a:cubicBezTo>
                  <a:cubicBezTo>
                    <a:pt x="774" y="5093"/>
                    <a:pt x="923" y="4527"/>
                    <a:pt x="1012" y="4155"/>
                  </a:cubicBezTo>
                  <a:cubicBezTo>
                    <a:pt x="1131" y="3693"/>
                    <a:pt x="1131" y="3247"/>
                    <a:pt x="1012" y="2800"/>
                  </a:cubicBezTo>
                  <a:cubicBezTo>
                    <a:pt x="908" y="2339"/>
                    <a:pt x="685" y="1907"/>
                    <a:pt x="655" y="1446"/>
                  </a:cubicBezTo>
                  <a:cubicBezTo>
                    <a:pt x="655" y="1237"/>
                    <a:pt x="670" y="1029"/>
                    <a:pt x="789" y="836"/>
                  </a:cubicBezTo>
                  <a:cubicBezTo>
                    <a:pt x="893" y="657"/>
                    <a:pt x="1027" y="597"/>
                    <a:pt x="1206" y="508"/>
                  </a:cubicBezTo>
                  <a:cubicBezTo>
                    <a:pt x="1421" y="393"/>
                    <a:pt x="1346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94"/>
            <p:cNvSpPr/>
            <p:nvPr/>
          </p:nvSpPr>
          <p:spPr>
            <a:xfrm>
              <a:off x="2797075" y="539175"/>
              <a:ext cx="39525" cy="79425"/>
            </a:xfrm>
            <a:custGeom>
              <a:avLst/>
              <a:gdLst/>
              <a:ahLst/>
              <a:cxnLst/>
              <a:rect l="l" t="t" r="r" b="b"/>
              <a:pathLst>
                <a:path w="1581" h="3177" extrusionOk="0">
                  <a:moveTo>
                    <a:pt x="1200" y="0"/>
                  </a:moveTo>
                  <a:cubicBezTo>
                    <a:pt x="1174" y="0"/>
                    <a:pt x="1146" y="5"/>
                    <a:pt x="1117" y="15"/>
                  </a:cubicBezTo>
                  <a:cubicBezTo>
                    <a:pt x="596" y="193"/>
                    <a:pt x="254" y="699"/>
                    <a:pt x="134" y="1206"/>
                  </a:cubicBezTo>
                  <a:cubicBezTo>
                    <a:pt x="0" y="1831"/>
                    <a:pt x="134" y="2545"/>
                    <a:pt x="432" y="3096"/>
                  </a:cubicBezTo>
                  <a:cubicBezTo>
                    <a:pt x="460" y="3152"/>
                    <a:pt x="511" y="3176"/>
                    <a:pt x="564" y="3176"/>
                  </a:cubicBezTo>
                  <a:cubicBezTo>
                    <a:pt x="652" y="3176"/>
                    <a:pt x="745" y="3109"/>
                    <a:pt x="745" y="3007"/>
                  </a:cubicBezTo>
                  <a:cubicBezTo>
                    <a:pt x="730" y="2471"/>
                    <a:pt x="551" y="1950"/>
                    <a:pt x="670" y="1414"/>
                  </a:cubicBezTo>
                  <a:cubicBezTo>
                    <a:pt x="760" y="1012"/>
                    <a:pt x="953" y="699"/>
                    <a:pt x="1325" y="536"/>
                  </a:cubicBezTo>
                  <a:cubicBezTo>
                    <a:pt x="1581" y="401"/>
                    <a:pt x="144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94"/>
            <p:cNvSpPr/>
            <p:nvPr/>
          </p:nvSpPr>
          <p:spPr>
            <a:xfrm>
              <a:off x="2784425" y="533250"/>
              <a:ext cx="34250" cy="27200"/>
            </a:xfrm>
            <a:custGeom>
              <a:avLst/>
              <a:gdLst/>
              <a:ahLst/>
              <a:cxnLst/>
              <a:rect l="l" t="t" r="r" b="b"/>
              <a:pathLst>
                <a:path w="1370" h="1088" extrusionOk="0">
                  <a:moveTo>
                    <a:pt x="654" y="579"/>
                  </a:moveTo>
                  <a:lnTo>
                    <a:pt x="654" y="579"/>
                  </a:lnTo>
                  <a:cubicBezTo>
                    <a:pt x="655" y="579"/>
                    <a:pt x="655" y="579"/>
                    <a:pt x="655" y="579"/>
                  </a:cubicBezTo>
                  <a:cubicBezTo>
                    <a:pt x="660" y="581"/>
                    <a:pt x="662" y="582"/>
                    <a:pt x="662" y="582"/>
                  </a:cubicBezTo>
                  <a:cubicBezTo>
                    <a:pt x="661" y="582"/>
                    <a:pt x="658" y="581"/>
                    <a:pt x="654" y="579"/>
                  </a:cubicBezTo>
                  <a:close/>
                  <a:moveTo>
                    <a:pt x="396" y="0"/>
                  </a:moveTo>
                  <a:cubicBezTo>
                    <a:pt x="324" y="0"/>
                    <a:pt x="254" y="8"/>
                    <a:pt x="194" y="29"/>
                  </a:cubicBezTo>
                  <a:cubicBezTo>
                    <a:pt x="119" y="58"/>
                    <a:pt x="30" y="118"/>
                    <a:pt x="15" y="207"/>
                  </a:cubicBezTo>
                  <a:cubicBezTo>
                    <a:pt x="0" y="282"/>
                    <a:pt x="0" y="341"/>
                    <a:pt x="30" y="416"/>
                  </a:cubicBezTo>
                  <a:cubicBezTo>
                    <a:pt x="75" y="475"/>
                    <a:pt x="134" y="520"/>
                    <a:pt x="194" y="535"/>
                  </a:cubicBezTo>
                  <a:cubicBezTo>
                    <a:pt x="219" y="545"/>
                    <a:pt x="244" y="548"/>
                    <a:pt x="268" y="548"/>
                  </a:cubicBezTo>
                  <a:cubicBezTo>
                    <a:pt x="318" y="548"/>
                    <a:pt x="368" y="535"/>
                    <a:pt x="417" y="535"/>
                  </a:cubicBezTo>
                  <a:lnTo>
                    <a:pt x="447" y="535"/>
                  </a:lnTo>
                  <a:cubicBezTo>
                    <a:pt x="492" y="535"/>
                    <a:pt x="521" y="535"/>
                    <a:pt x="566" y="549"/>
                  </a:cubicBezTo>
                  <a:cubicBezTo>
                    <a:pt x="581" y="564"/>
                    <a:pt x="611" y="564"/>
                    <a:pt x="626" y="564"/>
                  </a:cubicBezTo>
                  <a:cubicBezTo>
                    <a:pt x="626" y="566"/>
                    <a:pt x="626" y="568"/>
                    <a:pt x="626" y="569"/>
                  </a:cubicBezTo>
                  <a:lnTo>
                    <a:pt x="626" y="569"/>
                  </a:lnTo>
                  <a:cubicBezTo>
                    <a:pt x="625" y="569"/>
                    <a:pt x="623" y="569"/>
                    <a:pt x="622" y="569"/>
                  </a:cubicBezTo>
                  <a:cubicBezTo>
                    <a:pt x="618" y="569"/>
                    <a:pt x="618" y="571"/>
                    <a:pt x="626" y="579"/>
                  </a:cubicBezTo>
                  <a:cubicBezTo>
                    <a:pt x="670" y="594"/>
                    <a:pt x="700" y="609"/>
                    <a:pt x="730" y="624"/>
                  </a:cubicBezTo>
                  <a:cubicBezTo>
                    <a:pt x="745" y="639"/>
                    <a:pt x="745" y="639"/>
                    <a:pt x="760" y="639"/>
                  </a:cubicBezTo>
                  <a:cubicBezTo>
                    <a:pt x="760" y="648"/>
                    <a:pt x="770" y="656"/>
                    <a:pt x="772" y="659"/>
                  </a:cubicBezTo>
                  <a:lnTo>
                    <a:pt x="772" y="659"/>
                  </a:lnTo>
                  <a:cubicBezTo>
                    <a:pt x="769" y="656"/>
                    <a:pt x="766" y="654"/>
                    <a:pt x="760" y="654"/>
                  </a:cubicBezTo>
                  <a:cubicBezTo>
                    <a:pt x="768" y="658"/>
                    <a:pt x="772" y="660"/>
                    <a:pt x="773" y="660"/>
                  </a:cubicBezTo>
                  <a:cubicBezTo>
                    <a:pt x="773" y="660"/>
                    <a:pt x="773" y="660"/>
                    <a:pt x="772" y="659"/>
                  </a:cubicBezTo>
                  <a:lnTo>
                    <a:pt x="772" y="659"/>
                  </a:lnTo>
                  <a:cubicBezTo>
                    <a:pt x="777" y="663"/>
                    <a:pt x="780" y="669"/>
                    <a:pt x="789" y="669"/>
                  </a:cubicBezTo>
                  <a:cubicBezTo>
                    <a:pt x="819" y="698"/>
                    <a:pt x="849" y="728"/>
                    <a:pt x="864" y="758"/>
                  </a:cubicBezTo>
                  <a:cubicBezTo>
                    <a:pt x="874" y="758"/>
                    <a:pt x="884" y="771"/>
                    <a:pt x="885" y="771"/>
                  </a:cubicBezTo>
                  <a:cubicBezTo>
                    <a:pt x="885" y="771"/>
                    <a:pt x="884" y="768"/>
                    <a:pt x="879" y="758"/>
                  </a:cubicBezTo>
                  <a:lnTo>
                    <a:pt x="879" y="758"/>
                  </a:lnTo>
                  <a:cubicBezTo>
                    <a:pt x="893" y="773"/>
                    <a:pt x="893" y="803"/>
                    <a:pt x="908" y="817"/>
                  </a:cubicBezTo>
                  <a:cubicBezTo>
                    <a:pt x="923" y="847"/>
                    <a:pt x="953" y="877"/>
                    <a:pt x="968" y="922"/>
                  </a:cubicBezTo>
                  <a:cubicBezTo>
                    <a:pt x="983" y="966"/>
                    <a:pt x="1027" y="996"/>
                    <a:pt x="1057" y="1041"/>
                  </a:cubicBezTo>
                  <a:cubicBezTo>
                    <a:pt x="1082" y="1072"/>
                    <a:pt x="1125" y="1087"/>
                    <a:pt x="1170" y="1087"/>
                  </a:cubicBezTo>
                  <a:cubicBezTo>
                    <a:pt x="1233" y="1087"/>
                    <a:pt x="1299" y="1057"/>
                    <a:pt x="1325" y="996"/>
                  </a:cubicBezTo>
                  <a:cubicBezTo>
                    <a:pt x="1340" y="966"/>
                    <a:pt x="1355" y="936"/>
                    <a:pt x="1355" y="907"/>
                  </a:cubicBezTo>
                  <a:cubicBezTo>
                    <a:pt x="1370" y="832"/>
                    <a:pt x="1370" y="788"/>
                    <a:pt x="1355" y="728"/>
                  </a:cubicBezTo>
                  <a:cubicBezTo>
                    <a:pt x="1340" y="654"/>
                    <a:pt x="1310" y="594"/>
                    <a:pt x="1281" y="535"/>
                  </a:cubicBezTo>
                  <a:cubicBezTo>
                    <a:pt x="1221" y="416"/>
                    <a:pt x="1132" y="311"/>
                    <a:pt x="1042" y="237"/>
                  </a:cubicBezTo>
                  <a:cubicBezTo>
                    <a:pt x="923" y="148"/>
                    <a:pt x="789" y="73"/>
                    <a:pt x="655" y="29"/>
                  </a:cubicBezTo>
                  <a:cubicBezTo>
                    <a:pt x="574" y="12"/>
                    <a:pt x="483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94"/>
            <p:cNvSpPr/>
            <p:nvPr/>
          </p:nvSpPr>
          <p:spPr>
            <a:xfrm>
              <a:off x="2668325" y="485900"/>
              <a:ext cx="137325" cy="58900"/>
            </a:xfrm>
            <a:custGeom>
              <a:avLst/>
              <a:gdLst/>
              <a:ahLst/>
              <a:cxnLst/>
              <a:rect l="l" t="t" r="r" b="b"/>
              <a:pathLst>
                <a:path w="5493" h="2356" extrusionOk="0">
                  <a:moveTo>
                    <a:pt x="3982" y="1"/>
                  </a:moveTo>
                  <a:cubicBezTo>
                    <a:pt x="3402" y="1"/>
                    <a:pt x="2811" y="80"/>
                    <a:pt x="2233" y="121"/>
                  </a:cubicBezTo>
                  <a:cubicBezTo>
                    <a:pt x="1876" y="151"/>
                    <a:pt x="1533" y="166"/>
                    <a:pt x="1176" y="196"/>
                  </a:cubicBezTo>
                  <a:cubicBezTo>
                    <a:pt x="849" y="226"/>
                    <a:pt x="506" y="211"/>
                    <a:pt x="194" y="330"/>
                  </a:cubicBezTo>
                  <a:cubicBezTo>
                    <a:pt x="0" y="419"/>
                    <a:pt x="75" y="732"/>
                    <a:pt x="253" y="776"/>
                  </a:cubicBezTo>
                  <a:cubicBezTo>
                    <a:pt x="347" y="804"/>
                    <a:pt x="442" y="813"/>
                    <a:pt x="538" y="813"/>
                  </a:cubicBezTo>
                  <a:cubicBezTo>
                    <a:pt x="704" y="813"/>
                    <a:pt x="873" y="786"/>
                    <a:pt x="1042" y="776"/>
                  </a:cubicBezTo>
                  <a:cubicBezTo>
                    <a:pt x="1325" y="761"/>
                    <a:pt x="1608" y="732"/>
                    <a:pt x="1891" y="717"/>
                  </a:cubicBezTo>
                  <a:cubicBezTo>
                    <a:pt x="2456" y="672"/>
                    <a:pt x="3007" y="642"/>
                    <a:pt x="3558" y="598"/>
                  </a:cubicBezTo>
                  <a:cubicBezTo>
                    <a:pt x="3714" y="586"/>
                    <a:pt x="3897" y="562"/>
                    <a:pt x="4077" y="562"/>
                  </a:cubicBezTo>
                  <a:cubicBezTo>
                    <a:pt x="4341" y="562"/>
                    <a:pt x="4598" y="614"/>
                    <a:pt x="4749" y="836"/>
                  </a:cubicBezTo>
                  <a:cubicBezTo>
                    <a:pt x="5017" y="1253"/>
                    <a:pt x="4749" y="1759"/>
                    <a:pt x="4778" y="2205"/>
                  </a:cubicBezTo>
                  <a:cubicBezTo>
                    <a:pt x="4778" y="2288"/>
                    <a:pt x="4856" y="2356"/>
                    <a:pt x="4929" y="2356"/>
                  </a:cubicBezTo>
                  <a:cubicBezTo>
                    <a:pt x="4962" y="2356"/>
                    <a:pt x="4993" y="2342"/>
                    <a:pt x="5017" y="2310"/>
                  </a:cubicBezTo>
                  <a:cubicBezTo>
                    <a:pt x="5359" y="1908"/>
                    <a:pt x="5493" y="1282"/>
                    <a:pt x="5314" y="776"/>
                  </a:cubicBezTo>
                  <a:cubicBezTo>
                    <a:pt x="5121" y="255"/>
                    <a:pt x="4674" y="17"/>
                    <a:pt x="4123" y="2"/>
                  </a:cubicBezTo>
                  <a:cubicBezTo>
                    <a:pt x="4076" y="1"/>
                    <a:pt x="4029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4"/>
            <p:cNvSpPr/>
            <p:nvPr/>
          </p:nvSpPr>
          <p:spPr>
            <a:xfrm>
              <a:off x="2615025" y="762100"/>
              <a:ext cx="133325" cy="49150"/>
            </a:xfrm>
            <a:custGeom>
              <a:avLst/>
              <a:gdLst/>
              <a:ahLst/>
              <a:cxnLst/>
              <a:rect l="l" t="t" r="r" b="b"/>
              <a:pathLst>
                <a:path w="5333" h="1966" extrusionOk="0">
                  <a:moveTo>
                    <a:pt x="3666" y="0"/>
                  </a:moveTo>
                  <a:cubicBezTo>
                    <a:pt x="3408" y="0"/>
                    <a:pt x="3147" y="32"/>
                    <a:pt x="2891" y="73"/>
                  </a:cubicBezTo>
                  <a:cubicBezTo>
                    <a:pt x="2370" y="163"/>
                    <a:pt x="1850" y="341"/>
                    <a:pt x="1373" y="579"/>
                  </a:cubicBezTo>
                  <a:cubicBezTo>
                    <a:pt x="1135" y="699"/>
                    <a:pt x="912" y="833"/>
                    <a:pt x="703" y="981"/>
                  </a:cubicBezTo>
                  <a:cubicBezTo>
                    <a:pt x="495" y="1130"/>
                    <a:pt x="182" y="1309"/>
                    <a:pt x="78" y="1562"/>
                  </a:cubicBezTo>
                  <a:cubicBezTo>
                    <a:pt x="0" y="1718"/>
                    <a:pt x="93" y="1965"/>
                    <a:pt x="286" y="1965"/>
                  </a:cubicBezTo>
                  <a:cubicBezTo>
                    <a:pt x="314" y="1965"/>
                    <a:pt x="344" y="1960"/>
                    <a:pt x="376" y="1949"/>
                  </a:cubicBezTo>
                  <a:cubicBezTo>
                    <a:pt x="584" y="1874"/>
                    <a:pt x="733" y="1696"/>
                    <a:pt x="897" y="1562"/>
                  </a:cubicBezTo>
                  <a:cubicBezTo>
                    <a:pt x="1076" y="1443"/>
                    <a:pt x="1254" y="1324"/>
                    <a:pt x="1433" y="1220"/>
                  </a:cubicBezTo>
                  <a:cubicBezTo>
                    <a:pt x="1820" y="996"/>
                    <a:pt x="2237" y="833"/>
                    <a:pt x="2668" y="728"/>
                  </a:cubicBezTo>
                  <a:cubicBezTo>
                    <a:pt x="2964" y="656"/>
                    <a:pt x="3340" y="583"/>
                    <a:pt x="3704" y="583"/>
                  </a:cubicBezTo>
                  <a:cubicBezTo>
                    <a:pt x="4238" y="583"/>
                    <a:pt x="4745" y="739"/>
                    <a:pt x="4931" y="1279"/>
                  </a:cubicBezTo>
                  <a:cubicBezTo>
                    <a:pt x="4965" y="1376"/>
                    <a:pt x="5055" y="1425"/>
                    <a:pt x="5141" y="1425"/>
                  </a:cubicBezTo>
                  <a:cubicBezTo>
                    <a:pt x="5239" y="1425"/>
                    <a:pt x="5333" y="1361"/>
                    <a:pt x="5333" y="1234"/>
                  </a:cubicBezTo>
                  <a:cubicBezTo>
                    <a:pt x="5318" y="743"/>
                    <a:pt x="4975" y="341"/>
                    <a:pt x="4529" y="163"/>
                  </a:cubicBezTo>
                  <a:cubicBezTo>
                    <a:pt x="4257" y="43"/>
                    <a:pt x="3964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94"/>
            <p:cNvSpPr/>
            <p:nvPr/>
          </p:nvSpPr>
          <p:spPr>
            <a:xfrm>
              <a:off x="2481700" y="791275"/>
              <a:ext cx="150175" cy="89025"/>
            </a:xfrm>
            <a:custGeom>
              <a:avLst/>
              <a:gdLst/>
              <a:ahLst/>
              <a:cxnLst/>
              <a:rect l="l" t="t" r="r" b="b"/>
              <a:pathLst>
                <a:path w="6007" h="3561" extrusionOk="0">
                  <a:moveTo>
                    <a:pt x="4429" y="0"/>
                  </a:moveTo>
                  <a:cubicBezTo>
                    <a:pt x="4019" y="0"/>
                    <a:pt x="3612" y="133"/>
                    <a:pt x="3238" y="335"/>
                  </a:cubicBezTo>
                  <a:cubicBezTo>
                    <a:pt x="2628" y="663"/>
                    <a:pt x="2077" y="1154"/>
                    <a:pt x="1571" y="1615"/>
                  </a:cubicBezTo>
                  <a:cubicBezTo>
                    <a:pt x="1288" y="1869"/>
                    <a:pt x="1020" y="2122"/>
                    <a:pt x="752" y="2389"/>
                  </a:cubicBezTo>
                  <a:cubicBezTo>
                    <a:pt x="499" y="2628"/>
                    <a:pt x="157" y="2896"/>
                    <a:pt x="53" y="3238"/>
                  </a:cubicBezTo>
                  <a:cubicBezTo>
                    <a:pt x="0" y="3382"/>
                    <a:pt x="133" y="3561"/>
                    <a:pt x="297" y="3561"/>
                  </a:cubicBezTo>
                  <a:cubicBezTo>
                    <a:pt x="319" y="3561"/>
                    <a:pt x="342" y="3558"/>
                    <a:pt x="365" y="3551"/>
                  </a:cubicBezTo>
                  <a:cubicBezTo>
                    <a:pt x="618" y="3431"/>
                    <a:pt x="797" y="3208"/>
                    <a:pt x="1005" y="3000"/>
                  </a:cubicBezTo>
                  <a:cubicBezTo>
                    <a:pt x="1229" y="2776"/>
                    <a:pt x="1452" y="2538"/>
                    <a:pt x="1690" y="2330"/>
                  </a:cubicBezTo>
                  <a:cubicBezTo>
                    <a:pt x="2151" y="1913"/>
                    <a:pt x="2613" y="1481"/>
                    <a:pt x="3119" y="1139"/>
                  </a:cubicBezTo>
                  <a:cubicBezTo>
                    <a:pt x="3505" y="850"/>
                    <a:pt x="3968" y="598"/>
                    <a:pt x="4460" y="598"/>
                  </a:cubicBezTo>
                  <a:cubicBezTo>
                    <a:pt x="4499" y="598"/>
                    <a:pt x="4538" y="600"/>
                    <a:pt x="4578" y="603"/>
                  </a:cubicBezTo>
                  <a:cubicBezTo>
                    <a:pt x="4801" y="633"/>
                    <a:pt x="5024" y="707"/>
                    <a:pt x="5203" y="827"/>
                  </a:cubicBezTo>
                  <a:cubicBezTo>
                    <a:pt x="5396" y="961"/>
                    <a:pt x="5486" y="1139"/>
                    <a:pt x="5635" y="1318"/>
                  </a:cubicBezTo>
                  <a:cubicBezTo>
                    <a:pt x="5669" y="1357"/>
                    <a:pt x="5710" y="1373"/>
                    <a:pt x="5751" y="1373"/>
                  </a:cubicBezTo>
                  <a:cubicBezTo>
                    <a:pt x="5851" y="1373"/>
                    <a:pt x="5951" y="1275"/>
                    <a:pt x="5962" y="1169"/>
                  </a:cubicBezTo>
                  <a:cubicBezTo>
                    <a:pt x="6007" y="648"/>
                    <a:pt x="5441" y="231"/>
                    <a:pt x="5009" y="97"/>
                  </a:cubicBezTo>
                  <a:cubicBezTo>
                    <a:pt x="4818" y="30"/>
                    <a:pt x="4623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4"/>
            <p:cNvSpPr/>
            <p:nvPr/>
          </p:nvSpPr>
          <p:spPr>
            <a:xfrm>
              <a:off x="2690925" y="566425"/>
              <a:ext cx="65625" cy="205875"/>
            </a:xfrm>
            <a:custGeom>
              <a:avLst/>
              <a:gdLst/>
              <a:ahLst/>
              <a:cxnLst/>
              <a:rect l="l" t="t" r="r" b="b"/>
              <a:pathLst>
                <a:path w="2625" h="8235" extrusionOk="0">
                  <a:moveTo>
                    <a:pt x="2324" y="0"/>
                  </a:moveTo>
                  <a:cubicBezTo>
                    <a:pt x="2181" y="0"/>
                    <a:pt x="2036" y="93"/>
                    <a:pt x="2029" y="279"/>
                  </a:cubicBezTo>
                  <a:cubicBezTo>
                    <a:pt x="2014" y="949"/>
                    <a:pt x="1567" y="1485"/>
                    <a:pt x="1195" y="2006"/>
                  </a:cubicBezTo>
                  <a:cubicBezTo>
                    <a:pt x="808" y="2572"/>
                    <a:pt x="525" y="3152"/>
                    <a:pt x="421" y="3837"/>
                  </a:cubicBezTo>
                  <a:cubicBezTo>
                    <a:pt x="228" y="5236"/>
                    <a:pt x="600" y="6680"/>
                    <a:pt x="49" y="8019"/>
                  </a:cubicBezTo>
                  <a:cubicBezTo>
                    <a:pt x="0" y="8146"/>
                    <a:pt x="111" y="8235"/>
                    <a:pt x="223" y="8235"/>
                  </a:cubicBezTo>
                  <a:cubicBezTo>
                    <a:pt x="281" y="8235"/>
                    <a:pt x="340" y="8210"/>
                    <a:pt x="376" y="8153"/>
                  </a:cubicBezTo>
                  <a:cubicBezTo>
                    <a:pt x="1240" y="6918"/>
                    <a:pt x="793" y="5340"/>
                    <a:pt x="987" y="3956"/>
                  </a:cubicBezTo>
                  <a:cubicBezTo>
                    <a:pt x="1091" y="3212"/>
                    <a:pt x="1448" y="2661"/>
                    <a:pt x="1865" y="2066"/>
                  </a:cubicBezTo>
                  <a:cubicBezTo>
                    <a:pt x="2252" y="1545"/>
                    <a:pt x="2624" y="964"/>
                    <a:pt x="2609" y="279"/>
                  </a:cubicBezTo>
                  <a:cubicBezTo>
                    <a:pt x="2609" y="93"/>
                    <a:pt x="2468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4"/>
            <p:cNvSpPr/>
            <p:nvPr/>
          </p:nvSpPr>
          <p:spPr>
            <a:xfrm>
              <a:off x="2702925" y="657850"/>
              <a:ext cx="37600" cy="36600"/>
            </a:xfrm>
            <a:custGeom>
              <a:avLst/>
              <a:gdLst/>
              <a:ahLst/>
              <a:cxnLst/>
              <a:rect l="l" t="t" r="r" b="b"/>
              <a:pathLst>
                <a:path w="1504" h="1464" extrusionOk="0">
                  <a:moveTo>
                    <a:pt x="1244" y="0"/>
                  </a:moveTo>
                  <a:cubicBezTo>
                    <a:pt x="1236" y="0"/>
                    <a:pt x="1229" y="1"/>
                    <a:pt x="1221" y="1"/>
                  </a:cubicBezTo>
                  <a:cubicBezTo>
                    <a:pt x="894" y="31"/>
                    <a:pt x="596" y="180"/>
                    <a:pt x="358" y="418"/>
                  </a:cubicBezTo>
                  <a:cubicBezTo>
                    <a:pt x="239" y="537"/>
                    <a:pt x="149" y="686"/>
                    <a:pt x="90" y="850"/>
                  </a:cubicBezTo>
                  <a:cubicBezTo>
                    <a:pt x="30" y="998"/>
                    <a:pt x="1" y="1177"/>
                    <a:pt x="45" y="1326"/>
                  </a:cubicBezTo>
                  <a:cubicBezTo>
                    <a:pt x="60" y="1400"/>
                    <a:pt x="135" y="1445"/>
                    <a:pt x="194" y="1460"/>
                  </a:cubicBezTo>
                  <a:cubicBezTo>
                    <a:pt x="207" y="1462"/>
                    <a:pt x="219" y="1464"/>
                    <a:pt x="232" y="1464"/>
                  </a:cubicBezTo>
                  <a:cubicBezTo>
                    <a:pt x="297" y="1464"/>
                    <a:pt x="363" y="1433"/>
                    <a:pt x="388" y="1371"/>
                  </a:cubicBezTo>
                  <a:cubicBezTo>
                    <a:pt x="403" y="1326"/>
                    <a:pt x="417" y="1296"/>
                    <a:pt x="432" y="1252"/>
                  </a:cubicBezTo>
                  <a:cubicBezTo>
                    <a:pt x="447" y="1237"/>
                    <a:pt x="447" y="1222"/>
                    <a:pt x="447" y="1207"/>
                  </a:cubicBezTo>
                  <a:cubicBezTo>
                    <a:pt x="447" y="1199"/>
                    <a:pt x="451" y="1196"/>
                    <a:pt x="455" y="1192"/>
                  </a:cubicBezTo>
                  <a:lnTo>
                    <a:pt x="455" y="1192"/>
                  </a:lnTo>
                  <a:lnTo>
                    <a:pt x="447" y="1207"/>
                  </a:lnTo>
                  <a:cubicBezTo>
                    <a:pt x="452" y="1202"/>
                    <a:pt x="455" y="1195"/>
                    <a:pt x="458" y="1188"/>
                  </a:cubicBezTo>
                  <a:lnTo>
                    <a:pt x="458" y="1188"/>
                  </a:lnTo>
                  <a:cubicBezTo>
                    <a:pt x="460" y="1185"/>
                    <a:pt x="462" y="1182"/>
                    <a:pt x="462" y="1177"/>
                  </a:cubicBezTo>
                  <a:lnTo>
                    <a:pt x="462" y="1177"/>
                  </a:lnTo>
                  <a:cubicBezTo>
                    <a:pt x="466" y="1166"/>
                    <a:pt x="470" y="1155"/>
                    <a:pt x="477" y="1147"/>
                  </a:cubicBezTo>
                  <a:lnTo>
                    <a:pt x="477" y="1147"/>
                  </a:lnTo>
                  <a:cubicBezTo>
                    <a:pt x="468" y="1165"/>
                    <a:pt x="465" y="1172"/>
                    <a:pt x="466" y="1172"/>
                  </a:cubicBezTo>
                  <a:cubicBezTo>
                    <a:pt x="467" y="1172"/>
                    <a:pt x="471" y="1168"/>
                    <a:pt x="477" y="1162"/>
                  </a:cubicBezTo>
                  <a:cubicBezTo>
                    <a:pt x="477" y="1147"/>
                    <a:pt x="477" y="1132"/>
                    <a:pt x="492" y="1118"/>
                  </a:cubicBezTo>
                  <a:cubicBezTo>
                    <a:pt x="507" y="1103"/>
                    <a:pt x="522" y="1073"/>
                    <a:pt x="536" y="1043"/>
                  </a:cubicBezTo>
                  <a:cubicBezTo>
                    <a:pt x="561" y="1006"/>
                    <a:pt x="586" y="959"/>
                    <a:pt x="611" y="918"/>
                  </a:cubicBezTo>
                  <a:lnTo>
                    <a:pt x="611" y="918"/>
                  </a:lnTo>
                  <a:cubicBezTo>
                    <a:pt x="609" y="922"/>
                    <a:pt x="608" y="924"/>
                    <a:pt x="609" y="924"/>
                  </a:cubicBezTo>
                  <a:cubicBezTo>
                    <a:pt x="610" y="924"/>
                    <a:pt x="615" y="917"/>
                    <a:pt x="626" y="894"/>
                  </a:cubicBezTo>
                  <a:lnTo>
                    <a:pt x="626" y="894"/>
                  </a:lnTo>
                  <a:cubicBezTo>
                    <a:pt x="621" y="902"/>
                    <a:pt x="616" y="910"/>
                    <a:pt x="611" y="918"/>
                  </a:cubicBezTo>
                  <a:lnTo>
                    <a:pt x="611" y="918"/>
                  </a:lnTo>
                  <a:cubicBezTo>
                    <a:pt x="614" y="911"/>
                    <a:pt x="620" y="900"/>
                    <a:pt x="626" y="894"/>
                  </a:cubicBezTo>
                  <a:lnTo>
                    <a:pt x="626" y="894"/>
                  </a:lnTo>
                  <a:cubicBezTo>
                    <a:pt x="626" y="894"/>
                    <a:pt x="626" y="894"/>
                    <a:pt x="626" y="894"/>
                  </a:cubicBezTo>
                  <a:cubicBezTo>
                    <a:pt x="641" y="879"/>
                    <a:pt x="656" y="865"/>
                    <a:pt x="656" y="865"/>
                  </a:cubicBezTo>
                  <a:cubicBezTo>
                    <a:pt x="685" y="835"/>
                    <a:pt x="700" y="820"/>
                    <a:pt x="730" y="790"/>
                  </a:cubicBezTo>
                  <a:cubicBezTo>
                    <a:pt x="745" y="775"/>
                    <a:pt x="775" y="745"/>
                    <a:pt x="790" y="731"/>
                  </a:cubicBezTo>
                  <a:cubicBezTo>
                    <a:pt x="804" y="716"/>
                    <a:pt x="819" y="716"/>
                    <a:pt x="819" y="701"/>
                  </a:cubicBezTo>
                  <a:lnTo>
                    <a:pt x="819" y="701"/>
                  </a:lnTo>
                  <a:cubicBezTo>
                    <a:pt x="819" y="701"/>
                    <a:pt x="819" y="701"/>
                    <a:pt x="819" y="701"/>
                  </a:cubicBezTo>
                  <a:cubicBezTo>
                    <a:pt x="879" y="671"/>
                    <a:pt x="923" y="641"/>
                    <a:pt x="983" y="611"/>
                  </a:cubicBezTo>
                  <a:cubicBezTo>
                    <a:pt x="998" y="611"/>
                    <a:pt x="1013" y="597"/>
                    <a:pt x="1028" y="597"/>
                  </a:cubicBezTo>
                  <a:cubicBezTo>
                    <a:pt x="1020" y="597"/>
                    <a:pt x="1012" y="597"/>
                    <a:pt x="1004" y="599"/>
                  </a:cubicBezTo>
                  <a:lnTo>
                    <a:pt x="1004" y="599"/>
                  </a:lnTo>
                  <a:cubicBezTo>
                    <a:pt x="1007" y="597"/>
                    <a:pt x="1009" y="597"/>
                    <a:pt x="1013" y="597"/>
                  </a:cubicBezTo>
                  <a:cubicBezTo>
                    <a:pt x="1043" y="582"/>
                    <a:pt x="1072" y="582"/>
                    <a:pt x="1102" y="567"/>
                  </a:cubicBezTo>
                  <a:cubicBezTo>
                    <a:pt x="1132" y="567"/>
                    <a:pt x="1162" y="552"/>
                    <a:pt x="1191" y="552"/>
                  </a:cubicBezTo>
                  <a:cubicBezTo>
                    <a:pt x="1192" y="552"/>
                    <a:pt x="1193" y="552"/>
                    <a:pt x="1194" y="552"/>
                  </a:cubicBezTo>
                  <a:lnTo>
                    <a:pt x="1194" y="552"/>
                  </a:lnTo>
                  <a:cubicBezTo>
                    <a:pt x="1187" y="555"/>
                    <a:pt x="1187" y="556"/>
                    <a:pt x="1190" y="556"/>
                  </a:cubicBezTo>
                  <a:cubicBezTo>
                    <a:pt x="1195" y="556"/>
                    <a:pt x="1214" y="552"/>
                    <a:pt x="1221" y="552"/>
                  </a:cubicBezTo>
                  <a:cubicBezTo>
                    <a:pt x="1370" y="537"/>
                    <a:pt x="1504" y="433"/>
                    <a:pt x="1504" y="269"/>
                  </a:cubicBezTo>
                  <a:cubicBezTo>
                    <a:pt x="1504" y="141"/>
                    <a:pt x="1396" y="0"/>
                    <a:pt x="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94"/>
            <p:cNvSpPr/>
            <p:nvPr/>
          </p:nvSpPr>
          <p:spPr>
            <a:xfrm>
              <a:off x="2759750" y="628150"/>
              <a:ext cx="65625" cy="74975"/>
            </a:xfrm>
            <a:custGeom>
              <a:avLst/>
              <a:gdLst/>
              <a:ahLst/>
              <a:cxnLst/>
              <a:rect l="l" t="t" r="r" b="b"/>
              <a:pathLst>
                <a:path w="2625" h="2999" extrusionOk="0">
                  <a:moveTo>
                    <a:pt x="2172" y="0"/>
                  </a:moveTo>
                  <a:cubicBezTo>
                    <a:pt x="2084" y="0"/>
                    <a:pt x="1994" y="70"/>
                    <a:pt x="1985" y="162"/>
                  </a:cubicBezTo>
                  <a:cubicBezTo>
                    <a:pt x="1970" y="415"/>
                    <a:pt x="1910" y="638"/>
                    <a:pt x="1776" y="847"/>
                  </a:cubicBezTo>
                  <a:cubicBezTo>
                    <a:pt x="1642" y="1070"/>
                    <a:pt x="1464" y="1264"/>
                    <a:pt x="1270" y="1427"/>
                  </a:cubicBezTo>
                  <a:cubicBezTo>
                    <a:pt x="853" y="1770"/>
                    <a:pt x="392" y="2082"/>
                    <a:pt x="124" y="2559"/>
                  </a:cubicBezTo>
                  <a:cubicBezTo>
                    <a:pt x="0" y="2786"/>
                    <a:pt x="198" y="2998"/>
                    <a:pt x="396" y="2998"/>
                  </a:cubicBezTo>
                  <a:cubicBezTo>
                    <a:pt x="483" y="2998"/>
                    <a:pt x="571" y="2957"/>
                    <a:pt x="630" y="2856"/>
                  </a:cubicBezTo>
                  <a:cubicBezTo>
                    <a:pt x="928" y="2365"/>
                    <a:pt x="1419" y="2082"/>
                    <a:pt x="1821" y="1695"/>
                  </a:cubicBezTo>
                  <a:cubicBezTo>
                    <a:pt x="2208" y="1293"/>
                    <a:pt x="2625" y="638"/>
                    <a:pt x="2312" y="88"/>
                  </a:cubicBezTo>
                  <a:cubicBezTo>
                    <a:pt x="2278" y="26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94"/>
            <p:cNvSpPr/>
            <p:nvPr/>
          </p:nvSpPr>
          <p:spPr>
            <a:xfrm>
              <a:off x="2785550" y="670675"/>
              <a:ext cx="16375" cy="37150"/>
            </a:xfrm>
            <a:custGeom>
              <a:avLst/>
              <a:gdLst/>
              <a:ahLst/>
              <a:cxnLst/>
              <a:rect l="l" t="t" r="r" b="b"/>
              <a:pathLst>
                <a:path w="655" h="1486" extrusionOk="0">
                  <a:moveTo>
                    <a:pt x="214" y="1"/>
                  </a:moveTo>
                  <a:cubicBezTo>
                    <a:pt x="130" y="1"/>
                    <a:pt x="37" y="56"/>
                    <a:pt x="15" y="143"/>
                  </a:cubicBezTo>
                  <a:cubicBezTo>
                    <a:pt x="0" y="247"/>
                    <a:pt x="30" y="366"/>
                    <a:pt x="60" y="471"/>
                  </a:cubicBezTo>
                  <a:cubicBezTo>
                    <a:pt x="60" y="515"/>
                    <a:pt x="74" y="560"/>
                    <a:pt x="74" y="605"/>
                  </a:cubicBezTo>
                  <a:cubicBezTo>
                    <a:pt x="89" y="619"/>
                    <a:pt x="89" y="649"/>
                    <a:pt x="89" y="664"/>
                  </a:cubicBezTo>
                  <a:cubicBezTo>
                    <a:pt x="89" y="672"/>
                    <a:pt x="89" y="675"/>
                    <a:pt x="89" y="679"/>
                  </a:cubicBezTo>
                  <a:cubicBezTo>
                    <a:pt x="104" y="858"/>
                    <a:pt x="119" y="1036"/>
                    <a:pt x="89" y="1215"/>
                  </a:cubicBezTo>
                  <a:cubicBezTo>
                    <a:pt x="89" y="1274"/>
                    <a:pt x="134" y="1364"/>
                    <a:pt x="179" y="1408"/>
                  </a:cubicBezTo>
                  <a:cubicBezTo>
                    <a:pt x="217" y="1447"/>
                    <a:pt x="278" y="1486"/>
                    <a:pt x="342" y="1486"/>
                  </a:cubicBezTo>
                  <a:cubicBezTo>
                    <a:pt x="352" y="1486"/>
                    <a:pt x="362" y="1485"/>
                    <a:pt x="372" y="1483"/>
                  </a:cubicBezTo>
                  <a:cubicBezTo>
                    <a:pt x="521" y="1483"/>
                    <a:pt x="655" y="1364"/>
                    <a:pt x="640" y="1215"/>
                  </a:cubicBezTo>
                  <a:cubicBezTo>
                    <a:pt x="640" y="1006"/>
                    <a:pt x="625" y="813"/>
                    <a:pt x="581" y="605"/>
                  </a:cubicBezTo>
                  <a:cubicBezTo>
                    <a:pt x="566" y="515"/>
                    <a:pt x="536" y="426"/>
                    <a:pt x="506" y="352"/>
                  </a:cubicBezTo>
                  <a:cubicBezTo>
                    <a:pt x="461" y="232"/>
                    <a:pt x="417" y="98"/>
                    <a:pt x="298" y="24"/>
                  </a:cubicBezTo>
                  <a:cubicBezTo>
                    <a:pt x="274" y="8"/>
                    <a:pt x="24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4"/>
            <p:cNvSpPr/>
            <p:nvPr/>
          </p:nvSpPr>
          <p:spPr>
            <a:xfrm>
              <a:off x="2493800" y="642775"/>
              <a:ext cx="67650" cy="191850"/>
            </a:xfrm>
            <a:custGeom>
              <a:avLst/>
              <a:gdLst/>
              <a:ahLst/>
              <a:cxnLst/>
              <a:rect l="l" t="t" r="r" b="b"/>
              <a:pathLst>
                <a:path w="2706" h="7674" extrusionOk="0">
                  <a:moveTo>
                    <a:pt x="2051" y="1"/>
                  </a:moveTo>
                  <a:cubicBezTo>
                    <a:pt x="1471" y="1"/>
                    <a:pt x="919" y="256"/>
                    <a:pt x="551" y="738"/>
                  </a:cubicBezTo>
                  <a:cubicBezTo>
                    <a:pt x="0" y="1482"/>
                    <a:pt x="283" y="2405"/>
                    <a:pt x="283" y="3254"/>
                  </a:cubicBezTo>
                  <a:cubicBezTo>
                    <a:pt x="298" y="4162"/>
                    <a:pt x="149" y="5085"/>
                    <a:pt x="358" y="5963"/>
                  </a:cubicBezTo>
                  <a:cubicBezTo>
                    <a:pt x="521" y="6647"/>
                    <a:pt x="893" y="7347"/>
                    <a:pt x="1548" y="7645"/>
                  </a:cubicBezTo>
                  <a:cubicBezTo>
                    <a:pt x="1590" y="7665"/>
                    <a:pt x="1630" y="7673"/>
                    <a:pt x="1668" y="7673"/>
                  </a:cubicBezTo>
                  <a:cubicBezTo>
                    <a:pt x="1883" y="7673"/>
                    <a:pt x="2002" y="7382"/>
                    <a:pt x="1787" y="7243"/>
                  </a:cubicBezTo>
                  <a:cubicBezTo>
                    <a:pt x="596" y="6409"/>
                    <a:pt x="819" y="4876"/>
                    <a:pt x="849" y="3611"/>
                  </a:cubicBezTo>
                  <a:cubicBezTo>
                    <a:pt x="864" y="3239"/>
                    <a:pt x="849" y="2882"/>
                    <a:pt x="804" y="2509"/>
                  </a:cubicBezTo>
                  <a:cubicBezTo>
                    <a:pt x="774" y="2137"/>
                    <a:pt x="730" y="1750"/>
                    <a:pt x="849" y="1393"/>
                  </a:cubicBezTo>
                  <a:cubicBezTo>
                    <a:pt x="1009" y="899"/>
                    <a:pt x="1517" y="561"/>
                    <a:pt x="2028" y="561"/>
                  </a:cubicBezTo>
                  <a:cubicBezTo>
                    <a:pt x="2086" y="561"/>
                    <a:pt x="2145" y="565"/>
                    <a:pt x="2203" y="574"/>
                  </a:cubicBezTo>
                  <a:cubicBezTo>
                    <a:pt x="2222" y="577"/>
                    <a:pt x="2239" y="579"/>
                    <a:pt x="2257" y="579"/>
                  </a:cubicBezTo>
                  <a:cubicBezTo>
                    <a:pt x="2576" y="579"/>
                    <a:pt x="2705" y="80"/>
                    <a:pt x="2352" y="24"/>
                  </a:cubicBezTo>
                  <a:cubicBezTo>
                    <a:pt x="2251" y="8"/>
                    <a:pt x="215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4"/>
            <p:cNvSpPr/>
            <p:nvPr/>
          </p:nvSpPr>
          <p:spPr>
            <a:xfrm>
              <a:off x="2538450" y="494100"/>
              <a:ext cx="144725" cy="159700"/>
            </a:xfrm>
            <a:custGeom>
              <a:avLst/>
              <a:gdLst/>
              <a:ahLst/>
              <a:cxnLst/>
              <a:rect l="l" t="t" r="r" b="b"/>
              <a:pathLst>
                <a:path w="5789" h="6388" extrusionOk="0">
                  <a:moveTo>
                    <a:pt x="5428" y="0"/>
                  </a:moveTo>
                  <a:cubicBezTo>
                    <a:pt x="5383" y="0"/>
                    <a:pt x="5335" y="14"/>
                    <a:pt x="5285" y="46"/>
                  </a:cubicBezTo>
                  <a:cubicBezTo>
                    <a:pt x="4049" y="821"/>
                    <a:pt x="2933" y="1773"/>
                    <a:pt x="1936" y="2830"/>
                  </a:cubicBezTo>
                  <a:cubicBezTo>
                    <a:pt x="1444" y="3336"/>
                    <a:pt x="953" y="3857"/>
                    <a:pt x="551" y="4452"/>
                  </a:cubicBezTo>
                  <a:cubicBezTo>
                    <a:pt x="209" y="4973"/>
                    <a:pt x="1" y="5703"/>
                    <a:pt x="388" y="6283"/>
                  </a:cubicBezTo>
                  <a:cubicBezTo>
                    <a:pt x="442" y="6357"/>
                    <a:pt x="513" y="6388"/>
                    <a:pt x="581" y="6388"/>
                  </a:cubicBezTo>
                  <a:cubicBezTo>
                    <a:pt x="733" y="6388"/>
                    <a:pt x="872" y="6231"/>
                    <a:pt x="789" y="6045"/>
                  </a:cubicBezTo>
                  <a:cubicBezTo>
                    <a:pt x="522" y="5405"/>
                    <a:pt x="953" y="4810"/>
                    <a:pt x="1340" y="4333"/>
                  </a:cubicBezTo>
                  <a:cubicBezTo>
                    <a:pt x="1742" y="3842"/>
                    <a:pt x="2174" y="3381"/>
                    <a:pt x="2620" y="2934"/>
                  </a:cubicBezTo>
                  <a:cubicBezTo>
                    <a:pt x="3528" y="2026"/>
                    <a:pt x="4511" y="1252"/>
                    <a:pt x="5553" y="508"/>
                  </a:cubicBezTo>
                  <a:cubicBezTo>
                    <a:pt x="5788" y="347"/>
                    <a:pt x="5652" y="0"/>
                    <a:pt x="5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4"/>
            <p:cNvSpPr/>
            <p:nvPr/>
          </p:nvSpPr>
          <p:spPr>
            <a:xfrm>
              <a:off x="2702175" y="572925"/>
              <a:ext cx="29800" cy="62050"/>
            </a:xfrm>
            <a:custGeom>
              <a:avLst/>
              <a:gdLst/>
              <a:ahLst/>
              <a:cxnLst/>
              <a:rect l="l" t="t" r="r" b="b"/>
              <a:pathLst>
                <a:path w="1192" h="2482" extrusionOk="0">
                  <a:moveTo>
                    <a:pt x="313" y="1"/>
                  </a:moveTo>
                  <a:cubicBezTo>
                    <a:pt x="243" y="1"/>
                    <a:pt x="172" y="27"/>
                    <a:pt x="120" y="79"/>
                  </a:cubicBezTo>
                  <a:cubicBezTo>
                    <a:pt x="1" y="198"/>
                    <a:pt x="31" y="347"/>
                    <a:pt x="120" y="466"/>
                  </a:cubicBezTo>
                  <a:cubicBezTo>
                    <a:pt x="224" y="615"/>
                    <a:pt x="313" y="704"/>
                    <a:pt x="403" y="853"/>
                  </a:cubicBezTo>
                  <a:cubicBezTo>
                    <a:pt x="492" y="1002"/>
                    <a:pt x="537" y="1136"/>
                    <a:pt x="596" y="1314"/>
                  </a:cubicBezTo>
                  <a:cubicBezTo>
                    <a:pt x="686" y="1642"/>
                    <a:pt x="671" y="1969"/>
                    <a:pt x="671" y="2312"/>
                  </a:cubicBezTo>
                  <a:cubicBezTo>
                    <a:pt x="671" y="2414"/>
                    <a:pt x="764" y="2481"/>
                    <a:pt x="855" y="2481"/>
                  </a:cubicBezTo>
                  <a:cubicBezTo>
                    <a:pt x="910" y="2481"/>
                    <a:pt x="965" y="2457"/>
                    <a:pt x="998" y="2401"/>
                  </a:cubicBezTo>
                  <a:cubicBezTo>
                    <a:pt x="1192" y="2029"/>
                    <a:pt x="1177" y="1567"/>
                    <a:pt x="1087" y="1165"/>
                  </a:cubicBezTo>
                  <a:cubicBezTo>
                    <a:pt x="1043" y="972"/>
                    <a:pt x="968" y="778"/>
                    <a:pt x="879" y="600"/>
                  </a:cubicBezTo>
                  <a:cubicBezTo>
                    <a:pt x="790" y="406"/>
                    <a:pt x="656" y="213"/>
                    <a:pt x="507" y="79"/>
                  </a:cubicBezTo>
                  <a:cubicBezTo>
                    <a:pt x="455" y="27"/>
                    <a:pt x="38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4"/>
            <p:cNvSpPr/>
            <p:nvPr/>
          </p:nvSpPr>
          <p:spPr>
            <a:xfrm>
              <a:off x="2626300" y="527575"/>
              <a:ext cx="113675" cy="115375"/>
            </a:xfrm>
            <a:custGeom>
              <a:avLst/>
              <a:gdLst/>
              <a:ahLst/>
              <a:cxnLst/>
              <a:rect l="l" t="t" r="r" b="b"/>
              <a:pathLst>
                <a:path w="4547" h="4615" extrusionOk="0">
                  <a:moveTo>
                    <a:pt x="4358" y="0"/>
                  </a:moveTo>
                  <a:cubicBezTo>
                    <a:pt x="4349" y="0"/>
                    <a:pt x="4340" y="1"/>
                    <a:pt x="4331" y="2"/>
                  </a:cubicBezTo>
                  <a:cubicBezTo>
                    <a:pt x="3244" y="136"/>
                    <a:pt x="2053" y="479"/>
                    <a:pt x="1309" y="1327"/>
                  </a:cubicBezTo>
                  <a:cubicBezTo>
                    <a:pt x="967" y="1714"/>
                    <a:pt x="729" y="2161"/>
                    <a:pt x="669" y="2667"/>
                  </a:cubicBezTo>
                  <a:cubicBezTo>
                    <a:pt x="625" y="3024"/>
                    <a:pt x="833" y="3902"/>
                    <a:pt x="342" y="4036"/>
                  </a:cubicBezTo>
                  <a:cubicBezTo>
                    <a:pt x="0" y="4118"/>
                    <a:pt x="110" y="4614"/>
                    <a:pt x="407" y="4614"/>
                  </a:cubicBezTo>
                  <a:cubicBezTo>
                    <a:pt x="433" y="4614"/>
                    <a:pt x="461" y="4610"/>
                    <a:pt x="491" y="4602"/>
                  </a:cubicBezTo>
                  <a:cubicBezTo>
                    <a:pt x="1012" y="4453"/>
                    <a:pt x="1220" y="3932"/>
                    <a:pt x="1235" y="3426"/>
                  </a:cubicBezTo>
                  <a:cubicBezTo>
                    <a:pt x="1235" y="3158"/>
                    <a:pt x="1190" y="2875"/>
                    <a:pt x="1250" y="2592"/>
                  </a:cubicBezTo>
                  <a:cubicBezTo>
                    <a:pt x="1309" y="2354"/>
                    <a:pt x="1399" y="2131"/>
                    <a:pt x="1532" y="1938"/>
                  </a:cubicBezTo>
                  <a:cubicBezTo>
                    <a:pt x="2173" y="955"/>
                    <a:pt x="3363" y="717"/>
                    <a:pt x="4375" y="345"/>
                  </a:cubicBezTo>
                  <a:cubicBezTo>
                    <a:pt x="4546" y="288"/>
                    <a:pt x="4540" y="0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94"/>
            <p:cNvSpPr/>
            <p:nvPr/>
          </p:nvSpPr>
          <p:spPr>
            <a:xfrm>
              <a:off x="2644500" y="616250"/>
              <a:ext cx="38350" cy="24025"/>
            </a:xfrm>
            <a:custGeom>
              <a:avLst/>
              <a:gdLst/>
              <a:ahLst/>
              <a:cxnLst/>
              <a:rect l="l" t="t" r="r" b="b"/>
              <a:pathLst>
                <a:path w="1534" h="961" extrusionOk="0">
                  <a:moveTo>
                    <a:pt x="715" y="340"/>
                  </a:moveTo>
                  <a:cubicBezTo>
                    <a:pt x="723" y="340"/>
                    <a:pt x="735" y="344"/>
                    <a:pt x="746" y="350"/>
                  </a:cubicBezTo>
                  <a:lnTo>
                    <a:pt x="746" y="350"/>
                  </a:lnTo>
                  <a:cubicBezTo>
                    <a:pt x="746" y="346"/>
                    <a:pt x="734" y="340"/>
                    <a:pt x="715" y="340"/>
                  </a:cubicBezTo>
                  <a:close/>
                  <a:moveTo>
                    <a:pt x="180" y="0"/>
                  </a:moveTo>
                  <a:cubicBezTo>
                    <a:pt x="155" y="0"/>
                    <a:pt x="129" y="9"/>
                    <a:pt x="105" y="28"/>
                  </a:cubicBezTo>
                  <a:cubicBezTo>
                    <a:pt x="16" y="73"/>
                    <a:pt x="1" y="162"/>
                    <a:pt x="45" y="251"/>
                  </a:cubicBezTo>
                  <a:cubicBezTo>
                    <a:pt x="45" y="266"/>
                    <a:pt x="45" y="266"/>
                    <a:pt x="60" y="281"/>
                  </a:cubicBezTo>
                  <a:cubicBezTo>
                    <a:pt x="60" y="311"/>
                    <a:pt x="75" y="340"/>
                    <a:pt x="90" y="370"/>
                  </a:cubicBezTo>
                  <a:cubicBezTo>
                    <a:pt x="105" y="400"/>
                    <a:pt x="135" y="445"/>
                    <a:pt x="164" y="474"/>
                  </a:cubicBezTo>
                  <a:cubicBezTo>
                    <a:pt x="224" y="579"/>
                    <a:pt x="298" y="653"/>
                    <a:pt x="403" y="727"/>
                  </a:cubicBezTo>
                  <a:cubicBezTo>
                    <a:pt x="551" y="832"/>
                    <a:pt x="745" y="906"/>
                    <a:pt x="924" y="936"/>
                  </a:cubicBezTo>
                  <a:cubicBezTo>
                    <a:pt x="993" y="950"/>
                    <a:pt x="1062" y="960"/>
                    <a:pt x="1128" y="960"/>
                  </a:cubicBezTo>
                  <a:cubicBezTo>
                    <a:pt x="1204" y="960"/>
                    <a:pt x="1276" y="946"/>
                    <a:pt x="1340" y="906"/>
                  </a:cubicBezTo>
                  <a:cubicBezTo>
                    <a:pt x="1474" y="832"/>
                    <a:pt x="1534" y="668"/>
                    <a:pt x="1459" y="549"/>
                  </a:cubicBezTo>
                  <a:cubicBezTo>
                    <a:pt x="1400" y="445"/>
                    <a:pt x="1281" y="400"/>
                    <a:pt x="1162" y="400"/>
                  </a:cubicBezTo>
                  <a:cubicBezTo>
                    <a:pt x="1132" y="400"/>
                    <a:pt x="1087" y="415"/>
                    <a:pt x="1043" y="415"/>
                  </a:cubicBezTo>
                  <a:cubicBezTo>
                    <a:pt x="998" y="415"/>
                    <a:pt x="953" y="400"/>
                    <a:pt x="909" y="400"/>
                  </a:cubicBezTo>
                  <a:cubicBezTo>
                    <a:pt x="879" y="400"/>
                    <a:pt x="864" y="385"/>
                    <a:pt x="849" y="385"/>
                  </a:cubicBezTo>
                  <a:cubicBezTo>
                    <a:pt x="819" y="385"/>
                    <a:pt x="804" y="370"/>
                    <a:pt x="775" y="370"/>
                  </a:cubicBezTo>
                  <a:cubicBezTo>
                    <a:pt x="768" y="363"/>
                    <a:pt x="757" y="356"/>
                    <a:pt x="746" y="350"/>
                  </a:cubicBezTo>
                  <a:lnTo>
                    <a:pt x="746" y="350"/>
                  </a:lnTo>
                  <a:cubicBezTo>
                    <a:pt x="746" y="353"/>
                    <a:pt x="742" y="355"/>
                    <a:pt x="730" y="355"/>
                  </a:cubicBezTo>
                  <a:cubicBezTo>
                    <a:pt x="715" y="340"/>
                    <a:pt x="700" y="340"/>
                    <a:pt x="700" y="326"/>
                  </a:cubicBezTo>
                  <a:cubicBezTo>
                    <a:pt x="671" y="326"/>
                    <a:pt x="641" y="311"/>
                    <a:pt x="626" y="296"/>
                  </a:cubicBezTo>
                  <a:cubicBezTo>
                    <a:pt x="581" y="281"/>
                    <a:pt x="551" y="251"/>
                    <a:pt x="507" y="221"/>
                  </a:cubicBezTo>
                  <a:cubicBezTo>
                    <a:pt x="492" y="221"/>
                    <a:pt x="462" y="206"/>
                    <a:pt x="447" y="192"/>
                  </a:cubicBezTo>
                  <a:cubicBezTo>
                    <a:pt x="447" y="192"/>
                    <a:pt x="417" y="162"/>
                    <a:pt x="417" y="162"/>
                  </a:cubicBezTo>
                  <a:cubicBezTo>
                    <a:pt x="403" y="147"/>
                    <a:pt x="373" y="132"/>
                    <a:pt x="358" y="117"/>
                  </a:cubicBezTo>
                  <a:cubicBezTo>
                    <a:pt x="358" y="102"/>
                    <a:pt x="343" y="102"/>
                    <a:pt x="343" y="87"/>
                  </a:cubicBezTo>
                  <a:cubicBezTo>
                    <a:pt x="339" y="85"/>
                    <a:pt x="335" y="84"/>
                    <a:pt x="333" y="84"/>
                  </a:cubicBezTo>
                  <a:cubicBezTo>
                    <a:pt x="330" y="84"/>
                    <a:pt x="329" y="87"/>
                    <a:pt x="329" y="90"/>
                  </a:cubicBezTo>
                  <a:lnTo>
                    <a:pt x="329" y="90"/>
                  </a:lnTo>
                  <a:cubicBezTo>
                    <a:pt x="329" y="89"/>
                    <a:pt x="329" y="88"/>
                    <a:pt x="328" y="87"/>
                  </a:cubicBezTo>
                  <a:cubicBezTo>
                    <a:pt x="288" y="37"/>
                    <a:pt x="234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94"/>
            <p:cNvSpPr/>
            <p:nvPr/>
          </p:nvSpPr>
          <p:spPr>
            <a:xfrm>
              <a:off x="2610650" y="581575"/>
              <a:ext cx="44500" cy="21625"/>
            </a:xfrm>
            <a:custGeom>
              <a:avLst/>
              <a:gdLst/>
              <a:ahLst/>
              <a:cxnLst/>
              <a:rect l="l" t="t" r="r" b="b"/>
              <a:pathLst>
                <a:path w="1780" h="865" extrusionOk="0">
                  <a:moveTo>
                    <a:pt x="625" y="194"/>
                  </a:moveTo>
                  <a:lnTo>
                    <a:pt x="625" y="194"/>
                  </a:lnTo>
                  <a:cubicBezTo>
                    <a:pt x="625" y="197"/>
                    <a:pt x="627" y="199"/>
                    <a:pt x="629" y="202"/>
                  </a:cubicBezTo>
                  <a:lnTo>
                    <a:pt x="629" y="202"/>
                  </a:lnTo>
                  <a:cubicBezTo>
                    <a:pt x="627" y="200"/>
                    <a:pt x="625" y="197"/>
                    <a:pt x="625" y="194"/>
                  </a:cubicBezTo>
                  <a:close/>
                  <a:moveTo>
                    <a:pt x="1168" y="264"/>
                  </a:moveTo>
                  <a:lnTo>
                    <a:pt x="1168" y="264"/>
                  </a:lnTo>
                  <a:cubicBezTo>
                    <a:pt x="1167" y="264"/>
                    <a:pt x="1161" y="267"/>
                    <a:pt x="1156" y="269"/>
                  </a:cubicBezTo>
                  <a:lnTo>
                    <a:pt x="1156" y="269"/>
                  </a:lnTo>
                  <a:cubicBezTo>
                    <a:pt x="1157" y="269"/>
                    <a:pt x="1159" y="269"/>
                    <a:pt x="1161" y="269"/>
                  </a:cubicBezTo>
                  <a:cubicBezTo>
                    <a:pt x="1168" y="266"/>
                    <a:pt x="1169" y="264"/>
                    <a:pt x="1168" y="264"/>
                  </a:cubicBezTo>
                  <a:close/>
                  <a:moveTo>
                    <a:pt x="724" y="264"/>
                  </a:moveTo>
                  <a:cubicBezTo>
                    <a:pt x="727" y="264"/>
                    <a:pt x="737" y="267"/>
                    <a:pt x="745" y="269"/>
                  </a:cubicBezTo>
                  <a:lnTo>
                    <a:pt x="745" y="269"/>
                  </a:lnTo>
                  <a:cubicBezTo>
                    <a:pt x="740" y="269"/>
                    <a:pt x="735" y="269"/>
                    <a:pt x="730" y="269"/>
                  </a:cubicBezTo>
                  <a:cubicBezTo>
                    <a:pt x="723" y="266"/>
                    <a:pt x="722" y="264"/>
                    <a:pt x="724" y="264"/>
                  </a:cubicBezTo>
                  <a:close/>
                  <a:moveTo>
                    <a:pt x="268" y="1"/>
                  </a:moveTo>
                  <a:cubicBezTo>
                    <a:pt x="164" y="1"/>
                    <a:pt x="90" y="75"/>
                    <a:pt x="45" y="165"/>
                  </a:cubicBezTo>
                  <a:cubicBezTo>
                    <a:pt x="0" y="298"/>
                    <a:pt x="75" y="462"/>
                    <a:pt x="164" y="552"/>
                  </a:cubicBezTo>
                  <a:cubicBezTo>
                    <a:pt x="223" y="611"/>
                    <a:pt x="298" y="671"/>
                    <a:pt x="372" y="715"/>
                  </a:cubicBezTo>
                  <a:cubicBezTo>
                    <a:pt x="536" y="805"/>
                    <a:pt x="715" y="849"/>
                    <a:pt x="893" y="864"/>
                  </a:cubicBezTo>
                  <a:cubicBezTo>
                    <a:pt x="1236" y="864"/>
                    <a:pt x="1667" y="656"/>
                    <a:pt x="1757" y="298"/>
                  </a:cubicBezTo>
                  <a:cubicBezTo>
                    <a:pt x="1780" y="170"/>
                    <a:pt x="1676" y="42"/>
                    <a:pt x="1558" y="42"/>
                  </a:cubicBezTo>
                  <a:cubicBezTo>
                    <a:pt x="1525" y="42"/>
                    <a:pt x="1491" y="52"/>
                    <a:pt x="1459" y="75"/>
                  </a:cubicBezTo>
                  <a:cubicBezTo>
                    <a:pt x="1429" y="90"/>
                    <a:pt x="1414" y="105"/>
                    <a:pt x="1384" y="120"/>
                  </a:cubicBezTo>
                  <a:cubicBezTo>
                    <a:pt x="1370" y="120"/>
                    <a:pt x="1370" y="135"/>
                    <a:pt x="1355" y="135"/>
                  </a:cubicBezTo>
                  <a:cubicBezTo>
                    <a:pt x="1340" y="150"/>
                    <a:pt x="1310" y="165"/>
                    <a:pt x="1295" y="179"/>
                  </a:cubicBezTo>
                  <a:cubicBezTo>
                    <a:pt x="1301" y="176"/>
                    <a:pt x="1304" y="175"/>
                    <a:pt x="1305" y="175"/>
                  </a:cubicBezTo>
                  <a:lnTo>
                    <a:pt x="1305" y="175"/>
                  </a:lnTo>
                  <a:cubicBezTo>
                    <a:pt x="1309" y="175"/>
                    <a:pt x="1280" y="194"/>
                    <a:pt x="1280" y="194"/>
                  </a:cubicBezTo>
                  <a:cubicBezTo>
                    <a:pt x="1265" y="209"/>
                    <a:pt x="1251" y="209"/>
                    <a:pt x="1251" y="224"/>
                  </a:cubicBezTo>
                  <a:cubicBezTo>
                    <a:pt x="1221" y="239"/>
                    <a:pt x="1191" y="254"/>
                    <a:pt x="1161" y="269"/>
                  </a:cubicBezTo>
                  <a:cubicBezTo>
                    <a:pt x="1152" y="272"/>
                    <a:pt x="1148" y="273"/>
                    <a:pt x="1147" y="273"/>
                  </a:cubicBezTo>
                  <a:cubicBezTo>
                    <a:pt x="1146" y="273"/>
                    <a:pt x="1150" y="271"/>
                    <a:pt x="1156" y="269"/>
                  </a:cubicBezTo>
                  <a:lnTo>
                    <a:pt x="1156" y="269"/>
                  </a:lnTo>
                  <a:cubicBezTo>
                    <a:pt x="1143" y="269"/>
                    <a:pt x="1130" y="271"/>
                    <a:pt x="1117" y="284"/>
                  </a:cubicBezTo>
                  <a:cubicBezTo>
                    <a:pt x="1087" y="284"/>
                    <a:pt x="1057" y="298"/>
                    <a:pt x="1027" y="298"/>
                  </a:cubicBezTo>
                  <a:lnTo>
                    <a:pt x="997" y="298"/>
                  </a:lnTo>
                  <a:cubicBezTo>
                    <a:pt x="983" y="306"/>
                    <a:pt x="964" y="310"/>
                    <a:pt x="945" y="310"/>
                  </a:cubicBezTo>
                  <a:cubicBezTo>
                    <a:pt x="927" y="310"/>
                    <a:pt x="908" y="306"/>
                    <a:pt x="893" y="298"/>
                  </a:cubicBezTo>
                  <a:lnTo>
                    <a:pt x="864" y="298"/>
                  </a:lnTo>
                  <a:cubicBezTo>
                    <a:pt x="893" y="298"/>
                    <a:pt x="897" y="305"/>
                    <a:pt x="887" y="305"/>
                  </a:cubicBezTo>
                  <a:cubicBezTo>
                    <a:pt x="882" y="305"/>
                    <a:pt x="873" y="303"/>
                    <a:pt x="864" y="298"/>
                  </a:cubicBezTo>
                  <a:cubicBezTo>
                    <a:pt x="834" y="298"/>
                    <a:pt x="804" y="284"/>
                    <a:pt x="774" y="284"/>
                  </a:cubicBezTo>
                  <a:cubicBezTo>
                    <a:pt x="765" y="275"/>
                    <a:pt x="756" y="271"/>
                    <a:pt x="747" y="270"/>
                  </a:cubicBezTo>
                  <a:lnTo>
                    <a:pt x="747" y="270"/>
                  </a:lnTo>
                  <a:cubicBezTo>
                    <a:pt x="746" y="269"/>
                    <a:pt x="745" y="269"/>
                    <a:pt x="744" y="269"/>
                  </a:cubicBezTo>
                  <a:cubicBezTo>
                    <a:pt x="715" y="254"/>
                    <a:pt x="685" y="239"/>
                    <a:pt x="670" y="224"/>
                  </a:cubicBezTo>
                  <a:cubicBezTo>
                    <a:pt x="663" y="217"/>
                    <a:pt x="654" y="214"/>
                    <a:pt x="645" y="210"/>
                  </a:cubicBezTo>
                  <a:lnTo>
                    <a:pt x="645" y="210"/>
                  </a:lnTo>
                  <a:cubicBezTo>
                    <a:pt x="644" y="208"/>
                    <a:pt x="639" y="203"/>
                    <a:pt x="625" y="194"/>
                  </a:cubicBezTo>
                  <a:lnTo>
                    <a:pt x="625" y="194"/>
                  </a:lnTo>
                  <a:cubicBezTo>
                    <a:pt x="625" y="194"/>
                    <a:pt x="625" y="194"/>
                    <a:pt x="625" y="194"/>
                  </a:cubicBezTo>
                  <a:cubicBezTo>
                    <a:pt x="610" y="179"/>
                    <a:pt x="581" y="150"/>
                    <a:pt x="566" y="135"/>
                  </a:cubicBezTo>
                  <a:cubicBezTo>
                    <a:pt x="491" y="60"/>
                    <a:pt x="387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4"/>
            <p:cNvSpPr/>
            <p:nvPr/>
          </p:nvSpPr>
          <p:spPr>
            <a:xfrm>
              <a:off x="2547425" y="642375"/>
              <a:ext cx="102675" cy="120875"/>
            </a:xfrm>
            <a:custGeom>
              <a:avLst/>
              <a:gdLst/>
              <a:ahLst/>
              <a:cxnLst/>
              <a:rect l="l" t="t" r="r" b="b"/>
              <a:pathLst>
                <a:path w="4107" h="4835" extrusionOk="0">
                  <a:moveTo>
                    <a:pt x="252" y="1"/>
                  </a:moveTo>
                  <a:cubicBezTo>
                    <a:pt x="120" y="1"/>
                    <a:pt x="0" y="112"/>
                    <a:pt x="43" y="263"/>
                  </a:cubicBezTo>
                  <a:cubicBezTo>
                    <a:pt x="148" y="710"/>
                    <a:pt x="564" y="1067"/>
                    <a:pt x="907" y="1350"/>
                  </a:cubicBezTo>
                  <a:cubicBezTo>
                    <a:pt x="1264" y="1647"/>
                    <a:pt x="1666" y="1900"/>
                    <a:pt x="2053" y="2168"/>
                  </a:cubicBezTo>
                  <a:cubicBezTo>
                    <a:pt x="2767" y="2689"/>
                    <a:pt x="3526" y="3523"/>
                    <a:pt x="3139" y="4461"/>
                  </a:cubicBezTo>
                  <a:cubicBezTo>
                    <a:pt x="3061" y="4667"/>
                    <a:pt x="3261" y="4834"/>
                    <a:pt x="3445" y="4834"/>
                  </a:cubicBezTo>
                  <a:cubicBezTo>
                    <a:pt x="3540" y="4834"/>
                    <a:pt x="3630" y="4790"/>
                    <a:pt x="3675" y="4684"/>
                  </a:cubicBezTo>
                  <a:cubicBezTo>
                    <a:pt x="4107" y="3686"/>
                    <a:pt x="3556" y="2674"/>
                    <a:pt x="2782" y="2019"/>
                  </a:cubicBezTo>
                  <a:cubicBezTo>
                    <a:pt x="2395" y="1692"/>
                    <a:pt x="1949" y="1409"/>
                    <a:pt x="1532" y="1111"/>
                  </a:cubicBezTo>
                  <a:cubicBezTo>
                    <a:pt x="1324" y="963"/>
                    <a:pt x="1115" y="814"/>
                    <a:pt x="922" y="620"/>
                  </a:cubicBezTo>
                  <a:cubicBezTo>
                    <a:pt x="728" y="456"/>
                    <a:pt x="579" y="233"/>
                    <a:pt x="401" y="55"/>
                  </a:cubicBezTo>
                  <a:cubicBezTo>
                    <a:pt x="355" y="17"/>
                    <a:pt x="303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94"/>
            <p:cNvSpPr/>
            <p:nvPr/>
          </p:nvSpPr>
          <p:spPr>
            <a:xfrm>
              <a:off x="2627400" y="710825"/>
              <a:ext cx="40575" cy="22300"/>
            </a:xfrm>
            <a:custGeom>
              <a:avLst/>
              <a:gdLst/>
              <a:ahLst/>
              <a:cxnLst/>
              <a:rect l="l" t="t" r="r" b="b"/>
              <a:pathLst>
                <a:path w="1623" h="892" extrusionOk="0">
                  <a:moveTo>
                    <a:pt x="1019" y="206"/>
                  </a:moveTo>
                  <a:cubicBezTo>
                    <a:pt x="1015" y="209"/>
                    <a:pt x="1012" y="213"/>
                    <a:pt x="1012" y="219"/>
                  </a:cubicBezTo>
                  <a:cubicBezTo>
                    <a:pt x="1012" y="215"/>
                    <a:pt x="1015" y="211"/>
                    <a:pt x="1019" y="206"/>
                  </a:cubicBezTo>
                  <a:close/>
                  <a:moveTo>
                    <a:pt x="1308" y="0"/>
                  </a:moveTo>
                  <a:cubicBezTo>
                    <a:pt x="1237" y="0"/>
                    <a:pt x="1167" y="26"/>
                    <a:pt x="1116" y="85"/>
                  </a:cubicBezTo>
                  <a:cubicBezTo>
                    <a:pt x="1087" y="115"/>
                    <a:pt x="1057" y="145"/>
                    <a:pt x="1042" y="189"/>
                  </a:cubicBezTo>
                  <a:cubicBezTo>
                    <a:pt x="1040" y="191"/>
                    <a:pt x="1038" y="193"/>
                    <a:pt x="1036" y="195"/>
                  </a:cubicBezTo>
                  <a:lnTo>
                    <a:pt x="1036" y="195"/>
                  </a:lnTo>
                  <a:cubicBezTo>
                    <a:pt x="1037" y="193"/>
                    <a:pt x="1038" y="192"/>
                    <a:pt x="1037" y="192"/>
                  </a:cubicBezTo>
                  <a:lnTo>
                    <a:pt x="1037" y="192"/>
                  </a:lnTo>
                  <a:cubicBezTo>
                    <a:pt x="1035" y="192"/>
                    <a:pt x="1025" y="198"/>
                    <a:pt x="1019" y="206"/>
                  </a:cubicBezTo>
                  <a:lnTo>
                    <a:pt x="1019" y="206"/>
                  </a:lnTo>
                  <a:cubicBezTo>
                    <a:pt x="1023" y="203"/>
                    <a:pt x="1029" y="200"/>
                    <a:pt x="1036" y="195"/>
                  </a:cubicBezTo>
                  <a:lnTo>
                    <a:pt x="1036" y="195"/>
                  </a:lnTo>
                  <a:cubicBezTo>
                    <a:pt x="1034" y="197"/>
                    <a:pt x="1031" y="200"/>
                    <a:pt x="1027" y="204"/>
                  </a:cubicBezTo>
                  <a:cubicBezTo>
                    <a:pt x="1012" y="219"/>
                    <a:pt x="997" y="234"/>
                    <a:pt x="982" y="264"/>
                  </a:cubicBezTo>
                  <a:cubicBezTo>
                    <a:pt x="968" y="264"/>
                    <a:pt x="953" y="279"/>
                    <a:pt x="953" y="279"/>
                  </a:cubicBezTo>
                  <a:cubicBezTo>
                    <a:pt x="951" y="280"/>
                    <a:pt x="950" y="282"/>
                    <a:pt x="948" y="283"/>
                  </a:cubicBezTo>
                  <a:lnTo>
                    <a:pt x="948" y="283"/>
                  </a:lnTo>
                  <a:cubicBezTo>
                    <a:pt x="953" y="281"/>
                    <a:pt x="960" y="279"/>
                    <a:pt x="968" y="279"/>
                  </a:cubicBezTo>
                  <a:cubicBezTo>
                    <a:pt x="959" y="282"/>
                    <a:pt x="950" y="285"/>
                    <a:pt x="941" y="289"/>
                  </a:cubicBezTo>
                  <a:lnTo>
                    <a:pt x="941" y="289"/>
                  </a:lnTo>
                  <a:cubicBezTo>
                    <a:pt x="943" y="288"/>
                    <a:pt x="945" y="286"/>
                    <a:pt x="948" y="283"/>
                  </a:cubicBezTo>
                  <a:lnTo>
                    <a:pt x="948" y="283"/>
                  </a:lnTo>
                  <a:cubicBezTo>
                    <a:pt x="942" y="286"/>
                    <a:pt x="938" y="290"/>
                    <a:pt x="937" y="291"/>
                  </a:cubicBezTo>
                  <a:lnTo>
                    <a:pt x="937" y="291"/>
                  </a:lnTo>
                  <a:cubicBezTo>
                    <a:pt x="938" y="290"/>
                    <a:pt x="940" y="290"/>
                    <a:pt x="941" y="289"/>
                  </a:cubicBezTo>
                  <a:lnTo>
                    <a:pt x="941" y="289"/>
                  </a:lnTo>
                  <a:cubicBezTo>
                    <a:pt x="939" y="291"/>
                    <a:pt x="937" y="292"/>
                    <a:pt x="937" y="292"/>
                  </a:cubicBezTo>
                  <a:cubicBezTo>
                    <a:pt x="936" y="292"/>
                    <a:pt x="936" y="292"/>
                    <a:pt x="937" y="291"/>
                  </a:cubicBezTo>
                  <a:lnTo>
                    <a:pt x="937" y="291"/>
                  </a:lnTo>
                  <a:cubicBezTo>
                    <a:pt x="902" y="307"/>
                    <a:pt x="868" y="330"/>
                    <a:pt x="834" y="353"/>
                  </a:cubicBezTo>
                  <a:cubicBezTo>
                    <a:pt x="829" y="353"/>
                    <a:pt x="825" y="353"/>
                    <a:pt x="821" y="353"/>
                  </a:cubicBezTo>
                  <a:lnTo>
                    <a:pt x="821" y="353"/>
                  </a:lnTo>
                  <a:cubicBezTo>
                    <a:pt x="826" y="350"/>
                    <a:pt x="829" y="347"/>
                    <a:pt x="826" y="347"/>
                  </a:cubicBezTo>
                  <a:cubicBezTo>
                    <a:pt x="824" y="347"/>
                    <a:pt x="817" y="349"/>
                    <a:pt x="804" y="353"/>
                  </a:cubicBezTo>
                  <a:cubicBezTo>
                    <a:pt x="789" y="368"/>
                    <a:pt x="759" y="368"/>
                    <a:pt x="744" y="383"/>
                  </a:cubicBezTo>
                  <a:lnTo>
                    <a:pt x="566" y="383"/>
                  </a:lnTo>
                  <a:cubicBezTo>
                    <a:pt x="585" y="383"/>
                    <a:pt x="599" y="376"/>
                    <a:pt x="592" y="376"/>
                  </a:cubicBezTo>
                  <a:cubicBezTo>
                    <a:pt x="589" y="376"/>
                    <a:pt x="581" y="378"/>
                    <a:pt x="566" y="383"/>
                  </a:cubicBezTo>
                  <a:cubicBezTo>
                    <a:pt x="551" y="383"/>
                    <a:pt x="551" y="383"/>
                    <a:pt x="536" y="368"/>
                  </a:cubicBezTo>
                  <a:cubicBezTo>
                    <a:pt x="506" y="368"/>
                    <a:pt x="476" y="353"/>
                    <a:pt x="461" y="353"/>
                  </a:cubicBezTo>
                  <a:cubicBezTo>
                    <a:pt x="454" y="353"/>
                    <a:pt x="440" y="346"/>
                    <a:pt x="431" y="341"/>
                  </a:cubicBezTo>
                  <a:lnTo>
                    <a:pt x="431" y="341"/>
                  </a:lnTo>
                  <a:cubicBezTo>
                    <a:pt x="438" y="343"/>
                    <a:pt x="444" y="345"/>
                    <a:pt x="444" y="345"/>
                  </a:cubicBezTo>
                  <a:cubicBezTo>
                    <a:pt x="445" y="345"/>
                    <a:pt x="442" y="343"/>
                    <a:pt x="432" y="338"/>
                  </a:cubicBezTo>
                  <a:cubicBezTo>
                    <a:pt x="426" y="335"/>
                    <a:pt x="423" y="334"/>
                    <a:pt x="422" y="334"/>
                  </a:cubicBezTo>
                  <a:lnTo>
                    <a:pt x="422" y="334"/>
                  </a:lnTo>
                  <a:cubicBezTo>
                    <a:pt x="421" y="334"/>
                    <a:pt x="425" y="337"/>
                    <a:pt x="431" y="341"/>
                  </a:cubicBezTo>
                  <a:lnTo>
                    <a:pt x="431" y="341"/>
                  </a:lnTo>
                  <a:cubicBezTo>
                    <a:pt x="426" y="339"/>
                    <a:pt x="421" y="338"/>
                    <a:pt x="417" y="338"/>
                  </a:cubicBezTo>
                  <a:cubicBezTo>
                    <a:pt x="402" y="323"/>
                    <a:pt x="372" y="308"/>
                    <a:pt x="357" y="294"/>
                  </a:cubicBezTo>
                  <a:cubicBezTo>
                    <a:pt x="345" y="294"/>
                    <a:pt x="334" y="284"/>
                    <a:pt x="329" y="280"/>
                  </a:cubicBezTo>
                  <a:lnTo>
                    <a:pt x="329" y="280"/>
                  </a:lnTo>
                  <a:cubicBezTo>
                    <a:pt x="331" y="281"/>
                    <a:pt x="332" y="281"/>
                    <a:pt x="332" y="281"/>
                  </a:cubicBezTo>
                  <a:cubicBezTo>
                    <a:pt x="332" y="281"/>
                    <a:pt x="331" y="280"/>
                    <a:pt x="327" y="279"/>
                  </a:cubicBezTo>
                  <a:lnTo>
                    <a:pt x="327" y="279"/>
                  </a:lnTo>
                  <a:cubicBezTo>
                    <a:pt x="327" y="279"/>
                    <a:pt x="328" y="279"/>
                    <a:pt x="329" y="280"/>
                  </a:cubicBezTo>
                  <a:lnTo>
                    <a:pt x="329" y="280"/>
                  </a:lnTo>
                  <a:cubicBezTo>
                    <a:pt x="317" y="276"/>
                    <a:pt x="269" y="255"/>
                    <a:pt x="260" y="255"/>
                  </a:cubicBezTo>
                  <a:cubicBezTo>
                    <a:pt x="257" y="255"/>
                    <a:pt x="259" y="258"/>
                    <a:pt x="268" y="264"/>
                  </a:cubicBezTo>
                  <a:cubicBezTo>
                    <a:pt x="238" y="249"/>
                    <a:pt x="205" y="238"/>
                    <a:pt x="171" y="238"/>
                  </a:cubicBezTo>
                  <a:cubicBezTo>
                    <a:pt x="138" y="238"/>
                    <a:pt x="104" y="249"/>
                    <a:pt x="74" y="279"/>
                  </a:cubicBezTo>
                  <a:cubicBezTo>
                    <a:pt x="30" y="308"/>
                    <a:pt x="0" y="383"/>
                    <a:pt x="15" y="457"/>
                  </a:cubicBezTo>
                  <a:cubicBezTo>
                    <a:pt x="45" y="547"/>
                    <a:pt x="89" y="606"/>
                    <a:pt x="149" y="666"/>
                  </a:cubicBezTo>
                  <a:cubicBezTo>
                    <a:pt x="208" y="710"/>
                    <a:pt x="268" y="770"/>
                    <a:pt x="342" y="800"/>
                  </a:cubicBezTo>
                  <a:cubicBezTo>
                    <a:pt x="472" y="851"/>
                    <a:pt x="601" y="892"/>
                    <a:pt x="740" y="892"/>
                  </a:cubicBezTo>
                  <a:cubicBezTo>
                    <a:pt x="761" y="892"/>
                    <a:pt x="782" y="891"/>
                    <a:pt x="804" y="889"/>
                  </a:cubicBezTo>
                  <a:cubicBezTo>
                    <a:pt x="953" y="889"/>
                    <a:pt x="1101" y="844"/>
                    <a:pt x="1235" y="755"/>
                  </a:cubicBezTo>
                  <a:cubicBezTo>
                    <a:pt x="1384" y="666"/>
                    <a:pt x="1548" y="517"/>
                    <a:pt x="1593" y="353"/>
                  </a:cubicBezTo>
                  <a:cubicBezTo>
                    <a:pt x="1622" y="234"/>
                    <a:pt x="1563" y="100"/>
                    <a:pt x="1459" y="41"/>
                  </a:cubicBezTo>
                  <a:cubicBezTo>
                    <a:pt x="1414" y="15"/>
                    <a:pt x="1361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94"/>
            <p:cNvSpPr/>
            <p:nvPr/>
          </p:nvSpPr>
          <p:spPr>
            <a:xfrm>
              <a:off x="2640775" y="663450"/>
              <a:ext cx="29800" cy="31275"/>
            </a:xfrm>
            <a:custGeom>
              <a:avLst/>
              <a:gdLst/>
              <a:ahLst/>
              <a:cxnLst/>
              <a:rect l="l" t="t" r="r" b="b"/>
              <a:pathLst>
                <a:path w="1192" h="1251" extrusionOk="0">
                  <a:moveTo>
                    <a:pt x="76" y="455"/>
                  </a:moveTo>
                  <a:lnTo>
                    <a:pt x="76" y="455"/>
                  </a:lnTo>
                  <a:cubicBezTo>
                    <a:pt x="81" y="462"/>
                    <a:pt x="85" y="470"/>
                    <a:pt x="90" y="477"/>
                  </a:cubicBezTo>
                  <a:cubicBezTo>
                    <a:pt x="83" y="470"/>
                    <a:pt x="80" y="463"/>
                    <a:pt x="76" y="455"/>
                  </a:cubicBezTo>
                  <a:close/>
                  <a:moveTo>
                    <a:pt x="998" y="566"/>
                  </a:moveTo>
                  <a:cubicBezTo>
                    <a:pt x="990" y="574"/>
                    <a:pt x="978" y="582"/>
                    <a:pt x="966" y="590"/>
                  </a:cubicBezTo>
                  <a:lnTo>
                    <a:pt x="966" y="590"/>
                  </a:lnTo>
                  <a:cubicBezTo>
                    <a:pt x="977" y="581"/>
                    <a:pt x="987" y="573"/>
                    <a:pt x="998" y="566"/>
                  </a:cubicBezTo>
                  <a:close/>
                  <a:moveTo>
                    <a:pt x="909" y="0"/>
                  </a:moveTo>
                  <a:cubicBezTo>
                    <a:pt x="760" y="0"/>
                    <a:pt x="641" y="90"/>
                    <a:pt x="537" y="194"/>
                  </a:cubicBezTo>
                  <a:cubicBezTo>
                    <a:pt x="520" y="210"/>
                    <a:pt x="504" y="228"/>
                    <a:pt x="488" y="246"/>
                  </a:cubicBezTo>
                  <a:lnTo>
                    <a:pt x="488" y="246"/>
                  </a:lnTo>
                  <a:cubicBezTo>
                    <a:pt x="475" y="219"/>
                    <a:pt x="460" y="193"/>
                    <a:pt x="433" y="179"/>
                  </a:cubicBezTo>
                  <a:cubicBezTo>
                    <a:pt x="418" y="164"/>
                    <a:pt x="403" y="149"/>
                    <a:pt x="388" y="149"/>
                  </a:cubicBezTo>
                  <a:cubicBezTo>
                    <a:pt x="358" y="120"/>
                    <a:pt x="343" y="105"/>
                    <a:pt x="313" y="90"/>
                  </a:cubicBezTo>
                  <a:cubicBezTo>
                    <a:pt x="299" y="90"/>
                    <a:pt x="284" y="90"/>
                    <a:pt x="269" y="75"/>
                  </a:cubicBezTo>
                  <a:cubicBezTo>
                    <a:pt x="255" y="68"/>
                    <a:pt x="240" y="65"/>
                    <a:pt x="225" y="65"/>
                  </a:cubicBezTo>
                  <a:cubicBezTo>
                    <a:pt x="171" y="65"/>
                    <a:pt x="110" y="100"/>
                    <a:pt x="75" y="134"/>
                  </a:cubicBezTo>
                  <a:cubicBezTo>
                    <a:pt x="16" y="179"/>
                    <a:pt x="1" y="254"/>
                    <a:pt x="16" y="328"/>
                  </a:cubicBezTo>
                  <a:cubicBezTo>
                    <a:pt x="27" y="363"/>
                    <a:pt x="48" y="407"/>
                    <a:pt x="71" y="446"/>
                  </a:cubicBezTo>
                  <a:lnTo>
                    <a:pt x="71" y="446"/>
                  </a:lnTo>
                  <a:cubicBezTo>
                    <a:pt x="103" y="525"/>
                    <a:pt x="153" y="604"/>
                    <a:pt x="179" y="670"/>
                  </a:cubicBezTo>
                  <a:cubicBezTo>
                    <a:pt x="165" y="655"/>
                    <a:pt x="165" y="641"/>
                    <a:pt x="150" y="611"/>
                  </a:cubicBezTo>
                  <a:lnTo>
                    <a:pt x="150" y="611"/>
                  </a:lnTo>
                  <a:cubicBezTo>
                    <a:pt x="184" y="702"/>
                    <a:pt x="218" y="785"/>
                    <a:pt x="239" y="872"/>
                  </a:cubicBezTo>
                  <a:lnTo>
                    <a:pt x="239" y="872"/>
                  </a:lnTo>
                  <a:cubicBezTo>
                    <a:pt x="239" y="875"/>
                    <a:pt x="239" y="878"/>
                    <a:pt x="239" y="881"/>
                  </a:cubicBezTo>
                  <a:lnTo>
                    <a:pt x="239" y="881"/>
                  </a:lnTo>
                  <a:cubicBezTo>
                    <a:pt x="239" y="880"/>
                    <a:pt x="239" y="879"/>
                    <a:pt x="239" y="879"/>
                  </a:cubicBezTo>
                  <a:lnTo>
                    <a:pt x="239" y="879"/>
                  </a:lnTo>
                  <a:cubicBezTo>
                    <a:pt x="239" y="886"/>
                    <a:pt x="239" y="893"/>
                    <a:pt x="239" y="899"/>
                  </a:cubicBezTo>
                  <a:lnTo>
                    <a:pt x="239" y="899"/>
                  </a:lnTo>
                  <a:cubicBezTo>
                    <a:pt x="239" y="893"/>
                    <a:pt x="239" y="887"/>
                    <a:pt x="239" y="881"/>
                  </a:cubicBezTo>
                  <a:lnTo>
                    <a:pt x="239" y="881"/>
                  </a:lnTo>
                  <a:cubicBezTo>
                    <a:pt x="239" y="901"/>
                    <a:pt x="246" y="920"/>
                    <a:pt x="246" y="940"/>
                  </a:cubicBezTo>
                  <a:lnTo>
                    <a:pt x="246" y="940"/>
                  </a:lnTo>
                  <a:cubicBezTo>
                    <a:pt x="241" y="929"/>
                    <a:pt x="240" y="915"/>
                    <a:pt x="239" y="899"/>
                  </a:cubicBezTo>
                  <a:lnTo>
                    <a:pt x="239" y="899"/>
                  </a:lnTo>
                  <a:cubicBezTo>
                    <a:pt x="239" y="918"/>
                    <a:pt x="240" y="940"/>
                    <a:pt x="242" y="961"/>
                  </a:cubicBezTo>
                  <a:lnTo>
                    <a:pt x="242" y="961"/>
                  </a:lnTo>
                  <a:cubicBezTo>
                    <a:pt x="241" y="964"/>
                    <a:pt x="240" y="966"/>
                    <a:pt x="239" y="968"/>
                  </a:cubicBezTo>
                  <a:cubicBezTo>
                    <a:pt x="239" y="1117"/>
                    <a:pt x="373" y="1251"/>
                    <a:pt x="537" y="1251"/>
                  </a:cubicBezTo>
                  <a:cubicBezTo>
                    <a:pt x="611" y="1236"/>
                    <a:pt x="686" y="1221"/>
                    <a:pt x="730" y="1161"/>
                  </a:cubicBezTo>
                  <a:cubicBezTo>
                    <a:pt x="745" y="1147"/>
                    <a:pt x="760" y="1117"/>
                    <a:pt x="775" y="1102"/>
                  </a:cubicBezTo>
                  <a:cubicBezTo>
                    <a:pt x="805" y="1057"/>
                    <a:pt x="820" y="1013"/>
                    <a:pt x="820" y="968"/>
                  </a:cubicBezTo>
                  <a:cubicBezTo>
                    <a:pt x="820" y="938"/>
                    <a:pt x="820" y="908"/>
                    <a:pt x="820" y="894"/>
                  </a:cubicBezTo>
                  <a:cubicBezTo>
                    <a:pt x="820" y="873"/>
                    <a:pt x="820" y="852"/>
                    <a:pt x="820" y="836"/>
                  </a:cubicBezTo>
                  <a:lnTo>
                    <a:pt x="820" y="836"/>
                  </a:lnTo>
                  <a:cubicBezTo>
                    <a:pt x="824" y="820"/>
                    <a:pt x="829" y="803"/>
                    <a:pt x="834" y="787"/>
                  </a:cubicBezTo>
                  <a:lnTo>
                    <a:pt x="834" y="787"/>
                  </a:lnTo>
                  <a:cubicBezTo>
                    <a:pt x="834" y="788"/>
                    <a:pt x="834" y="789"/>
                    <a:pt x="834" y="789"/>
                  </a:cubicBezTo>
                  <a:cubicBezTo>
                    <a:pt x="835" y="786"/>
                    <a:pt x="836" y="783"/>
                    <a:pt x="837" y="780"/>
                  </a:cubicBezTo>
                  <a:lnTo>
                    <a:pt x="837" y="780"/>
                  </a:lnTo>
                  <a:cubicBezTo>
                    <a:pt x="845" y="758"/>
                    <a:pt x="853" y="737"/>
                    <a:pt x="864" y="715"/>
                  </a:cubicBezTo>
                  <a:lnTo>
                    <a:pt x="864" y="715"/>
                  </a:lnTo>
                  <a:cubicBezTo>
                    <a:pt x="859" y="725"/>
                    <a:pt x="855" y="733"/>
                    <a:pt x="850" y="740"/>
                  </a:cubicBezTo>
                  <a:lnTo>
                    <a:pt x="850" y="740"/>
                  </a:lnTo>
                  <a:cubicBezTo>
                    <a:pt x="860" y="715"/>
                    <a:pt x="873" y="690"/>
                    <a:pt x="889" y="667"/>
                  </a:cubicBezTo>
                  <a:lnTo>
                    <a:pt x="889" y="667"/>
                  </a:lnTo>
                  <a:cubicBezTo>
                    <a:pt x="886" y="673"/>
                    <a:pt x="882" y="679"/>
                    <a:pt x="879" y="685"/>
                  </a:cubicBezTo>
                  <a:cubicBezTo>
                    <a:pt x="900" y="654"/>
                    <a:pt x="928" y="622"/>
                    <a:pt x="959" y="596"/>
                  </a:cubicBezTo>
                  <a:lnTo>
                    <a:pt x="959" y="596"/>
                  </a:lnTo>
                  <a:cubicBezTo>
                    <a:pt x="1012" y="559"/>
                    <a:pt x="1063" y="530"/>
                    <a:pt x="1102" y="477"/>
                  </a:cubicBezTo>
                  <a:cubicBezTo>
                    <a:pt x="1132" y="447"/>
                    <a:pt x="1162" y="402"/>
                    <a:pt x="1177" y="358"/>
                  </a:cubicBezTo>
                  <a:cubicBezTo>
                    <a:pt x="1192" y="298"/>
                    <a:pt x="1177" y="239"/>
                    <a:pt x="1162" y="179"/>
                  </a:cubicBezTo>
                  <a:cubicBezTo>
                    <a:pt x="1117" y="75"/>
                    <a:pt x="1013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4"/>
            <p:cNvSpPr/>
            <p:nvPr/>
          </p:nvSpPr>
          <p:spPr>
            <a:xfrm>
              <a:off x="2567650" y="708675"/>
              <a:ext cx="33350" cy="98700"/>
            </a:xfrm>
            <a:custGeom>
              <a:avLst/>
              <a:gdLst/>
              <a:ahLst/>
              <a:cxnLst/>
              <a:rect l="l" t="t" r="r" b="b"/>
              <a:pathLst>
                <a:path w="1334" h="3948" extrusionOk="0">
                  <a:moveTo>
                    <a:pt x="243" y="1"/>
                  </a:moveTo>
                  <a:cubicBezTo>
                    <a:pt x="96" y="1"/>
                    <a:pt x="1" y="169"/>
                    <a:pt x="113" y="305"/>
                  </a:cubicBezTo>
                  <a:cubicBezTo>
                    <a:pt x="961" y="1288"/>
                    <a:pt x="247" y="2627"/>
                    <a:pt x="708" y="3729"/>
                  </a:cubicBezTo>
                  <a:cubicBezTo>
                    <a:pt x="758" y="3854"/>
                    <a:pt x="861" y="3947"/>
                    <a:pt x="990" y="3947"/>
                  </a:cubicBezTo>
                  <a:cubicBezTo>
                    <a:pt x="1014" y="3947"/>
                    <a:pt x="1039" y="3944"/>
                    <a:pt x="1065" y="3937"/>
                  </a:cubicBezTo>
                  <a:cubicBezTo>
                    <a:pt x="1214" y="3892"/>
                    <a:pt x="1333" y="3729"/>
                    <a:pt x="1274" y="3580"/>
                  </a:cubicBezTo>
                  <a:cubicBezTo>
                    <a:pt x="1006" y="2925"/>
                    <a:pt x="1169" y="2225"/>
                    <a:pt x="1110" y="1541"/>
                  </a:cubicBezTo>
                  <a:cubicBezTo>
                    <a:pt x="1065" y="975"/>
                    <a:pt x="887" y="290"/>
                    <a:pt x="336" y="22"/>
                  </a:cubicBezTo>
                  <a:cubicBezTo>
                    <a:pt x="304" y="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94"/>
            <p:cNvSpPr/>
            <p:nvPr/>
          </p:nvSpPr>
          <p:spPr>
            <a:xfrm>
              <a:off x="2547000" y="759775"/>
              <a:ext cx="47850" cy="19850"/>
            </a:xfrm>
            <a:custGeom>
              <a:avLst/>
              <a:gdLst/>
              <a:ahLst/>
              <a:cxnLst/>
              <a:rect l="l" t="t" r="r" b="b"/>
              <a:pathLst>
                <a:path w="1914" h="794" extrusionOk="0">
                  <a:moveTo>
                    <a:pt x="306" y="1"/>
                  </a:moveTo>
                  <a:cubicBezTo>
                    <a:pt x="171" y="1"/>
                    <a:pt x="44" y="76"/>
                    <a:pt x="31" y="226"/>
                  </a:cubicBezTo>
                  <a:cubicBezTo>
                    <a:pt x="1" y="419"/>
                    <a:pt x="180" y="553"/>
                    <a:pt x="328" y="628"/>
                  </a:cubicBezTo>
                  <a:cubicBezTo>
                    <a:pt x="516" y="735"/>
                    <a:pt x="763" y="794"/>
                    <a:pt x="984" y="794"/>
                  </a:cubicBezTo>
                  <a:cubicBezTo>
                    <a:pt x="1009" y="794"/>
                    <a:pt x="1034" y="793"/>
                    <a:pt x="1058" y="792"/>
                  </a:cubicBezTo>
                  <a:cubicBezTo>
                    <a:pt x="1221" y="777"/>
                    <a:pt x="1370" y="732"/>
                    <a:pt x="1519" y="672"/>
                  </a:cubicBezTo>
                  <a:cubicBezTo>
                    <a:pt x="1653" y="613"/>
                    <a:pt x="1757" y="524"/>
                    <a:pt x="1832" y="390"/>
                  </a:cubicBezTo>
                  <a:cubicBezTo>
                    <a:pt x="1914" y="253"/>
                    <a:pt x="1795" y="103"/>
                    <a:pt x="1659" y="103"/>
                  </a:cubicBezTo>
                  <a:cubicBezTo>
                    <a:pt x="1647" y="103"/>
                    <a:pt x="1635" y="104"/>
                    <a:pt x="1623" y="107"/>
                  </a:cubicBezTo>
                  <a:cubicBezTo>
                    <a:pt x="1623" y="107"/>
                    <a:pt x="1623" y="107"/>
                    <a:pt x="1623" y="107"/>
                  </a:cubicBezTo>
                  <a:lnTo>
                    <a:pt x="1623" y="107"/>
                  </a:lnTo>
                  <a:cubicBezTo>
                    <a:pt x="1613" y="110"/>
                    <a:pt x="1606" y="113"/>
                    <a:pt x="1603" y="115"/>
                  </a:cubicBezTo>
                  <a:lnTo>
                    <a:pt x="1603" y="115"/>
                  </a:lnTo>
                  <a:cubicBezTo>
                    <a:pt x="1581" y="122"/>
                    <a:pt x="1560" y="122"/>
                    <a:pt x="1549" y="122"/>
                  </a:cubicBezTo>
                  <a:cubicBezTo>
                    <a:pt x="1519" y="137"/>
                    <a:pt x="1489" y="137"/>
                    <a:pt x="1474" y="152"/>
                  </a:cubicBezTo>
                  <a:cubicBezTo>
                    <a:pt x="1415" y="166"/>
                    <a:pt x="1370" y="181"/>
                    <a:pt x="1311" y="196"/>
                  </a:cubicBezTo>
                  <a:cubicBezTo>
                    <a:pt x="1281" y="196"/>
                    <a:pt x="1266" y="211"/>
                    <a:pt x="1236" y="211"/>
                  </a:cubicBezTo>
                  <a:cubicBezTo>
                    <a:pt x="1228" y="211"/>
                    <a:pt x="1202" y="215"/>
                    <a:pt x="1188" y="220"/>
                  </a:cubicBezTo>
                  <a:lnTo>
                    <a:pt x="1188" y="220"/>
                  </a:lnTo>
                  <a:cubicBezTo>
                    <a:pt x="1171" y="221"/>
                    <a:pt x="1141" y="226"/>
                    <a:pt x="1132" y="226"/>
                  </a:cubicBezTo>
                  <a:lnTo>
                    <a:pt x="1043" y="226"/>
                  </a:lnTo>
                  <a:cubicBezTo>
                    <a:pt x="992" y="226"/>
                    <a:pt x="953" y="226"/>
                    <a:pt x="914" y="217"/>
                  </a:cubicBezTo>
                  <a:lnTo>
                    <a:pt x="914" y="217"/>
                  </a:lnTo>
                  <a:cubicBezTo>
                    <a:pt x="916" y="216"/>
                    <a:pt x="915" y="214"/>
                    <a:pt x="909" y="211"/>
                  </a:cubicBezTo>
                  <a:lnTo>
                    <a:pt x="879" y="211"/>
                  </a:lnTo>
                  <a:cubicBezTo>
                    <a:pt x="834" y="211"/>
                    <a:pt x="805" y="196"/>
                    <a:pt x="775" y="196"/>
                  </a:cubicBezTo>
                  <a:cubicBezTo>
                    <a:pt x="745" y="181"/>
                    <a:pt x="730" y="181"/>
                    <a:pt x="700" y="166"/>
                  </a:cubicBezTo>
                  <a:cubicBezTo>
                    <a:pt x="686" y="166"/>
                    <a:pt x="686" y="152"/>
                    <a:pt x="671" y="152"/>
                  </a:cubicBezTo>
                  <a:cubicBezTo>
                    <a:pt x="665" y="149"/>
                    <a:pt x="662" y="147"/>
                    <a:pt x="661" y="147"/>
                  </a:cubicBezTo>
                  <a:lnTo>
                    <a:pt x="661" y="147"/>
                  </a:lnTo>
                  <a:cubicBezTo>
                    <a:pt x="660" y="147"/>
                    <a:pt x="660" y="148"/>
                    <a:pt x="661" y="148"/>
                  </a:cubicBezTo>
                  <a:lnTo>
                    <a:pt x="661" y="148"/>
                  </a:lnTo>
                  <a:cubicBezTo>
                    <a:pt x="646" y="139"/>
                    <a:pt x="629" y="131"/>
                    <a:pt x="611" y="122"/>
                  </a:cubicBezTo>
                  <a:cubicBezTo>
                    <a:pt x="581" y="122"/>
                    <a:pt x="567" y="107"/>
                    <a:pt x="537" y="92"/>
                  </a:cubicBezTo>
                  <a:cubicBezTo>
                    <a:pt x="477" y="47"/>
                    <a:pt x="418" y="18"/>
                    <a:pt x="343" y="3"/>
                  </a:cubicBezTo>
                  <a:cubicBezTo>
                    <a:pt x="331" y="1"/>
                    <a:pt x="318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94"/>
            <p:cNvSpPr/>
            <p:nvPr/>
          </p:nvSpPr>
          <p:spPr>
            <a:xfrm>
              <a:off x="2432400" y="772500"/>
              <a:ext cx="97525" cy="51450"/>
            </a:xfrm>
            <a:custGeom>
              <a:avLst/>
              <a:gdLst/>
              <a:ahLst/>
              <a:cxnLst/>
              <a:rect l="l" t="t" r="r" b="b"/>
              <a:pathLst>
                <a:path w="3901" h="2058" extrusionOk="0">
                  <a:moveTo>
                    <a:pt x="602" y="1"/>
                  </a:moveTo>
                  <a:cubicBezTo>
                    <a:pt x="479" y="1"/>
                    <a:pt x="352" y="27"/>
                    <a:pt x="224" y="89"/>
                  </a:cubicBezTo>
                  <a:cubicBezTo>
                    <a:pt x="0" y="193"/>
                    <a:pt x="119" y="521"/>
                    <a:pt x="343" y="536"/>
                  </a:cubicBezTo>
                  <a:cubicBezTo>
                    <a:pt x="655" y="536"/>
                    <a:pt x="908" y="610"/>
                    <a:pt x="1146" y="818"/>
                  </a:cubicBezTo>
                  <a:cubicBezTo>
                    <a:pt x="1414" y="1027"/>
                    <a:pt x="1623" y="1295"/>
                    <a:pt x="1891" y="1503"/>
                  </a:cubicBezTo>
                  <a:cubicBezTo>
                    <a:pt x="2285" y="1811"/>
                    <a:pt x="2842" y="2058"/>
                    <a:pt x="3369" y="2058"/>
                  </a:cubicBezTo>
                  <a:cubicBezTo>
                    <a:pt x="3478" y="2058"/>
                    <a:pt x="3587" y="2047"/>
                    <a:pt x="3692" y="2024"/>
                  </a:cubicBezTo>
                  <a:cubicBezTo>
                    <a:pt x="3885" y="1979"/>
                    <a:pt x="3900" y="1667"/>
                    <a:pt x="3692" y="1622"/>
                  </a:cubicBezTo>
                  <a:cubicBezTo>
                    <a:pt x="3379" y="1548"/>
                    <a:pt x="3082" y="1518"/>
                    <a:pt x="2769" y="1399"/>
                  </a:cubicBezTo>
                  <a:cubicBezTo>
                    <a:pt x="2471" y="1280"/>
                    <a:pt x="2203" y="1086"/>
                    <a:pt x="1965" y="863"/>
                  </a:cubicBezTo>
                  <a:cubicBezTo>
                    <a:pt x="1603" y="501"/>
                    <a:pt x="1132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4"/>
            <p:cNvSpPr/>
            <p:nvPr/>
          </p:nvSpPr>
          <p:spPr>
            <a:xfrm>
              <a:off x="2394375" y="674550"/>
              <a:ext cx="64850" cy="178425"/>
            </a:xfrm>
            <a:custGeom>
              <a:avLst/>
              <a:gdLst/>
              <a:ahLst/>
              <a:cxnLst/>
              <a:rect l="l" t="t" r="r" b="b"/>
              <a:pathLst>
                <a:path w="2594" h="7137" extrusionOk="0">
                  <a:moveTo>
                    <a:pt x="351" y="1"/>
                  </a:moveTo>
                  <a:cubicBezTo>
                    <a:pt x="166" y="1"/>
                    <a:pt x="1" y="191"/>
                    <a:pt x="122" y="390"/>
                  </a:cubicBezTo>
                  <a:cubicBezTo>
                    <a:pt x="435" y="896"/>
                    <a:pt x="479" y="1358"/>
                    <a:pt x="420" y="1938"/>
                  </a:cubicBezTo>
                  <a:cubicBezTo>
                    <a:pt x="345" y="2578"/>
                    <a:pt x="211" y="3233"/>
                    <a:pt x="390" y="3873"/>
                  </a:cubicBezTo>
                  <a:cubicBezTo>
                    <a:pt x="718" y="5019"/>
                    <a:pt x="1953" y="5749"/>
                    <a:pt x="2072" y="6969"/>
                  </a:cubicBezTo>
                  <a:cubicBezTo>
                    <a:pt x="2087" y="7081"/>
                    <a:pt x="2169" y="7137"/>
                    <a:pt x="2251" y="7137"/>
                  </a:cubicBezTo>
                  <a:cubicBezTo>
                    <a:pt x="2333" y="7137"/>
                    <a:pt x="2414" y="7081"/>
                    <a:pt x="2429" y="6969"/>
                  </a:cubicBezTo>
                  <a:cubicBezTo>
                    <a:pt x="2593" y="5615"/>
                    <a:pt x="1224" y="4870"/>
                    <a:pt x="911" y="3680"/>
                  </a:cubicBezTo>
                  <a:cubicBezTo>
                    <a:pt x="613" y="2548"/>
                    <a:pt x="1521" y="1015"/>
                    <a:pt x="539" y="77"/>
                  </a:cubicBezTo>
                  <a:cubicBezTo>
                    <a:pt x="481" y="24"/>
                    <a:pt x="415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94"/>
            <p:cNvSpPr/>
            <p:nvPr/>
          </p:nvSpPr>
          <p:spPr>
            <a:xfrm>
              <a:off x="2404700" y="503350"/>
              <a:ext cx="148625" cy="199650"/>
            </a:xfrm>
            <a:custGeom>
              <a:avLst/>
              <a:gdLst/>
              <a:ahLst/>
              <a:cxnLst/>
              <a:rect l="l" t="t" r="r" b="b"/>
              <a:pathLst>
                <a:path w="5945" h="7986" extrusionOk="0">
                  <a:moveTo>
                    <a:pt x="5498" y="0"/>
                  </a:moveTo>
                  <a:cubicBezTo>
                    <a:pt x="5484" y="0"/>
                    <a:pt x="5469" y="2"/>
                    <a:pt x="5455" y="4"/>
                  </a:cubicBezTo>
                  <a:cubicBezTo>
                    <a:pt x="4710" y="108"/>
                    <a:pt x="4145" y="882"/>
                    <a:pt x="3803" y="1492"/>
                  </a:cubicBezTo>
                  <a:cubicBezTo>
                    <a:pt x="3356" y="2252"/>
                    <a:pt x="3043" y="3026"/>
                    <a:pt x="2374" y="3636"/>
                  </a:cubicBezTo>
                  <a:cubicBezTo>
                    <a:pt x="2091" y="3889"/>
                    <a:pt x="1808" y="4127"/>
                    <a:pt x="1585" y="4440"/>
                  </a:cubicBezTo>
                  <a:cubicBezTo>
                    <a:pt x="1347" y="4797"/>
                    <a:pt x="1213" y="5199"/>
                    <a:pt x="1108" y="5616"/>
                  </a:cubicBezTo>
                  <a:cubicBezTo>
                    <a:pt x="1019" y="5988"/>
                    <a:pt x="960" y="6375"/>
                    <a:pt x="811" y="6747"/>
                  </a:cubicBezTo>
                  <a:cubicBezTo>
                    <a:pt x="662" y="7149"/>
                    <a:pt x="409" y="7417"/>
                    <a:pt x="111" y="7714"/>
                  </a:cubicBezTo>
                  <a:cubicBezTo>
                    <a:pt x="1" y="7824"/>
                    <a:pt x="107" y="7986"/>
                    <a:pt x="242" y="7986"/>
                  </a:cubicBezTo>
                  <a:cubicBezTo>
                    <a:pt x="253" y="7986"/>
                    <a:pt x="264" y="7985"/>
                    <a:pt x="275" y="7982"/>
                  </a:cubicBezTo>
                  <a:cubicBezTo>
                    <a:pt x="974" y="7848"/>
                    <a:pt x="1317" y="6955"/>
                    <a:pt x="1480" y="6345"/>
                  </a:cubicBezTo>
                  <a:cubicBezTo>
                    <a:pt x="1585" y="5958"/>
                    <a:pt x="1659" y="5556"/>
                    <a:pt x="1808" y="5184"/>
                  </a:cubicBezTo>
                  <a:cubicBezTo>
                    <a:pt x="1972" y="4767"/>
                    <a:pt x="2254" y="4469"/>
                    <a:pt x="2582" y="4187"/>
                  </a:cubicBezTo>
                  <a:cubicBezTo>
                    <a:pt x="2880" y="3904"/>
                    <a:pt x="3177" y="3636"/>
                    <a:pt x="3416" y="3308"/>
                  </a:cubicBezTo>
                  <a:cubicBezTo>
                    <a:pt x="3669" y="2981"/>
                    <a:pt x="3847" y="2594"/>
                    <a:pt x="4041" y="2237"/>
                  </a:cubicBezTo>
                  <a:cubicBezTo>
                    <a:pt x="4219" y="1865"/>
                    <a:pt x="4413" y="1507"/>
                    <a:pt x="4666" y="1195"/>
                  </a:cubicBezTo>
                  <a:cubicBezTo>
                    <a:pt x="4949" y="852"/>
                    <a:pt x="5276" y="674"/>
                    <a:pt x="5663" y="480"/>
                  </a:cubicBezTo>
                  <a:cubicBezTo>
                    <a:pt x="5945" y="354"/>
                    <a:pt x="5747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94"/>
            <p:cNvSpPr/>
            <p:nvPr/>
          </p:nvSpPr>
          <p:spPr>
            <a:xfrm>
              <a:off x="2417700" y="500825"/>
              <a:ext cx="133050" cy="58950"/>
            </a:xfrm>
            <a:custGeom>
              <a:avLst/>
              <a:gdLst/>
              <a:ahLst/>
              <a:cxnLst/>
              <a:rect l="l" t="t" r="r" b="b"/>
              <a:pathLst>
                <a:path w="5322" h="2358" extrusionOk="0">
                  <a:moveTo>
                    <a:pt x="3774" y="1"/>
                  </a:moveTo>
                  <a:cubicBezTo>
                    <a:pt x="3283" y="1"/>
                    <a:pt x="2776" y="90"/>
                    <a:pt x="2300" y="269"/>
                  </a:cubicBezTo>
                  <a:cubicBezTo>
                    <a:pt x="1467" y="581"/>
                    <a:pt x="663" y="1147"/>
                    <a:pt x="157" y="1891"/>
                  </a:cubicBezTo>
                  <a:cubicBezTo>
                    <a:pt x="0" y="2104"/>
                    <a:pt x="221" y="2358"/>
                    <a:pt x="436" y="2358"/>
                  </a:cubicBezTo>
                  <a:cubicBezTo>
                    <a:pt x="507" y="2358"/>
                    <a:pt x="577" y="2330"/>
                    <a:pt x="633" y="2263"/>
                  </a:cubicBezTo>
                  <a:cubicBezTo>
                    <a:pt x="1154" y="1653"/>
                    <a:pt x="1734" y="1132"/>
                    <a:pt x="2509" y="849"/>
                  </a:cubicBezTo>
                  <a:cubicBezTo>
                    <a:pt x="2910" y="700"/>
                    <a:pt x="3342" y="611"/>
                    <a:pt x="3774" y="611"/>
                  </a:cubicBezTo>
                  <a:cubicBezTo>
                    <a:pt x="3796" y="610"/>
                    <a:pt x="3819" y="610"/>
                    <a:pt x="3842" y="610"/>
                  </a:cubicBezTo>
                  <a:cubicBezTo>
                    <a:pt x="4249" y="610"/>
                    <a:pt x="4645" y="730"/>
                    <a:pt x="5054" y="730"/>
                  </a:cubicBezTo>
                  <a:cubicBezTo>
                    <a:pt x="5277" y="730"/>
                    <a:pt x="5322" y="447"/>
                    <a:pt x="5158" y="328"/>
                  </a:cubicBezTo>
                  <a:cubicBezTo>
                    <a:pt x="4786" y="60"/>
                    <a:pt x="4220" y="1"/>
                    <a:pt x="3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4"/>
            <p:cNvSpPr/>
            <p:nvPr/>
          </p:nvSpPr>
          <p:spPr>
            <a:xfrm>
              <a:off x="2363550" y="514600"/>
              <a:ext cx="100500" cy="65000"/>
            </a:xfrm>
            <a:custGeom>
              <a:avLst/>
              <a:gdLst/>
              <a:ahLst/>
              <a:cxnLst/>
              <a:rect l="l" t="t" r="r" b="b"/>
              <a:pathLst>
                <a:path w="4020" h="2600" extrusionOk="0">
                  <a:moveTo>
                    <a:pt x="3303" y="1"/>
                  </a:moveTo>
                  <a:cubicBezTo>
                    <a:pt x="3097" y="1"/>
                    <a:pt x="2888" y="30"/>
                    <a:pt x="2710" y="60"/>
                  </a:cubicBezTo>
                  <a:cubicBezTo>
                    <a:pt x="2308" y="134"/>
                    <a:pt x="1906" y="283"/>
                    <a:pt x="1549" y="492"/>
                  </a:cubicBezTo>
                  <a:cubicBezTo>
                    <a:pt x="909" y="879"/>
                    <a:pt x="358" y="1474"/>
                    <a:pt x="60" y="2159"/>
                  </a:cubicBezTo>
                  <a:cubicBezTo>
                    <a:pt x="1" y="2308"/>
                    <a:pt x="16" y="2471"/>
                    <a:pt x="164" y="2561"/>
                  </a:cubicBezTo>
                  <a:cubicBezTo>
                    <a:pt x="211" y="2587"/>
                    <a:pt x="265" y="2600"/>
                    <a:pt x="319" y="2600"/>
                  </a:cubicBezTo>
                  <a:cubicBezTo>
                    <a:pt x="419" y="2600"/>
                    <a:pt x="518" y="2553"/>
                    <a:pt x="566" y="2457"/>
                  </a:cubicBezTo>
                  <a:cubicBezTo>
                    <a:pt x="849" y="1861"/>
                    <a:pt x="1251" y="1355"/>
                    <a:pt x="1817" y="998"/>
                  </a:cubicBezTo>
                  <a:cubicBezTo>
                    <a:pt x="2114" y="819"/>
                    <a:pt x="2427" y="685"/>
                    <a:pt x="2769" y="596"/>
                  </a:cubicBezTo>
                  <a:cubicBezTo>
                    <a:pt x="2933" y="566"/>
                    <a:pt x="3112" y="521"/>
                    <a:pt x="3290" y="507"/>
                  </a:cubicBezTo>
                  <a:cubicBezTo>
                    <a:pt x="3469" y="492"/>
                    <a:pt x="3662" y="492"/>
                    <a:pt x="3841" y="432"/>
                  </a:cubicBezTo>
                  <a:cubicBezTo>
                    <a:pt x="3975" y="388"/>
                    <a:pt x="4020" y="194"/>
                    <a:pt x="3886" y="120"/>
                  </a:cubicBezTo>
                  <a:cubicBezTo>
                    <a:pt x="3714" y="30"/>
                    <a:pt x="3510" y="1"/>
                    <a:pt x="3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94"/>
            <p:cNvSpPr/>
            <p:nvPr/>
          </p:nvSpPr>
          <p:spPr>
            <a:xfrm>
              <a:off x="2264200" y="548150"/>
              <a:ext cx="124675" cy="110650"/>
            </a:xfrm>
            <a:custGeom>
              <a:avLst/>
              <a:gdLst/>
              <a:ahLst/>
              <a:cxnLst/>
              <a:rect l="l" t="t" r="r" b="b"/>
              <a:pathLst>
                <a:path w="4987" h="4426" extrusionOk="0">
                  <a:moveTo>
                    <a:pt x="4424" y="1"/>
                  </a:moveTo>
                  <a:cubicBezTo>
                    <a:pt x="3975" y="1"/>
                    <a:pt x="3523" y="172"/>
                    <a:pt x="3126" y="370"/>
                  </a:cubicBezTo>
                  <a:cubicBezTo>
                    <a:pt x="2575" y="653"/>
                    <a:pt x="2099" y="1040"/>
                    <a:pt x="1668" y="1457"/>
                  </a:cubicBezTo>
                  <a:cubicBezTo>
                    <a:pt x="1236" y="1889"/>
                    <a:pt x="804" y="2350"/>
                    <a:pt x="432" y="2826"/>
                  </a:cubicBezTo>
                  <a:cubicBezTo>
                    <a:pt x="253" y="3050"/>
                    <a:pt x="105" y="3303"/>
                    <a:pt x="60" y="3585"/>
                  </a:cubicBezTo>
                  <a:cubicBezTo>
                    <a:pt x="0" y="3868"/>
                    <a:pt x="15" y="4225"/>
                    <a:pt x="283" y="4389"/>
                  </a:cubicBezTo>
                  <a:cubicBezTo>
                    <a:pt x="327" y="4415"/>
                    <a:pt x="370" y="4426"/>
                    <a:pt x="410" y="4426"/>
                  </a:cubicBezTo>
                  <a:cubicBezTo>
                    <a:pt x="534" y="4426"/>
                    <a:pt x="633" y="4319"/>
                    <a:pt x="655" y="4196"/>
                  </a:cubicBezTo>
                  <a:cubicBezTo>
                    <a:pt x="655" y="4077"/>
                    <a:pt x="611" y="3972"/>
                    <a:pt x="611" y="3868"/>
                  </a:cubicBezTo>
                  <a:cubicBezTo>
                    <a:pt x="596" y="3764"/>
                    <a:pt x="626" y="3645"/>
                    <a:pt x="670" y="3541"/>
                  </a:cubicBezTo>
                  <a:cubicBezTo>
                    <a:pt x="760" y="3303"/>
                    <a:pt x="938" y="3109"/>
                    <a:pt x="1102" y="2916"/>
                  </a:cubicBezTo>
                  <a:cubicBezTo>
                    <a:pt x="1444" y="2514"/>
                    <a:pt x="1787" y="2112"/>
                    <a:pt x="2174" y="1755"/>
                  </a:cubicBezTo>
                  <a:cubicBezTo>
                    <a:pt x="2531" y="1412"/>
                    <a:pt x="2933" y="1100"/>
                    <a:pt x="3364" y="861"/>
                  </a:cubicBezTo>
                  <a:cubicBezTo>
                    <a:pt x="3826" y="623"/>
                    <a:pt x="4302" y="549"/>
                    <a:pt x="4793" y="415"/>
                  </a:cubicBezTo>
                  <a:cubicBezTo>
                    <a:pt x="4972" y="355"/>
                    <a:pt x="4987" y="87"/>
                    <a:pt x="4793" y="43"/>
                  </a:cubicBezTo>
                  <a:cubicBezTo>
                    <a:pt x="4671" y="14"/>
                    <a:pt x="4548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94"/>
            <p:cNvSpPr/>
            <p:nvPr/>
          </p:nvSpPr>
          <p:spPr>
            <a:xfrm>
              <a:off x="2173400" y="595700"/>
              <a:ext cx="123200" cy="151125"/>
            </a:xfrm>
            <a:custGeom>
              <a:avLst/>
              <a:gdLst/>
              <a:ahLst/>
              <a:cxnLst/>
              <a:rect l="l" t="t" r="r" b="b"/>
              <a:pathLst>
                <a:path w="4928" h="6045" extrusionOk="0">
                  <a:moveTo>
                    <a:pt x="4677" y="1"/>
                  </a:moveTo>
                  <a:cubicBezTo>
                    <a:pt x="4056" y="1"/>
                    <a:pt x="3548" y="322"/>
                    <a:pt x="3082" y="686"/>
                  </a:cubicBezTo>
                  <a:cubicBezTo>
                    <a:pt x="2576" y="1103"/>
                    <a:pt x="2114" y="1564"/>
                    <a:pt x="1578" y="1936"/>
                  </a:cubicBezTo>
                  <a:cubicBezTo>
                    <a:pt x="1310" y="2130"/>
                    <a:pt x="1042" y="2323"/>
                    <a:pt x="834" y="2591"/>
                  </a:cubicBezTo>
                  <a:cubicBezTo>
                    <a:pt x="626" y="2874"/>
                    <a:pt x="492" y="3217"/>
                    <a:pt x="388" y="3559"/>
                  </a:cubicBezTo>
                  <a:cubicBezTo>
                    <a:pt x="283" y="3931"/>
                    <a:pt x="209" y="4303"/>
                    <a:pt x="164" y="4675"/>
                  </a:cubicBezTo>
                  <a:cubicBezTo>
                    <a:pt x="105" y="5033"/>
                    <a:pt x="1" y="5524"/>
                    <a:pt x="120" y="5866"/>
                  </a:cubicBezTo>
                  <a:cubicBezTo>
                    <a:pt x="164" y="5985"/>
                    <a:pt x="265" y="6045"/>
                    <a:pt x="365" y="6045"/>
                  </a:cubicBezTo>
                  <a:cubicBezTo>
                    <a:pt x="466" y="6045"/>
                    <a:pt x="566" y="5985"/>
                    <a:pt x="611" y="5866"/>
                  </a:cubicBezTo>
                  <a:cubicBezTo>
                    <a:pt x="730" y="5568"/>
                    <a:pt x="670" y="5181"/>
                    <a:pt x="715" y="4854"/>
                  </a:cubicBezTo>
                  <a:cubicBezTo>
                    <a:pt x="760" y="4497"/>
                    <a:pt x="834" y="4154"/>
                    <a:pt x="923" y="3797"/>
                  </a:cubicBezTo>
                  <a:cubicBezTo>
                    <a:pt x="998" y="3499"/>
                    <a:pt x="1102" y="3172"/>
                    <a:pt x="1310" y="2919"/>
                  </a:cubicBezTo>
                  <a:cubicBezTo>
                    <a:pt x="1504" y="2666"/>
                    <a:pt x="1787" y="2502"/>
                    <a:pt x="2055" y="2309"/>
                  </a:cubicBezTo>
                  <a:cubicBezTo>
                    <a:pt x="2963" y="1639"/>
                    <a:pt x="3662" y="746"/>
                    <a:pt x="4764" y="329"/>
                  </a:cubicBezTo>
                  <a:cubicBezTo>
                    <a:pt x="4927" y="269"/>
                    <a:pt x="4913" y="1"/>
                    <a:pt x="4719" y="1"/>
                  </a:cubicBezTo>
                  <a:cubicBezTo>
                    <a:pt x="4705" y="1"/>
                    <a:pt x="4691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94"/>
            <p:cNvSpPr/>
            <p:nvPr/>
          </p:nvSpPr>
          <p:spPr>
            <a:xfrm>
              <a:off x="2134325" y="693450"/>
              <a:ext cx="57325" cy="56325"/>
            </a:xfrm>
            <a:custGeom>
              <a:avLst/>
              <a:gdLst/>
              <a:ahLst/>
              <a:cxnLst/>
              <a:rect l="l" t="t" r="r" b="b"/>
              <a:pathLst>
                <a:path w="2293" h="2253" extrusionOk="0">
                  <a:moveTo>
                    <a:pt x="1930" y="1"/>
                  </a:moveTo>
                  <a:cubicBezTo>
                    <a:pt x="1691" y="1"/>
                    <a:pt x="1446" y="93"/>
                    <a:pt x="1236" y="185"/>
                  </a:cubicBezTo>
                  <a:cubicBezTo>
                    <a:pt x="998" y="289"/>
                    <a:pt x="775" y="453"/>
                    <a:pt x="641" y="676"/>
                  </a:cubicBezTo>
                  <a:cubicBezTo>
                    <a:pt x="507" y="884"/>
                    <a:pt x="447" y="1108"/>
                    <a:pt x="373" y="1331"/>
                  </a:cubicBezTo>
                  <a:cubicBezTo>
                    <a:pt x="358" y="1390"/>
                    <a:pt x="343" y="1435"/>
                    <a:pt x="328" y="1495"/>
                  </a:cubicBezTo>
                  <a:cubicBezTo>
                    <a:pt x="320" y="1511"/>
                    <a:pt x="317" y="1516"/>
                    <a:pt x="317" y="1516"/>
                  </a:cubicBezTo>
                  <a:cubicBezTo>
                    <a:pt x="317" y="1516"/>
                    <a:pt x="326" y="1496"/>
                    <a:pt x="324" y="1496"/>
                  </a:cubicBezTo>
                  <a:lnTo>
                    <a:pt x="324" y="1496"/>
                  </a:lnTo>
                  <a:cubicBezTo>
                    <a:pt x="323" y="1496"/>
                    <a:pt x="320" y="1500"/>
                    <a:pt x="313" y="1510"/>
                  </a:cubicBezTo>
                  <a:cubicBezTo>
                    <a:pt x="298" y="1539"/>
                    <a:pt x="283" y="1569"/>
                    <a:pt x="269" y="1599"/>
                  </a:cubicBezTo>
                  <a:cubicBezTo>
                    <a:pt x="254" y="1614"/>
                    <a:pt x="254" y="1629"/>
                    <a:pt x="239" y="1658"/>
                  </a:cubicBezTo>
                  <a:cubicBezTo>
                    <a:pt x="224" y="1673"/>
                    <a:pt x="224" y="1673"/>
                    <a:pt x="209" y="1688"/>
                  </a:cubicBezTo>
                  <a:cubicBezTo>
                    <a:pt x="179" y="1733"/>
                    <a:pt x="135" y="1763"/>
                    <a:pt x="105" y="1792"/>
                  </a:cubicBezTo>
                  <a:cubicBezTo>
                    <a:pt x="15" y="1882"/>
                    <a:pt x="1" y="2016"/>
                    <a:pt x="60" y="2120"/>
                  </a:cubicBezTo>
                  <a:cubicBezTo>
                    <a:pt x="96" y="2191"/>
                    <a:pt x="197" y="2252"/>
                    <a:pt x="289" y="2252"/>
                  </a:cubicBezTo>
                  <a:cubicBezTo>
                    <a:pt x="313" y="2252"/>
                    <a:pt x="336" y="2248"/>
                    <a:pt x="358" y="2239"/>
                  </a:cubicBezTo>
                  <a:cubicBezTo>
                    <a:pt x="611" y="2135"/>
                    <a:pt x="745" y="1882"/>
                    <a:pt x="834" y="1629"/>
                  </a:cubicBezTo>
                  <a:cubicBezTo>
                    <a:pt x="879" y="1524"/>
                    <a:pt x="909" y="1420"/>
                    <a:pt x="938" y="1316"/>
                  </a:cubicBezTo>
                  <a:cubicBezTo>
                    <a:pt x="953" y="1256"/>
                    <a:pt x="968" y="1212"/>
                    <a:pt x="983" y="1152"/>
                  </a:cubicBezTo>
                  <a:cubicBezTo>
                    <a:pt x="998" y="1123"/>
                    <a:pt x="1013" y="1108"/>
                    <a:pt x="1013" y="1078"/>
                  </a:cubicBezTo>
                  <a:cubicBezTo>
                    <a:pt x="1028" y="1063"/>
                    <a:pt x="1028" y="1063"/>
                    <a:pt x="1028" y="1048"/>
                  </a:cubicBezTo>
                  <a:cubicBezTo>
                    <a:pt x="1057" y="1003"/>
                    <a:pt x="1087" y="959"/>
                    <a:pt x="1102" y="914"/>
                  </a:cubicBezTo>
                  <a:cubicBezTo>
                    <a:pt x="1108" y="908"/>
                    <a:pt x="1113" y="903"/>
                    <a:pt x="1117" y="899"/>
                  </a:cubicBezTo>
                  <a:cubicBezTo>
                    <a:pt x="1117" y="899"/>
                    <a:pt x="1132" y="884"/>
                    <a:pt x="1132" y="869"/>
                  </a:cubicBezTo>
                  <a:cubicBezTo>
                    <a:pt x="1162" y="855"/>
                    <a:pt x="1177" y="825"/>
                    <a:pt x="1191" y="810"/>
                  </a:cubicBezTo>
                  <a:cubicBezTo>
                    <a:pt x="1281" y="736"/>
                    <a:pt x="1340" y="691"/>
                    <a:pt x="1459" y="631"/>
                  </a:cubicBezTo>
                  <a:cubicBezTo>
                    <a:pt x="1549" y="587"/>
                    <a:pt x="1638" y="557"/>
                    <a:pt x="1757" y="512"/>
                  </a:cubicBezTo>
                  <a:cubicBezTo>
                    <a:pt x="1876" y="468"/>
                    <a:pt x="2010" y="423"/>
                    <a:pt x="2129" y="363"/>
                  </a:cubicBezTo>
                  <a:cubicBezTo>
                    <a:pt x="2293" y="259"/>
                    <a:pt x="2204" y="21"/>
                    <a:pt x="2025" y="6"/>
                  </a:cubicBezTo>
                  <a:cubicBezTo>
                    <a:pt x="1993" y="3"/>
                    <a:pt x="1961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94"/>
            <p:cNvSpPr/>
            <p:nvPr/>
          </p:nvSpPr>
          <p:spPr>
            <a:xfrm>
              <a:off x="2113500" y="731150"/>
              <a:ext cx="36100" cy="67225"/>
            </a:xfrm>
            <a:custGeom>
              <a:avLst/>
              <a:gdLst/>
              <a:ahLst/>
              <a:cxnLst/>
              <a:rect l="l" t="t" r="r" b="b"/>
              <a:pathLst>
                <a:path w="1444" h="2689" extrusionOk="0">
                  <a:moveTo>
                    <a:pt x="1116" y="0"/>
                  </a:moveTo>
                  <a:cubicBezTo>
                    <a:pt x="934" y="0"/>
                    <a:pt x="742" y="112"/>
                    <a:pt x="625" y="240"/>
                  </a:cubicBezTo>
                  <a:cubicBezTo>
                    <a:pt x="447" y="433"/>
                    <a:pt x="357" y="686"/>
                    <a:pt x="298" y="924"/>
                  </a:cubicBezTo>
                  <a:cubicBezTo>
                    <a:pt x="223" y="1192"/>
                    <a:pt x="164" y="1445"/>
                    <a:pt x="119" y="1713"/>
                  </a:cubicBezTo>
                  <a:cubicBezTo>
                    <a:pt x="89" y="1862"/>
                    <a:pt x="60" y="2011"/>
                    <a:pt x="45" y="2160"/>
                  </a:cubicBezTo>
                  <a:cubicBezTo>
                    <a:pt x="15" y="2338"/>
                    <a:pt x="0" y="2472"/>
                    <a:pt x="119" y="2621"/>
                  </a:cubicBezTo>
                  <a:cubicBezTo>
                    <a:pt x="153" y="2669"/>
                    <a:pt x="206" y="2689"/>
                    <a:pt x="261" y="2689"/>
                  </a:cubicBezTo>
                  <a:cubicBezTo>
                    <a:pt x="325" y="2689"/>
                    <a:pt x="391" y="2662"/>
                    <a:pt x="432" y="2621"/>
                  </a:cubicBezTo>
                  <a:cubicBezTo>
                    <a:pt x="551" y="2532"/>
                    <a:pt x="551" y="2383"/>
                    <a:pt x="566" y="2249"/>
                  </a:cubicBezTo>
                  <a:cubicBezTo>
                    <a:pt x="581" y="2145"/>
                    <a:pt x="595" y="2026"/>
                    <a:pt x="610" y="1922"/>
                  </a:cubicBezTo>
                  <a:cubicBezTo>
                    <a:pt x="640" y="1684"/>
                    <a:pt x="685" y="1460"/>
                    <a:pt x="744" y="1237"/>
                  </a:cubicBezTo>
                  <a:cubicBezTo>
                    <a:pt x="789" y="1043"/>
                    <a:pt x="834" y="835"/>
                    <a:pt x="923" y="671"/>
                  </a:cubicBezTo>
                  <a:cubicBezTo>
                    <a:pt x="953" y="597"/>
                    <a:pt x="997" y="537"/>
                    <a:pt x="1072" y="493"/>
                  </a:cubicBezTo>
                  <a:cubicBezTo>
                    <a:pt x="1146" y="433"/>
                    <a:pt x="1235" y="418"/>
                    <a:pt x="1325" y="374"/>
                  </a:cubicBezTo>
                  <a:cubicBezTo>
                    <a:pt x="1444" y="314"/>
                    <a:pt x="1429" y="135"/>
                    <a:pt x="1325" y="61"/>
                  </a:cubicBezTo>
                  <a:cubicBezTo>
                    <a:pt x="1261" y="18"/>
                    <a:pt x="1189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94"/>
            <p:cNvSpPr/>
            <p:nvPr/>
          </p:nvSpPr>
          <p:spPr>
            <a:xfrm>
              <a:off x="2098975" y="778250"/>
              <a:ext cx="42950" cy="82900"/>
            </a:xfrm>
            <a:custGeom>
              <a:avLst/>
              <a:gdLst/>
              <a:ahLst/>
              <a:cxnLst/>
              <a:rect l="l" t="t" r="r" b="b"/>
              <a:pathLst>
                <a:path w="1718" h="3316" extrusionOk="0">
                  <a:moveTo>
                    <a:pt x="1477" y="1"/>
                  </a:moveTo>
                  <a:cubicBezTo>
                    <a:pt x="1461" y="1"/>
                    <a:pt x="1445" y="3"/>
                    <a:pt x="1429" y="8"/>
                  </a:cubicBezTo>
                  <a:cubicBezTo>
                    <a:pt x="1251" y="67"/>
                    <a:pt x="1087" y="172"/>
                    <a:pt x="923" y="291"/>
                  </a:cubicBezTo>
                  <a:cubicBezTo>
                    <a:pt x="775" y="410"/>
                    <a:pt x="641" y="529"/>
                    <a:pt x="507" y="663"/>
                  </a:cubicBezTo>
                  <a:cubicBezTo>
                    <a:pt x="254" y="961"/>
                    <a:pt x="60" y="1303"/>
                    <a:pt x="30" y="1705"/>
                  </a:cubicBezTo>
                  <a:cubicBezTo>
                    <a:pt x="1" y="2047"/>
                    <a:pt x="90" y="2419"/>
                    <a:pt x="283" y="2702"/>
                  </a:cubicBezTo>
                  <a:cubicBezTo>
                    <a:pt x="408" y="2915"/>
                    <a:pt x="743" y="3316"/>
                    <a:pt x="1041" y="3316"/>
                  </a:cubicBezTo>
                  <a:cubicBezTo>
                    <a:pt x="1098" y="3316"/>
                    <a:pt x="1154" y="3301"/>
                    <a:pt x="1206" y="3268"/>
                  </a:cubicBezTo>
                  <a:cubicBezTo>
                    <a:pt x="1310" y="3208"/>
                    <a:pt x="1340" y="3104"/>
                    <a:pt x="1325" y="3000"/>
                  </a:cubicBezTo>
                  <a:cubicBezTo>
                    <a:pt x="1296" y="2821"/>
                    <a:pt x="1102" y="2777"/>
                    <a:pt x="983" y="2672"/>
                  </a:cubicBezTo>
                  <a:cubicBezTo>
                    <a:pt x="894" y="2598"/>
                    <a:pt x="819" y="2509"/>
                    <a:pt x="745" y="2404"/>
                  </a:cubicBezTo>
                  <a:cubicBezTo>
                    <a:pt x="611" y="2196"/>
                    <a:pt x="551" y="1943"/>
                    <a:pt x="581" y="1690"/>
                  </a:cubicBezTo>
                  <a:cubicBezTo>
                    <a:pt x="626" y="1407"/>
                    <a:pt x="789" y="1169"/>
                    <a:pt x="968" y="961"/>
                  </a:cubicBezTo>
                  <a:cubicBezTo>
                    <a:pt x="1176" y="737"/>
                    <a:pt x="1474" y="544"/>
                    <a:pt x="1638" y="276"/>
                  </a:cubicBezTo>
                  <a:cubicBezTo>
                    <a:pt x="1718" y="156"/>
                    <a:pt x="1607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94"/>
            <p:cNvSpPr/>
            <p:nvPr/>
          </p:nvSpPr>
          <p:spPr>
            <a:xfrm>
              <a:off x="2097850" y="833825"/>
              <a:ext cx="16775" cy="45800"/>
            </a:xfrm>
            <a:custGeom>
              <a:avLst/>
              <a:gdLst/>
              <a:ahLst/>
              <a:cxnLst/>
              <a:rect l="l" t="t" r="r" b="b"/>
              <a:pathLst>
                <a:path w="671" h="1832" extrusionOk="0">
                  <a:moveTo>
                    <a:pt x="461" y="0"/>
                  </a:moveTo>
                  <a:cubicBezTo>
                    <a:pt x="451" y="0"/>
                    <a:pt x="442" y="1"/>
                    <a:pt x="433" y="3"/>
                  </a:cubicBezTo>
                  <a:cubicBezTo>
                    <a:pt x="313" y="47"/>
                    <a:pt x="224" y="181"/>
                    <a:pt x="180" y="300"/>
                  </a:cubicBezTo>
                  <a:cubicBezTo>
                    <a:pt x="120" y="405"/>
                    <a:pt x="75" y="524"/>
                    <a:pt x="46" y="643"/>
                  </a:cubicBezTo>
                  <a:cubicBezTo>
                    <a:pt x="1" y="896"/>
                    <a:pt x="1" y="1149"/>
                    <a:pt x="46" y="1402"/>
                  </a:cubicBezTo>
                  <a:cubicBezTo>
                    <a:pt x="75" y="1536"/>
                    <a:pt x="120" y="1715"/>
                    <a:pt x="239" y="1789"/>
                  </a:cubicBezTo>
                  <a:cubicBezTo>
                    <a:pt x="281" y="1817"/>
                    <a:pt x="333" y="1832"/>
                    <a:pt x="384" y="1832"/>
                  </a:cubicBezTo>
                  <a:cubicBezTo>
                    <a:pt x="442" y="1832"/>
                    <a:pt x="497" y="1813"/>
                    <a:pt x="537" y="1774"/>
                  </a:cubicBezTo>
                  <a:cubicBezTo>
                    <a:pt x="611" y="1700"/>
                    <a:pt x="626" y="1595"/>
                    <a:pt x="611" y="1491"/>
                  </a:cubicBezTo>
                  <a:cubicBezTo>
                    <a:pt x="581" y="1372"/>
                    <a:pt x="537" y="1268"/>
                    <a:pt x="522" y="1164"/>
                  </a:cubicBezTo>
                  <a:cubicBezTo>
                    <a:pt x="522" y="1149"/>
                    <a:pt x="522" y="1134"/>
                    <a:pt x="522" y="1119"/>
                  </a:cubicBezTo>
                  <a:cubicBezTo>
                    <a:pt x="522" y="1089"/>
                    <a:pt x="507" y="1074"/>
                    <a:pt x="507" y="1045"/>
                  </a:cubicBezTo>
                  <a:cubicBezTo>
                    <a:pt x="507" y="985"/>
                    <a:pt x="507" y="926"/>
                    <a:pt x="507" y="881"/>
                  </a:cubicBezTo>
                  <a:cubicBezTo>
                    <a:pt x="522" y="851"/>
                    <a:pt x="522" y="807"/>
                    <a:pt x="522" y="777"/>
                  </a:cubicBezTo>
                  <a:cubicBezTo>
                    <a:pt x="522" y="762"/>
                    <a:pt x="522" y="747"/>
                    <a:pt x="522" y="732"/>
                  </a:cubicBezTo>
                  <a:cubicBezTo>
                    <a:pt x="537" y="673"/>
                    <a:pt x="552" y="613"/>
                    <a:pt x="567" y="554"/>
                  </a:cubicBezTo>
                  <a:cubicBezTo>
                    <a:pt x="611" y="405"/>
                    <a:pt x="671" y="271"/>
                    <a:pt x="656" y="137"/>
                  </a:cubicBezTo>
                  <a:cubicBezTo>
                    <a:pt x="642" y="57"/>
                    <a:pt x="545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94"/>
            <p:cNvSpPr/>
            <p:nvPr/>
          </p:nvSpPr>
          <p:spPr>
            <a:xfrm>
              <a:off x="2096000" y="861950"/>
              <a:ext cx="65425" cy="96375"/>
            </a:xfrm>
            <a:custGeom>
              <a:avLst/>
              <a:gdLst/>
              <a:ahLst/>
              <a:cxnLst/>
              <a:rect l="l" t="t" r="r" b="b"/>
              <a:pathLst>
                <a:path w="2617" h="3855" extrusionOk="0">
                  <a:moveTo>
                    <a:pt x="737" y="1"/>
                  </a:moveTo>
                  <a:cubicBezTo>
                    <a:pt x="709" y="1"/>
                    <a:pt x="681" y="8"/>
                    <a:pt x="655" y="24"/>
                  </a:cubicBezTo>
                  <a:cubicBezTo>
                    <a:pt x="298" y="217"/>
                    <a:pt x="149" y="679"/>
                    <a:pt x="105" y="1081"/>
                  </a:cubicBezTo>
                  <a:cubicBezTo>
                    <a:pt x="30" y="1512"/>
                    <a:pt x="0" y="1974"/>
                    <a:pt x="90" y="2405"/>
                  </a:cubicBezTo>
                  <a:cubicBezTo>
                    <a:pt x="283" y="3403"/>
                    <a:pt x="1281" y="3700"/>
                    <a:pt x="2144" y="3849"/>
                  </a:cubicBezTo>
                  <a:cubicBezTo>
                    <a:pt x="2162" y="3853"/>
                    <a:pt x="2180" y="3854"/>
                    <a:pt x="2197" y="3854"/>
                  </a:cubicBezTo>
                  <a:cubicBezTo>
                    <a:pt x="2501" y="3854"/>
                    <a:pt x="2617" y="3385"/>
                    <a:pt x="2293" y="3328"/>
                  </a:cubicBezTo>
                  <a:cubicBezTo>
                    <a:pt x="1593" y="3224"/>
                    <a:pt x="745" y="3046"/>
                    <a:pt x="596" y="2242"/>
                  </a:cubicBezTo>
                  <a:cubicBezTo>
                    <a:pt x="536" y="1899"/>
                    <a:pt x="566" y="1527"/>
                    <a:pt x="611" y="1185"/>
                  </a:cubicBezTo>
                  <a:cubicBezTo>
                    <a:pt x="641" y="828"/>
                    <a:pt x="789" y="530"/>
                    <a:pt x="908" y="203"/>
                  </a:cubicBezTo>
                  <a:cubicBezTo>
                    <a:pt x="944" y="97"/>
                    <a:pt x="84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94"/>
            <p:cNvSpPr/>
            <p:nvPr/>
          </p:nvSpPr>
          <p:spPr>
            <a:xfrm>
              <a:off x="2128275" y="946475"/>
              <a:ext cx="214925" cy="122475"/>
            </a:xfrm>
            <a:custGeom>
              <a:avLst/>
              <a:gdLst/>
              <a:ahLst/>
              <a:cxnLst/>
              <a:rect l="l" t="t" r="r" b="b"/>
              <a:pathLst>
                <a:path w="8597" h="4899" extrusionOk="0">
                  <a:moveTo>
                    <a:pt x="229" y="0"/>
                  </a:moveTo>
                  <a:cubicBezTo>
                    <a:pt x="118" y="0"/>
                    <a:pt x="0" y="89"/>
                    <a:pt x="49" y="215"/>
                  </a:cubicBezTo>
                  <a:cubicBezTo>
                    <a:pt x="332" y="915"/>
                    <a:pt x="630" y="1585"/>
                    <a:pt x="1091" y="2165"/>
                  </a:cubicBezTo>
                  <a:cubicBezTo>
                    <a:pt x="1582" y="2790"/>
                    <a:pt x="2207" y="3237"/>
                    <a:pt x="2937" y="3535"/>
                  </a:cubicBezTo>
                  <a:cubicBezTo>
                    <a:pt x="3696" y="3847"/>
                    <a:pt x="4529" y="4011"/>
                    <a:pt x="5333" y="4204"/>
                  </a:cubicBezTo>
                  <a:cubicBezTo>
                    <a:pt x="6256" y="4443"/>
                    <a:pt x="7194" y="4666"/>
                    <a:pt x="8117" y="4889"/>
                  </a:cubicBezTo>
                  <a:cubicBezTo>
                    <a:pt x="8143" y="4896"/>
                    <a:pt x="8169" y="4899"/>
                    <a:pt x="8193" y="4899"/>
                  </a:cubicBezTo>
                  <a:cubicBezTo>
                    <a:pt x="8493" y="4899"/>
                    <a:pt x="8596" y="4421"/>
                    <a:pt x="8266" y="4338"/>
                  </a:cubicBezTo>
                  <a:cubicBezTo>
                    <a:pt x="7417" y="4130"/>
                    <a:pt x="6569" y="3922"/>
                    <a:pt x="5720" y="3713"/>
                  </a:cubicBezTo>
                  <a:cubicBezTo>
                    <a:pt x="4961" y="3535"/>
                    <a:pt x="4172" y="3371"/>
                    <a:pt x="3413" y="3118"/>
                  </a:cubicBezTo>
                  <a:cubicBezTo>
                    <a:pt x="2713" y="2865"/>
                    <a:pt x="2088" y="2508"/>
                    <a:pt x="1597" y="1942"/>
                  </a:cubicBezTo>
                  <a:cubicBezTo>
                    <a:pt x="1121" y="1376"/>
                    <a:pt x="764" y="706"/>
                    <a:pt x="377" y="81"/>
                  </a:cubicBezTo>
                  <a:cubicBezTo>
                    <a:pt x="346" y="25"/>
                    <a:pt x="28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94"/>
            <p:cNvSpPr/>
            <p:nvPr/>
          </p:nvSpPr>
          <p:spPr>
            <a:xfrm>
              <a:off x="2402250" y="848275"/>
              <a:ext cx="17750" cy="42525"/>
            </a:xfrm>
            <a:custGeom>
              <a:avLst/>
              <a:gdLst/>
              <a:ahLst/>
              <a:cxnLst/>
              <a:rect l="l" t="t" r="r" b="b"/>
              <a:pathLst>
                <a:path w="710" h="1701" extrusionOk="0">
                  <a:moveTo>
                    <a:pt x="368" y="1"/>
                  </a:moveTo>
                  <a:cubicBezTo>
                    <a:pt x="273" y="1"/>
                    <a:pt x="177" y="43"/>
                    <a:pt x="135" y="139"/>
                  </a:cubicBezTo>
                  <a:cubicBezTo>
                    <a:pt x="1" y="407"/>
                    <a:pt x="1" y="720"/>
                    <a:pt x="45" y="1017"/>
                  </a:cubicBezTo>
                  <a:cubicBezTo>
                    <a:pt x="75" y="1151"/>
                    <a:pt x="120" y="1285"/>
                    <a:pt x="179" y="1404"/>
                  </a:cubicBezTo>
                  <a:cubicBezTo>
                    <a:pt x="209" y="1464"/>
                    <a:pt x="269" y="1524"/>
                    <a:pt x="313" y="1568"/>
                  </a:cubicBezTo>
                  <a:cubicBezTo>
                    <a:pt x="343" y="1598"/>
                    <a:pt x="388" y="1628"/>
                    <a:pt x="417" y="1643"/>
                  </a:cubicBezTo>
                  <a:cubicBezTo>
                    <a:pt x="447" y="1672"/>
                    <a:pt x="477" y="1672"/>
                    <a:pt x="507" y="1687"/>
                  </a:cubicBezTo>
                  <a:cubicBezTo>
                    <a:pt x="525" y="1696"/>
                    <a:pt x="544" y="1700"/>
                    <a:pt x="562" y="1700"/>
                  </a:cubicBezTo>
                  <a:cubicBezTo>
                    <a:pt x="638" y="1700"/>
                    <a:pt x="709" y="1634"/>
                    <a:pt x="685" y="1538"/>
                  </a:cubicBezTo>
                  <a:cubicBezTo>
                    <a:pt x="685" y="1538"/>
                    <a:pt x="685" y="1494"/>
                    <a:pt x="685" y="1464"/>
                  </a:cubicBezTo>
                  <a:cubicBezTo>
                    <a:pt x="671" y="1434"/>
                    <a:pt x="671" y="1419"/>
                    <a:pt x="656" y="1390"/>
                  </a:cubicBezTo>
                  <a:cubicBezTo>
                    <a:pt x="656" y="1381"/>
                    <a:pt x="656" y="1367"/>
                    <a:pt x="656" y="1360"/>
                  </a:cubicBezTo>
                  <a:cubicBezTo>
                    <a:pt x="656" y="1365"/>
                    <a:pt x="655" y="1367"/>
                    <a:pt x="655" y="1367"/>
                  </a:cubicBezTo>
                  <a:cubicBezTo>
                    <a:pt x="651" y="1367"/>
                    <a:pt x="641" y="1315"/>
                    <a:pt x="641" y="1315"/>
                  </a:cubicBezTo>
                  <a:cubicBezTo>
                    <a:pt x="641" y="1285"/>
                    <a:pt x="626" y="1256"/>
                    <a:pt x="626" y="1226"/>
                  </a:cubicBezTo>
                  <a:cubicBezTo>
                    <a:pt x="611" y="1181"/>
                    <a:pt x="581" y="1122"/>
                    <a:pt x="566" y="1077"/>
                  </a:cubicBezTo>
                  <a:cubicBezTo>
                    <a:pt x="566" y="1047"/>
                    <a:pt x="566" y="1017"/>
                    <a:pt x="551" y="988"/>
                  </a:cubicBezTo>
                  <a:cubicBezTo>
                    <a:pt x="551" y="973"/>
                    <a:pt x="551" y="958"/>
                    <a:pt x="551" y="958"/>
                  </a:cubicBezTo>
                  <a:cubicBezTo>
                    <a:pt x="551" y="947"/>
                    <a:pt x="543" y="912"/>
                    <a:pt x="539" y="912"/>
                  </a:cubicBezTo>
                  <a:cubicBezTo>
                    <a:pt x="538" y="912"/>
                    <a:pt x="538" y="913"/>
                    <a:pt x="537" y="915"/>
                  </a:cubicBezTo>
                  <a:lnTo>
                    <a:pt x="537" y="915"/>
                  </a:lnTo>
                  <a:cubicBezTo>
                    <a:pt x="537" y="914"/>
                    <a:pt x="537" y="913"/>
                    <a:pt x="537" y="913"/>
                  </a:cubicBezTo>
                  <a:cubicBezTo>
                    <a:pt x="537" y="898"/>
                    <a:pt x="537" y="883"/>
                    <a:pt x="537" y="869"/>
                  </a:cubicBezTo>
                  <a:cubicBezTo>
                    <a:pt x="537" y="839"/>
                    <a:pt x="537" y="809"/>
                    <a:pt x="537" y="794"/>
                  </a:cubicBezTo>
                  <a:cubicBezTo>
                    <a:pt x="537" y="764"/>
                    <a:pt x="537" y="735"/>
                    <a:pt x="537" y="705"/>
                  </a:cubicBezTo>
                  <a:cubicBezTo>
                    <a:pt x="537" y="705"/>
                    <a:pt x="544" y="666"/>
                    <a:pt x="549" y="639"/>
                  </a:cubicBezTo>
                  <a:lnTo>
                    <a:pt x="549" y="639"/>
                  </a:lnTo>
                  <a:cubicBezTo>
                    <a:pt x="549" y="636"/>
                    <a:pt x="550" y="634"/>
                    <a:pt x="551" y="630"/>
                  </a:cubicBezTo>
                  <a:cubicBezTo>
                    <a:pt x="551" y="616"/>
                    <a:pt x="551" y="601"/>
                    <a:pt x="551" y="586"/>
                  </a:cubicBezTo>
                  <a:cubicBezTo>
                    <a:pt x="566" y="571"/>
                    <a:pt x="566" y="541"/>
                    <a:pt x="566" y="511"/>
                  </a:cubicBezTo>
                  <a:cubicBezTo>
                    <a:pt x="581" y="452"/>
                    <a:pt x="611" y="392"/>
                    <a:pt x="626" y="333"/>
                  </a:cubicBezTo>
                  <a:cubicBezTo>
                    <a:pt x="671" y="214"/>
                    <a:pt x="596" y="80"/>
                    <a:pt x="477" y="20"/>
                  </a:cubicBezTo>
                  <a:cubicBezTo>
                    <a:pt x="443" y="7"/>
                    <a:pt x="40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94"/>
            <p:cNvSpPr/>
            <p:nvPr/>
          </p:nvSpPr>
          <p:spPr>
            <a:xfrm>
              <a:off x="2338500" y="690050"/>
              <a:ext cx="77375" cy="187450"/>
            </a:xfrm>
            <a:custGeom>
              <a:avLst/>
              <a:gdLst/>
              <a:ahLst/>
              <a:cxnLst/>
              <a:rect l="l" t="t" r="r" b="b"/>
              <a:pathLst>
                <a:path w="3095" h="7498" extrusionOk="0">
                  <a:moveTo>
                    <a:pt x="387" y="0"/>
                  </a:moveTo>
                  <a:cubicBezTo>
                    <a:pt x="179" y="0"/>
                    <a:pt x="1" y="275"/>
                    <a:pt x="184" y="470"/>
                  </a:cubicBezTo>
                  <a:cubicBezTo>
                    <a:pt x="1196" y="1631"/>
                    <a:pt x="854" y="3268"/>
                    <a:pt x="988" y="4667"/>
                  </a:cubicBezTo>
                  <a:cubicBezTo>
                    <a:pt x="1077" y="5769"/>
                    <a:pt x="1583" y="7332"/>
                    <a:pt x="2863" y="7495"/>
                  </a:cubicBezTo>
                  <a:cubicBezTo>
                    <a:pt x="2874" y="7497"/>
                    <a:pt x="2884" y="7497"/>
                    <a:pt x="2893" y="7497"/>
                  </a:cubicBezTo>
                  <a:cubicBezTo>
                    <a:pt x="3074" y="7497"/>
                    <a:pt x="3095" y="7238"/>
                    <a:pt x="2967" y="7153"/>
                  </a:cubicBezTo>
                  <a:cubicBezTo>
                    <a:pt x="2446" y="6811"/>
                    <a:pt x="2045" y="6438"/>
                    <a:pt x="1806" y="5858"/>
                  </a:cubicBezTo>
                  <a:cubicBezTo>
                    <a:pt x="1524" y="5188"/>
                    <a:pt x="1509" y="4444"/>
                    <a:pt x="1509" y="3715"/>
                  </a:cubicBezTo>
                  <a:cubicBezTo>
                    <a:pt x="1494" y="2464"/>
                    <a:pt x="1509" y="1050"/>
                    <a:pt x="571" y="83"/>
                  </a:cubicBezTo>
                  <a:cubicBezTo>
                    <a:pt x="513" y="25"/>
                    <a:pt x="44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94"/>
            <p:cNvSpPr/>
            <p:nvPr/>
          </p:nvSpPr>
          <p:spPr>
            <a:xfrm>
              <a:off x="2352775" y="685400"/>
              <a:ext cx="24200" cy="35075"/>
            </a:xfrm>
            <a:custGeom>
              <a:avLst/>
              <a:gdLst/>
              <a:ahLst/>
              <a:cxnLst/>
              <a:rect l="l" t="t" r="r" b="b"/>
              <a:pathLst>
                <a:path w="968" h="1403" extrusionOk="0">
                  <a:moveTo>
                    <a:pt x="758" y="528"/>
                  </a:moveTo>
                  <a:cubicBezTo>
                    <a:pt x="751" y="534"/>
                    <a:pt x="737" y="544"/>
                    <a:pt x="729" y="551"/>
                  </a:cubicBezTo>
                  <a:cubicBezTo>
                    <a:pt x="742" y="551"/>
                    <a:pt x="755" y="540"/>
                    <a:pt x="758" y="528"/>
                  </a:cubicBezTo>
                  <a:close/>
                  <a:moveTo>
                    <a:pt x="700" y="1"/>
                  </a:moveTo>
                  <a:cubicBezTo>
                    <a:pt x="655" y="1"/>
                    <a:pt x="610" y="30"/>
                    <a:pt x="566" y="45"/>
                  </a:cubicBezTo>
                  <a:cubicBezTo>
                    <a:pt x="536" y="60"/>
                    <a:pt x="521" y="75"/>
                    <a:pt x="491" y="90"/>
                  </a:cubicBezTo>
                  <a:cubicBezTo>
                    <a:pt x="432" y="135"/>
                    <a:pt x="387" y="179"/>
                    <a:pt x="327" y="224"/>
                  </a:cubicBezTo>
                  <a:cubicBezTo>
                    <a:pt x="253" y="313"/>
                    <a:pt x="179" y="417"/>
                    <a:pt x="119" y="537"/>
                  </a:cubicBezTo>
                  <a:cubicBezTo>
                    <a:pt x="60" y="656"/>
                    <a:pt x="30" y="775"/>
                    <a:pt x="0" y="924"/>
                  </a:cubicBezTo>
                  <a:cubicBezTo>
                    <a:pt x="0" y="983"/>
                    <a:pt x="0" y="1028"/>
                    <a:pt x="15" y="1072"/>
                  </a:cubicBezTo>
                  <a:cubicBezTo>
                    <a:pt x="15" y="1117"/>
                    <a:pt x="15" y="1162"/>
                    <a:pt x="30" y="1206"/>
                  </a:cubicBezTo>
                  <a:cubicBezTo>
                    <a:pt x="30" y="1221"/>
                    <a:pt x="45" y="1236"/>
                    <a:pt x="45" y="1236"/>
                  </a:cubicBezTo>
                  <a:cubicBezTo>
                    <a:pt x="45" y="1258"/>
                    <a:pt x="61" y="1297"/>
                    <a:pt x="63" y="1297"/>
                  </a:cubicBezTo>
                  <a:cubicBezTo>
                    <a:pt x="64" y="1297"/>
                    <a:pt x="63" y="1292"/>
                    <a:pt x="60" y="1281"/>
                  </a:cubicBezTo>
                  <a:lnTo>
                    <a:pt x="60" y="1281"/>
                  </a:lnTo>
                  <a:cubicBezTo>
                    <a:pt x="86" y="1359"/>
                    <a:pt x="146" y="1403"/>
                    <a:pt x="220" y="1403"/>
                  </a:cubicBezTo>
                  <a:cubicBezTo>
                    <a:pt x="231" y="1403"/>
                    <a:pt x="242" y="1402"/>
                    <a:pt x="253" y="1400"/>
                  </a:cubicBezTo>
                  <a:cubicBezTo>
                    <a:pt x="327" y="1385"/>
                    <a:pt x="387" y="1325"/>
                    <a:pt x="387" y="1236"/>
                  </a:cubicBezTo>
                  <a:cubicBezTo>
                    <a:pt x="387" y="1254"/>
                    <a:pt x="387" y="1260"/>
                    <a:pt x="388" y="1260"/>
                  </a:cubicBezTo>
                  <a:cubicBezTo>
                    <a:pt x="389" y="1260"/>
                    <a:pt x="393" y="1245"/>
                    <a:pt x="402" y="1236"/>
                  </a:cubicBezTo>
                  <a:cubicBezTo>
                    <a:pt x="402" y="1221"/>
                    <a:pt x="402" y="1206"/>
                    <a:pt x="402" y="1206"/>
                  </a:cubicBezTo>
                  <a:cubicBezTo>
                    <a:pt x="402" y="1177"/>
                    <a:pt x="417" y="1162"/>
                    <a:pt x="417" y="1132"/>
                  </a:cubicBezTo>
                  <a:cubicBezTo>
                    <a:pt x="432" y="1087"/>
                    <a:pt x="447" y="1043"/>
                    <a:pt x="461" y="998"/>
                  </a:cubicBezTo>
                  <a:cubicBezTo>
                    <a:pt x="461" y="953"/>
                    <a:pt x="491" y="909"/>
                    <a:pt x="506" y="864"/>
                  </a:cubicBezTo>
                  <a:cubicBezTo>
                    <a:pt x="509" y="855"/>
                    <a:pt x="510" y="851"/>
                    <a:pt x="509" y="851"/>
                  </a:cubicBezTo>
                  <a:lnTo>
                    <a:pt x="509" y="851"/>
                  </a:lnTo>
                  <a:cubicBezTo>
                    <a:pt x="508" y="851"/>
                    <a:pt x="507" y="852"/>
                    <a:pt x="506" y="854"/>
                  </a:cubicBezTo>
                  <a:lnTo>
                    <a:pt x="506" y="854"/>
                  </a:lnTo>
                  <a:cubicBezTo>
                    <a:pt x="506" y="851"/>
                    <a:pt x="506" y="849"/>
                    <a:pt x="506" y="849"/>
                  </a:cubicBezTo>
                  <a:cubicBezTo>
                    <a:pt x="521" y="819"/>
                    <a:pt x="536" y="790"/>
                    <a:pt x="551" y="775"/>
                  </a:cubicBezTo>
                  <a:cubicBezTo>
                    <a:pt x="566" y="745"/>
                    <a:pt x="581" y="730"/>
                    <a:pt x="595" y="715"/>
                  </a:cubicBezTo>
                  <a:cubicBezTo>
                    <a:pt x="595" y="702"/>
                    <a:pt x="595" y="700"/>
                    <a:pt x="606" y="689"/>
                  </a:cubicBezTo>
                  <a:lnTo>
                    <a:pt x="606" y="689"/>
                  </a:lnTo>
                  <a:cubicBezTo>
                    <a:pt x="607" y="690"/>
                    <a:pt x="607" y="690"/>
                    <a:pt x="608" y="690"/>
                  </a:cubicBezTo>
                  <a:cubicBezTo>
                    <a:pt x="612" y="690"/>
                    <a:pt x="625" y="671"/>
                    <a:pt x="625" y="671"/>
                  </a:cubicBezTo>
                  <a:cubicBezTo>
                    <a:pt x="625" y="656"/>
                    <a:pt x="640" y="641"/>
                    <a:pt x="640" y="641"/>
                  </a:cubicBezTo>
                  <a:cubicBezTo>
                    <a:pt x="655" y="626"/>
                    <a:pt x="685" y="611"/>
                    <a:pt x="700" y="581"/>
                  </a:cubicBezTo>
                  <a:cubicBezTo>
                    <a:pt x="714" y="566"/>
                    <a:pt x="729" y="551"/>
                    <a:pt x="744" y="537"/>
                  </a:cubicBezTo>
                  <a:cubicBezTo>
                    <a:pt x="751" y="532"/>
                    <a:pt x="755" y="529"/>
                    <a:pt x="758" y="527"/>
                  </a:cubicBezTo>
                  <a:lnTo>
                    <a:pt x="758" y="527"/>
                  </a:lnTo>
                  <a:cubicBezTo>
                    <a:pt x="758" y="527"/>
                    <a:pt x="758" y="528"/>
                    <a:pt x="758" y="528"/>
                  </a:cubicBezTo>
                  <a:lnTo>
                    <a:pt x="758" y="528"/>
                  </a:lnTo>
                  <a:cubicBezTo>
                    <a:pt x="762" y="525"/>
                    <a:pt x="764" y="524"/>
                    <a:pt x="764" y="524"/>
                  </a:cubicBezTo>
                  <a:lnTo>
                    <a:pt x="764" y="524"/>
                  </a:lnTo>
                  <a:cubicBezTo>
                    <a:pt x="763" y="524"/>
                    <a:pt x="762" y="525"/>
                    <a:pt x="758" y="527"/>
                  </a:cubicBezTo>
                  <a:lnTo>
                    <a:pt x="758" y="527"/>
                  </a:lnTo>
                  <a:cubicBezTo>
                    <a:pt x="759" y="525"/>
                    <a:pt x="759" y="523"/>
                    <a:pt x="759" y="522"/>
                  </a:cubicBezTo>
                  <a:cubicBezTo>
                    <a:pt x="789" y="522"/>
                    <a:pt x="804" y="507"/>
                    <a:pt x="819" y="492"/>
                  </a:cubicBezTo>
                  <a:cubicBezTo>
                    <a:pt x="908" y="417"/>
                    <a:pt x="953" y="358"/>
                    <a:pt x="953" y="254"/>
                  </a:cubicBezTo>
                  <a:cubicBezTo>
                    <a:pt x="968" y="179"/>
                    <a:pt x="908" y="75"/>
                    <a:pt x="834" y="45"/>
                  </a:cubicBezTo>
                  <a:cubicBezTo>
                    <a:pt x="789" y="30"/>
                    <a:pt x="759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4"/>
            <p:cNvSpPr/>
            <p:nvPr/>
          </p:nvSpPr>
          <p:spPr>
            <a:xfrm>
              <a:off x="2288375" y="634550"/>
              <a:ext cx="149625" cy="104250"/>
            </a:xfrm>
            <a:custGeom>
              <a:avLst/>
              <a:gdLst/>
              <a:ahLst/>
              <a:cxnLst/>
              <a:rect l="l" t="t" r="r" b="b"/>
              <a:pathLst>
                <a:path w="5985" h="4170" extrusionOk="0">
                  <a:moveTo>
                    <a:pt x="4620" y="1"/>
                  </a:moveTo>
                  <a:cubicBezTo>
                    <a:pt x="4297" y="1"/>
                    <a:pt x="3978" y="95"/>
                    <a:pt x="3677" y="234"/>
                  </a:cubicBezTo>
                  <a:cubicBezTo>
                    <a:pt x="3231" y="427"/>
                    <a:pt x="2784" y="665"/>
                    <a:pt x="2338" y="874"/>
                  </a:cubicBezTo>
                  <a:cubicBezTo>
                    <a:pt x="1638" y="1231"/>
                    <a:pt x="805" y="1558"/>
                    <a:pt x="373" y="2258"/>
                  </a:cubicBezTo>
                  <a:cubicBezTo>
                    <a:pt x="16" y="2809"/>
                    <a:pt x="1" y="3776"/>
                    <a:pt x="656" y="4133"/>
                  </a:cubicBezTo>
                  <a:cubicBezTo>
                    <a:pt x="701" y="4159"/>
                    <a:pt x="747" y="4170"/>
                    <a:pt x="790" y="4170"/>
                  </a:cubicBezTo>
                  <a:cubicBezTo>
                    <a:pt x="1001" y="4170"/>
                    <a:pt x="1156" y="3902"/>
                    <a:pt x="983" y="3717"/>
                  </a:cubicBezTo>
                  <a:cubicBezTo>
                    <a:pt x="611" y="3345"/>
                    <a:pt x="611" y="2824"/>
                    <a:pt x="954" y="2422"/>
                  </a:cubicBezTo>
                  <a:cubicBezTo>
                    <a:pt x="1326" y="1960"/>
                    <a:pt x="1936" y="1707"/>
                    <a:pt x="2457" y="1454"/>
                  </a:cubicBezTo>
                  <a:cubicBezTo>
                    <a:pt x="2770" y="1290"/>
                    <a:pt x="3097" y="1142"/>
                    <a:pt x="3410" y="978"/>
                  </a:cubicBezTo>
                  <a:cubicBezTo>
                    <a:pt x="3722" y="829"/>
                    <a:pt x="4035" y="665"/>
                    <a:pt x="4392" y="591"/>
                  </a:cubicBezTo>
                  <a:cubicBezTo>
                    <a:pt x="4493" y="570"/>
                    <a:pt x="4599" y="556"/>
                    <a:pt x="4705" y="556"/>
                  </a:cubicBezTo>
                  <a:cubicBezTo>
                    <a:pt x="4895" y="556"/>
                    <a:pt x="5082" y="600"/>
                    <a:pt x="5226" y="725"/>
                  </a:cubicBezTo>
                  <a:cubicBezTo>
                    <a:pt x="5449" y="918"/>
                    <a:pt x="5419" y="1171"/>
                    <a:pt x="5464" y="1424"/>
                  </a:cubicBezTo>
                  <a:cubicBezTo>
                    <a:pt x="5485" y="1489"/>
                    <a:pt x="5561" y="1538"/>
                    <a:pt x="5629" y="1538"/>
                  </a:cubicBezTo>
                  <a:cubicBezTo>
                    <a:pt x="5656" y="1538"/>
                    <a:pt x="5681" y="1530"/>
                    <a:pt x="5702" y="1514"/>
                  </a:cubicBezTo>
                  <a:cubicBezTo>
                    <a:pt x="5985" y="1305"/>
                    <a:pt x="5940" y="889"/>
                    <a:pt x="5791" y="606"/>
                  </a:cubicBezTo>
                  <a:cubicBezTo>
                    <a:pt x="5598" y="278"/>
                    <a:pt x="5270" y="85"/>
                    <a:pt x="4898" y="25"/>
                  </a:cubicBezTo>
                  <a:cubicBezTo>
                    <a:pt x="4805" y="9"/>
                    <a:pt x="4712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94"/>
            <p:cNvSpPr/>
            <p:nvPr/>
          </p:nvSpPr>
          <p:spPr>
            <a:xfrm>
              <a:off x="2337125" y="751275"/>
              <a:ext cx="36500" cy="37475"/>
            </a:xfrm>
            <a:custGeom>
              <a:avLst/>
              <a:gdLst/>
              <a:ahLst/>
              <a:cxnLst/>
              <a:rect l="l" t="t" r="r" b="b"/>
              <a:pathLst>
                <a:path w="1460" h="1499" extrusionOk="0">
                  <a:moveTo>
                    <a:pt x="284" y="0"/>
                  </a:moveTo>
                  <a:cubicBezTo>
                    <a:pt x="165" y="0"/>
                    <a:pt x="45" y="105"/>
                    <a:pt x="16" y="209"/>
                  </a:cubicBezTo>
                  <a:cubicBezTo>
                    <a:pt x="1" y="313"/>
                    <a:pt x="31" y="462"/>
                    <a:pt x="150" y="506"/>
                  </a:cubicBezTo>
                  <a:cubicBezTo>
                    <a:pt x="224" y="536"/>
                    <a:pt x="299" y="551"/>
                    <a:pt x="373" y="581"/>
                  </a:cubicBezTo>
                  <a:cubicBezTo>
                    <a:pt x="377" y="584"/>
                    <a:pt x="382" y="588"/>
                    <a:pt x="388" y="591"/>
                  </a:cubicBezTo>
                  <a:lnTo>
                    <a:pt x="388" y="591"/>
                  </a:lnTo>
                  <a:cubicBezTo>
                    <a:pt x="381" y="590"/>
                    <a:pt x="375" y="589"/>
                    <a:pt x="372" y="589"/>
                  </a:cubicBezTo>
                  <a:cubicBezTo>
                    <a:pt x="370" y="589"/>
                    <a:pt x="373" y="591"/>
                    <a:pt x="388" y="596"/>
                  </a:cubicBezTo>
                  <a:cubicBezTo>
                    <a:pt x="401" y="600"/>
                    <a:pt x="406" y="602"/>
                    <a:pt x="407" y="602"/>
                  </a:cubicBezTo>
                  <a:cubicBezTo>
                    <a:pt x="408" y="602"/>
                    <a:pt x="398" y="597"/>
                    <a:pt x="388" y="591"/>
                  </a:cubicBezTo>
                  <a:lnTo>
                    <a:pt x="388" y="591"/>
                  </a:lnTo>
                  <a:cubicBezTo>
                    <a:pt x="398" y="593"/>
                    <a:pt x="412" y="596"/>
                    <a:pt x="418" y="596"/>
                  </a:cubicBezTo>
                  <a:cubicBezTo>
                    <a:pt x="433" y="611"/>
                    <a:pt x="462" y="625"/>
                    <a:pt x="492" y="640"/>
                  </a:cubicBezTo>
                  <a:cubicBezTo>
                    <a:pt x="522" y="655"/>
                    <a:pt x="552" y="670"/>
                    <a:pt x="581" y="700"/>
                  </a:cubicBezTo>
                  <a:cubicBezTo>
                    <a:pt x="596" y="715"/>
                    <a:pt x="626" y="745"/>
                    <a:pt x="656" y="745"/>
                  </a:cubicBezTo>
                  <a:cubicBezTo>
                    <a:pt x="656" y="759"/>
                    <a:pt x="671" y="759"/>
                    <a:pt x="686" y="774"/>
                  </a:cubicBezTo>
                  <a:cubicBezTo>
                    <a:pt x="700" y="789"/>
                    <a:pt x="730" y="819"/>
                    <a:pt x="745" y="834"/>
                  </a:cubicBezTo>
                  <a:cubicBezTo>
                    <a:pt x="790" y="879"/>
                    <a:pt x="834" y="923"/>
                    <a:pt x="879" y="968"/>
                  </a:cubicBezTo>
                  <a:cubicBezTo>
                    <a:pt x="865" y="954"/>
                    <a:pt x="858" y="948"/>
                    <a:pt x="856" y="948"/>
                  </a:cubicBezTo>
                  <a:lnTo>
                    <a:pt x="856" y="948"/>
                  </a:lnTo>
                  <a:cubicBezTo>
                    <a:pt x="850" y="948"/>
                    <a:pt x="864" y="973"/>
                    <a:pt x="864" y="983"/>
                  </a:cubicBezTo>
                  <a:cubicBezTo>
                    <a:pt x="879" y="983"/>
                    <a:pt x="894" y="998"/>
                    <a:pt x="894" y="1012"/>
                  </a:cubicBezTo>
                  <a:cubicBezTo>
                    <a:pt x="909" y="1042"/>
                    <a:pt x="924" y="1057"/>
                    <a:pt x="953" y="1087"/>
                  </a:cubicBezTo>
                  <a:cubicBezTo>
                    <a:pt x="983" y="1146"/>
                    <a:pt x="998" y="1191"/>
                    <a:pt x="1028" y="1251"/>
                  </a:cubicBezTo>
                  <a:cubicBezTo>
                    <a:pt x="1043" y="1280"/>
                    <a:pt x="1058" y="1310"/>
                    <a:pt x="1073" y="1340"/>
                  </a:cubicBezTo>
                  <a:cubicBezTo>
                    <a:pt x="1087" y="1355"/>
                    <a:pt x="1087" y="1370"/>
                    <a:pt x="1102" y="1385"/>
                  </a:cubicBezTo>
                  <a:cubicBezTo>
                    <a:pt x="1109" y="1391"/>
                    <a:pt x="1113" y="1396"/>
                    <a:pt x="1117" y="1399"/>
                  </a:cubicBezTo>
                  <a:lnTo>
                    <a:pt x="1117" y="1399"/>
                  </a:lnTo>
                  <a:cubicBezTo>
                    <a:pt x="1117" y="1400"/>
                    <a:pt x="1117" y="1414"/>
                    <a:pt x="1132" y="1414"/>
                  </a:cubicBezTo>
                  <a:cubicBezTo>
                    <a:pt x="1155" y="1461"/>
                    <a:pt x="1215" y="1498"/>
                    <a:pt x="1275" y="1498"/>
                  </a:cubicBezTo>
                  <a:cubicBezTo>
                    <a:pt x="1292" y="1498"/>
                    <a:pt x="1309" y="1495"/>
                    <a:pt x="1326" y="1489"/>
                  </a:cubicBezTo>
                  <a:cubicBezTo>
                    <a:pt x="1400" y="1474"/>
                    <a:pt x="1430" y="1414"/>
                    <a:pt x="1445" y="1325"/>
                  </a:cubicBezTo>
                  <a:cubicBezTo>
                    <a:pt x="1445" y="1325"/>
                    <a:pt x="1445" y="1310"/>
                    <a:pt x="1445" y="1295"/>
                  </a:cubicBezTo>
                  <a:cubicBezTo>
                    <a:pt x="1445" y="1313"/>
                    <a:pt x="1445" y="1321"/>
                    <a:pt x="1446" y="1321"/>
                  </a:cubicBezTo>
                  <a:cubicBezTo>
                    <a:pt x="1447" y="1321"/>
                    <a:pt x="1451" y="1302"/>
                    <a:pt x="1460" y="1266"/>
                  </a:cubicBezTo>
                  <a:cubicBezTo>
                    <a:pt x="1460" y="1251"/>
                    <a:pt x="1445" y="1206"/>
                    <a:pt x="1445" y="1191"/>
                  </a:cubicBezTo>
                  <a:cubicBezTo>
                    <a:pt x="1445" y="1161"/>
                    <a:pt x="1430" y="1117"/>
                    <a:pt x="1430" y="1087"/>
                  </a:cubicBezTo>
                  <a:cubicBezTo>
                    <a:pt x="1415" y="1012"/>
                    <a:pt x="1370" y="938"/>
                    <a:pt x="1340" y="864"/>
                  </a:cubicBezTo>
                  <a:cubicBezTo>
                    <a:pt x="1281" y="730"/>
                    <a:pt x="1192" y="596"/>
                    <a:pt x="1102" y="492"/>
                  </a:cubicBezTo>
                  <a:cubicBezTo>
                    <a:pt x="998" y="387"/>
                    <a:pt x="879" y="283"/>
                    <a:pt x="760" y="209"/>
                  </a:cubicBezTo>
                  <a:cubicBezTo>
                    <a:pt x="700" y="164"/>
                    <a:pt x="641" y="134"/>
                    <a:pt x="581" y="105"/>
                  </a:cubicBezTo>
                  <a:cubicBezTo>
                    <a:pt x="537" y="90"/>
                    <a:pt x="492" y="60"/>
                    <a:pt x="433" y="45"/>
                  </a:cubicBezTo>
                  <a:cubicBezTo>
                    <a:pt x="388" y="15"/>
                    <a:pt x="343" y="15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4"/>
            <p:cNvSpPr/>
            <p:nvPr/>
          </p:nvSpPr>
          <p:spPr>
            <a:xfrm>
              <a:off x="2420125" y="603750"/>
              <a:ext cx="31650" cy="34300"/>
            </a:xfrm>
            <a:custGeom>
              <a:avLst/>
              <a:gdLst/>
              <a:ahLst/>
              <a:cxnLst/>
              <a:rect l="l" t="t" r="r" b="b"/>
              <a:pathLst>
                <a:path w="1266" h="1372" extrusionOk="0">
                  <a:moveTo>
                    <a:pt x="714" y="885"/>
                  </a:moveTo>
                  <a:lnTo>
                    <a:pt x="714" y="885"/>
                  </a:lnTo>
                  <a:cubicBezTo>
                    <a:pt x="714" y="885"/>
                    <a:pt x="714" y="885"/>
                    <a:pt x="715" y="885"/>
                  </a:cubicBezTo>
                  <a:cubicBezTo>
                    <a:pt x="717" y="890"/>
                    <a:pt x="718" y="891"/>
                    <a:pt x="718" y="891"/>
                  </a:cubicBezTo>
                  <a:cubicBezTo>
                    <a:pt x="718" y="891"/>
                    <a:pt x="716" y="889"/>
                    <a:pt x="714" y="885"/>
                  </a:cubicBezTo>
                  <a:close/>
                  <a:moveTo>
                    <a:pt x="341" y="0"/>
                  </a:moveTo>
                  <a:cubicBezTo>
                    <a:pt x="285" y="0"/>
                    <a:pt x="230" y="11"/>
                    <a:pt x="179" y="37"/>
                  </a:cubicBezTo>
                  <a:cubicBezTo>
                    <a:pt x="45" y="126"/>
                    <a:pt x="0" y="349"/>
                    <a:pt x="134" y="453"/>
                  </a:cubicBezTo>
                  <a:cubicBezTo>
                    <a:pt x="179" y="498"/>
                    <a:pt x="238" y="528"/>
                    <a:pt x="298" y="543"/>
                  </a:cubicBezTo>
                  <a:cubicBezTo>
                    <a:pt x="328" y="543"/>
                    <a:pt x="343" y="558"/>
                    <a:pt x="372" y="558"/>
                  </a:cubicBezTo>
                  <a:cubicBezTo>
                    <a:pt x="402" y="573"/>
                    <a:pt x="417" y="573"/>
                    <a:pt x="447" y="587"/>
                  </a:cubicBezTo>
                  <a:cubicBezTo>
                    <a:pt x="419" y="578"/>
                    <a:pt x="407" y="575"/>
                    <a:pt x="405" y="575"/>
                  </a:cubicBezTo>
                  <a:lnTo>
                    <a:pt x="405" y="575"/>
                  </a:lnTo>
                  <a:cubicBezTo>
                    <a:pt x="399" y="575"/>
                    <a:pt x="441" y="592"/>
                    <a:pt x="462" y="602"/>
                  </a:cubicBezTo>
                  <a:cubicBezTo>
                    <a:pt x="476" y="602"/>
                    <a:pt x="491" y="617"/>
                    <a:pt x="521" y="632"/>
                  </a:cubicBezTo>
                  <a:cubicBezTo>
                    <a:pt x="531" y="638"/>
                    <a:pt x="534" y="641"/>
                    <a:pt x="534" y="641"/>
                  </a:cubicBezTo>
                  <a:cubicBezTo>
                    <a:pt x="533" y="641"/>
                    <a:pt x="506" y="623"/>
                    <a:pt x="501" y="623"/>
                  </a:cubicBezTo>
                  <a:lnTo>
                    <a:pt x="501" y="623"/>
                  </a:lnTo>
                  <a:cubicBezTo>
                    <a:pt x="499" y="623"/>
                    <a:pt x="500" y="626"/>
                    <a:pt x="506" y="632"/>
                  </a:cubicBezTo>
                  <a:cubicBezTo>
                    <a:pt x="521" y="632"/>
                    <a:pt x="536" y="647"/>
                    <a:pt x="536" y="647"/>
                  </a:cubicBezTo>
                  <a:cubicBezTo>
                    <a:pt x="574" y="685"/>
                    <a:pt x="602" y="712"/>
                    <a:pt x="627" y="747"/>
                  </a:cubicBezTo>
                  <a:lnTo>
                    <a:pt x="627" y="747"/>
                  </a:lnTo>
                  <a:cubicBezTo>
                    <a:pt x="622" y="742"/>
                    <a:pt x="618" y="737"/>
                    <a:pt x="617" y="737"/>
                  </a:cubicBezTo>
                  <a:lnTo>
                    <a:pt x="617" y="737"/>
                  </a:lnTo>
                  <a:cubicBezTo>
                    <a:pt x="616" y="737"/>
                    <a:pt x="618" y="741"/>
                    <a:pt x="625" y="751"/>
                  </a:cubicBezTo>
                  <a:cubicBezTo>
                    <a:pt x="640" y="766"/>
                    <a:pt x="655" y="781"/>
                    <a:pt x="655" y="781"/>
                  </a:cubicBezTo>
                  <a:cubicBezTo>
                    <a:pt x="670" y="811"/>
                    <a:pt x="685" y="826"/>
                    <a:pt x="700" y="855"/>
                  </a:cubicBezTo>
                  <a:cubicBezTo>
                    <a:pt x="700" y="855"/>
                    <a:pt x="700" y="858"/>
                    <a:pt x="701" y="861"/>
                  </a:cubicBezTo>
                  <a:lnTo>
                    <a:pt x="701" y="861"/>
                  </a:lnTo>
                  <a:cubicBezTo>
                    <a:pt x="699" y="859"/>
                    <a:pt x="698" y="857"/>
                    <a:pt x="697" y="857"/>
                  </a:cubicBezTo>
                  <a:lnTo>
                    <a:pt x="697" y="857"/>
                  </a:lnTo>
                  <a:cubicBezTo>
                    <a:pt x="696" y="857"/>
                    <a:pt x="697" y="861"/>
                    <a:pt x="700" y="870"/>
                  </a:cubicBezTo>
                  <a:cubicBezTo>
                    <a:pt x="715" y="900"/>
                    <a:pt x="730" y="915"/>
                    <a:pt x="730" y="945"/>
                  </a:cubicBezTo>
                  <a:cubicBezTo>
                    <a:pt x="744" y="989"/>
                    <a:pt x="759" y="1034"/>
                    <a:pt x="774" y="1093"/>
                  </a:cubicBezTo>
                  <a:cubicBezTo>
                    <a:pt x="774" y="1098"/>
                    <a:pt x="773" y="1102"/>
                    <a:pt x="771" y="1105"/>
                  </a:cubicBezTo>
                  <a:lnTo>
                    <a:pt x="771" y="1105"/>
                  </a:lnTo>
                  <a:cubicBezTo>
                    <a:pt x="767" y="1100"/>
                    <a:pt x="759" y="1089"/>
                    <a:pt x="759" y="1079"/>
                  </a:cubicBezTo>
                  <a:lnTo>
                    <a:pt x="759" y="1079"/>
                  </a:lnTo>
                  <a:cubicBezTo>
                    <a:pt x="759" y="1101"/>
                    <a:pt x="763" y="1108"/>
                    <a:pt x="767" y="1108"/>
                  </a:cubicBezTo>
                  <a:cubicBezTo>
                    <a:pt x="768" y="1108"/>
                    <a:pt x="770" y="1107"/>
                    <a:pt x="771" y="1105"/>
                  </a:cubicBezTo>
                  <a:lnTo>
                    <a:pt x="771" y="1105"/>
                  </a:lnTo>
                  <a:cubicBezTo>
                    <a:pt x="773" y="1107"/>
                    <a:pt x="774" y="1108"/>
                    <a:pt x="774" y="1108"/>
                  </a:cubicBezTo>
                  <a:cubicBezTo>
                    <a:pt x="774" y="1150"/>
                    <a:pt x="774" y="1169"/>
                    <a:pt x="774" y="1169"/>
                  </a:cubicBezTo>
                  <a:cubicBezTo>
                    <a:pt x="774" y="1178"/>
                    <a:pt x="774" y="1188"/>
                    <a:pt x="774" y="1198"/>
                  </a:cubicBezTo>
                  <a:cubicBezTo>
                    <a:pt x="783" y="1307"/>
                    <a:pt x="870" y="1371"/>
                    <a:pt x="956" y="1371"/>
                  </a:cubicBezTo>
                  <a:cubicBezTo>
                    <a:pt x="1012" y="1371"/>
                    <a:pt x="1067" y="1345"/>
                    <a:pt x="1102" y="1287"/>
                  </a:cubicBezTo>
                  <a:cubicBezTo>
                    <a:pt x="1265" y="1034"/>
                    <a:pt x="1206" y="706"/>
                    <a:pt x="1057" y="453"/>
                  </a:cubicBezTo>
                  <a:cubicBezTo>
                    <a:pt x="968" y="319"/>
                    <a:pt x="863" y="215"/>
                    <a:pt x="730" y="141"/>
                  </a:cubicBezTo>
                  <a:cubicBezTo>
                    <a:pt x="624" y="67"/>
                    <a:pt x="480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4"/>
            <p:cNvSpPr/>
            <p:nvPr/>
          </p:nvSpPr>
          <p:spPr>
            <a:xfrm>
              <a:off x="2343075" y="557375"/>
              <a:ext cx="66550" cy="48300"/>
            </a:xfrm>
            <a:custGeom>
              <a:avLst/>
              <a:gdLst/>
              <a:ahLst/>
              <a:cxnLst/>
              <a:rect l="l" t="t" r="r" b="b"/>
              <a:pathLst>
                <a:path w="2662" h="1932" extrusionOk="0">
                  <a:moveTo>
                    <a:pt x="2471" y="1"/>
                  </a:moveTo>
                  <a:cubicBezTo>
                    <a:pt x="2466" y="1"/>
                    <a:pt x="2462" y="1"/>
                    <a:pt x="2457" y="1"/>
                  </a:cubicBezTo>
                  <a:cubicBezTo>
                    <a:pt x="2323" y="16"/>
                    <a:pt x="2204" y="1"/>
                    <a:pt x="2070" y="31"/>
                  </a:cubicBezTo>
                  <a:cubicBezTo>
                    <a:pt x="1951" y="61"/>
                    <a:pt x="1832" y="105"/>
                    <a:pt x="1713" y="165"/>
                  </a:cubicBezTo>
                  <a:cubicBezTo>
                    <a:pt x="1475" y="254"/>
                    <a:pt x="1251" y="388"/>
                    <a:pt x="1043" y="537"/>
                  </a:cubicBezTo>
                  <a:cubicBezTo>
                    <a:pt x="835" y="671"/>
                    <a:pt x="641" y="835"/>
                    <a:pt x="462" y="1013"/>
                  </a:cubicBezTo>
                  <a:cubicBezTo>
                    <a:pt x="373" y="1103"/>
                    <a:pt x="284" y="1192"/>
                    <a:pt x="209" y="1296"/>
                  </a:cubicBezTo>
                  <a:cubicBezTo>
                    <a:pt x="105" y="1415"/>
                    <a:pt x="1" y="1534"/>
                    <a:pt x="16" y="1713"/>
                  </a:cubicBezTo>
                  <a:cubicBezTo>
                    <a:pt x="16" y="1838"/>
                    <a:pt x="111" y="1932"/>
                    <a:pt x="229" y="1932"/>
                  </a:cubicBezTo>
                  <a:cubicBezTo>
                    <a:pt x="252" y="1932"/>
                    <a:pt x="275" y="1929"/>
                    <a:pt x="299" y="1921"/>
                  </a:cubicBezTo>
                  <a:cubicBezTo>
                    <a:pt x="433" y="1892"/>
                    <a:pt x="507" y="1787"/>
                    <a:pt x="596" y="1683"/>
                  </a:cubicBezTo>
                  <a:cubicBezTo>
                    <a:pt x="671" y="1594"/>
                    <a:pt x="745" y="1505"/>
                    <a:pt x="820" y="1415"/>
                  </a:cubicBezTo>
                  <a:cubicBezTo>
                    <a:pt x="969" y="1252"/>
                    <a:pt x="1147" y="1103"/>
                    <a:pt x="1326" y="969"/>
                  </a:cubicBezTo>
                  <a:cubicBezTo>
                    <a:pt x="1504" y="835"/>
                    <a:pt x="1713" y="716"/>
                    <a:pt x="1921" y="612"/>
                  </a:cubicBezTo>
                  <a:cubicBezTo>
                    <a:pt x="2010" y="552"/>
                    <a:pt x="2130" y="507"/>
                    <a:pt x="2219" y="448"/>
                  </a:cubicBezTo>
                  <a:cubicBezTo>
                    <a:pt x="2323" y="403"/>
                    <a:pt x="2427" y="329"/>
                    <a:pt x="2531" y="284"/>
                  </a:cubicBezTo>
                  <a:cubicBezTo>
                    <a:pt x="2661" y="212"/>
                    <a:pt x="2609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94"/>
            <p:cNvSpPr/>
            <p:nvPr/>
          </p:nvSpPr>
          <p:spPr>
            <a:xfrm>
              <a:off x="2314425" y="594200"/>
              <a:ext cx="61425" cy="46050"/>
            </a:xfrm>
            <a:custGeom>
              <a:avLst/>
              <a:gdLst/>
              <a:ahLst/>
              <a:cxnLst/>
              <a:rect l="l" t="t" r="r" b="b"/>
              <a:pathLst>
                <a:path w="2457" h="1842" extrusionOk="0">
                  <a:moveTo>
                    <a:pt x="268" y="0"/>
                  </a:moveTo>
                  <a:cubicBezTo>
                    <a:pt x="259" y="0"/>
                    <a:pt x="249" y="1"/>
                    <a:pt x="239" y="2"/>
                  </a:cubicBezTo>
                  <a:cubicBezTo>
                    <a:pt x="120" y="32"/>
                    <a:pt x="1" y="136"/>
                    <a:pt x="16" y="270"/>
                  </a:cubicBezTo>
                  <a:cubicBezTo>
                    <a:pt x="60" y="776"/>
                    <a:pt x="388" y="1252"/>
                    <a:pt x="805" y="1535"/>
                  </a:cubicBezTo>
                  <a:cubicBezTo>
                    <a:pt x="1069" y="1733"/>
                    <a:pt x="1404" y="1841"/>
                    <a:pt x="1736" y="1841"/>
                  </a:cubicBezTo>
                  <a:cubicBezTo>
                    <a:pt x="1928" y="1841"/>
                    <a:pt x="2118" y="1805"/>
                    <a:pt x="2293" y="1729"/>
                  </a:cubicBezTo>
                  <a:cubicBezTo>
                    <a:pt x="2457" y="1654"/>
                    <a:pt x="2353" y="1431"/>
                    <a:pt x="2204" y="1416"/>
                  </a:cubicBezTo>
                  <a:cubicBezTo>
                    <a:pt x="1802" y="1401"/>
                    <a:pt x="1415" y="1327"/>
                    <a:pt x="1087" y="1088"/>
                  </a:cubicBezTo>
                  <a:cubicBezTo>
                    <a:pt x="968" y="999"/>
                    <a:pt x="834" y="850"/>
                    <a:pt x="745" y="716"/>
                  </a:cubicBezTo>
                  <a:cubicBezTo>
                    <a:pt x="715" y="672"/>
                    <a:pt x="700" y="642"/>
                    <a:pt x="671" y="597"/>
                  </a:cubicBezTo>
                  <a:cubicBezTo>
                    <a:pt x="656" y="568"/>
                    <a:pt x="656" y="553"/>
                    <a:pt x="641" y="523"/>
                  </a:cubicBezTo>
                  <a:cubicBezTo>
                    <a:pt x="636" y="514"/>
                    <a:pt x="632" y="508"/>
                    <a:pt x="629" y="503"/>
                  </a:cubicBezTo>
                  <a:lnTo>
                    <a:pt x="629" y="503"/>
                  </a:lnTo>
                  <a:cubicBezTo>
                    <a:pt x="629" y="501"/>
                    <a:pt x="628" y="498"/>
                    <a:pt x="626" y="493"/>
                  </a:cubicBezTo>
                  <a:cubicBezTo>
                    <a:pt x="596" y="404"/>
                    <a:pt x="566" y="300"/>
                    <a:pt x="537" y="195"/>
                  </a:cubicBezTo>
                  <a:cubicBezTo>
                    <a:pt x="509" y="85"/>
                    <a:pt x="392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4"/>
            <p:cNvSpPr/>
            <p:nvPr/>
          </p:nvSpPr>
          <p:spPr>
            <a:xfrm>
              <a:off x="2244100" y="613125"/>
              <a:ext cx="93950" cy="106000"/>
            </a:xfrm>
            <a:custGeom>
              <a:avLst/>
              <a:gdLst/>
              <a:ahLst/>
              <a:cxnLst/>
              <a:rect l="l" t="t" r="r" b="b"/>
              <a:pathLst>
                <a:path w="3758" h="4240" extrusionOk="0">
                  <a:moveTo>
                    <a:pt x="3500" y="1"/>
                  </a:moveTo>
                  <a:cubicBezTo>
                    <a:pt x="3490" y="1"/>
                    <a:pt x="3479" y="2"/>
                    <a:pt x="3469" y="4"/>
                  </a:cubicBezTo>
                  <a:cubicBezTo>
                    <a:pt x="2978" y="108"/>
                    <a:pt x="2531" y="376"/>
                    <a:pt x="2114" y="629"/>
                  </a:cubicBezTo>
                  <a:cubicBezTo>
                    <a:pt x="1727" y="897"/>
                    <a:pt x="1355" y="1210"/>
                    <a:pt x="1057" y="1582"/>
                  </a:cubicBezTo>
                  <a:cubicBezTo>
                    <a:pt x="775" y="1939"/>
                    <a:pt x="551" y="2311"/>
                    <a:pt x="373" y="2728"/>
                  </a:cubicBezTo>
                  <a:cubicBezTo>
                    <a:pt x="283" y="2936"/>
                    <a:pt x="209" y="3145"/>
                    <a:pt x="149" y="3368"/>
                  </a:cubicBezTo>
                  <a:cubicBezTo>
                    <a:pt x="105" y="3562"/>
                    <a:pt x="1" y="3859"/>
                    <a:pt x="75" y="4068"/>
                  </a:cubicBezTo>
                  <a:cubicBezTo>
                    <a:pt x="117" y="4178"/>
                    <a:pt x="218" y="4240"/>
                    <a:pt x="318" y="4240"/>
                  </a:cubicBezTo>
                  <a:cubicBezTo>
                    <a:pt x="394" y="4240"/>
                    <a:pt x="470" y="4204"/>
                    <a:pt x="522" y="4127"/>
                  </a:cubicBezTo>
                  <a:cubicBezTo>
                    <a:pt x="641" y="3963"/>
                    <a:pt x="626" y="3725"/>
                    <a:pt x="670" y="3532"/>
                  </a:cubicBezTo>
                  <a:cubicBezTo>
                    <a:pt x="730" y="3338"/>
                    <a:pt x="790" y="3130"/>
                    <a:pt x="879" y="2936"/>
                  </a:cubicBezTo>
                  <a:cubicBezTo>
                    <a:pt x="1028" y="2564"/>
                    <a:pt x="1251" y="2207"/>
                    <a:pt x="1504" y="1894"/>
                  </a:cubicBezTo>
                  <a:cubicBezTo>
                    <a:pt x="1772" y="1582"/>
                    <a:pt x="2099" y="1299"/>
                    <a:pt x="2442" y="1061"/>
                  </a:cubicBezTo>
                  <a:cubicBezTo>
                    <a:pt x="2844" y="793"/>
                    <a:pt x="3275" y="614"/>
                    <a:pt x="3633" y="287"/>
                  </a:cubicBezTo>
                  <a:cubicBezTo>
                    <a:pt x="3757" y="176"/>
                    <a:pt x="3637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94"/>
            <p:cNvSpPr/>
            <p:nvPr/>
          </p:nvSpPr>
          <p:spPr>
            <a:xfrm>
              <a:off x="2214325" y="660225"/>
              <a:ext cx="52950" cy="25875"/>
            </a:xfrm>
            <a:custGeom>
              <a:avLst/>
              <a:gdLst/>
              <a:ahLst/>
              <a:cxnLst/>
              <a:rect l="l" t="t" r="r" b="b"/>
              <a:pathLst>
                <a:path w="2118" h="1035" extrusionOk="0">
                  <a:moveTo>
                    <a:pt x="307" y="0"/>
                  </a:moveTo>
                  <a:cubicBezTo>
                    <a:pt x="201" y="0"/>
                    <a:pt x="107" y="56"/>
                    <a:pt x="75" y="174"/>
                  </a:cubicBezTo>
                  <a:cubicBezTo>
                    <a:pt x="1" y="397"/>
                    <a:pt x="224" y="636"/>
                    <a:pt x="388" y="770"/>
                  </a:cubicBezTo>
                  <a:cubicBezTo>
                    <a:pt x="537" y="889"/>
                    <a:pt x="730" y="993"/>
                    <a:pt x="939" y="1023"/>
                  </a:cubicBezTo>
                  <a:cubicBezTo>
                    <a:pt x="994" y="1031"/>
                    <a:pt x="1051" y="1034"/>
                    <a:pt x="1107" y="1034"/>
                  </a:cubicBezTo>
                  <a:cubicBezTo>
                    <a:pt x="1474" y="1034"/>
                    <a:pt x="1847" y="867"/>
                    <a:pt x="2040" y="531"/>
                  </a:cubicBezTo>
                  <a:cubicBezTo>
                    <a:pt x="2117" y="388"/>
                    <a:pt x="1998" y="253"/>
                    <a:pt x="1871" y="253"/>
                  </a:cubicBezTo>
                  <a:cubicBezTo>
                    <a:pt x="1827" y="253"/>
                    <a:pt x="1781" y="269"/>
                    <a:pt x="1742" y="308"/>
                  </a:cubicBezTo>
                  <a:cubicBezTo>
                    <a:pt x="1683" y="353"/>
                    <a:pt x="1638" y="383"/>
                    <a:pt x="1579" y="412"/>
                  </a:cubicBezTo>
                  <a:cubicBezTo>
                    <a:pt x="1549" y="442"/>
                    <a:pt x="1519" y="457"/>
                    <a:pt x="1474" y="472"/>
                  </a:cubicBezTo>
                  <a:cubicBezTo>
                    <a:pt x="1474" y="482"/>
                    <a:pt x="1452" y="493"/>
                    <a:pt x="1450" y="493"/>
                  </a:cubicBezTo>
                  <a:cubicBezTo>
                    <a:pt x="1449" y="493"/>
                    <a:pt x="1451" y="491"/>
                    <a:pt x="1460" y="487"/>
                  </a:cubicBezTo>
                  <a:cubicBezTo>
                    <a:pt x="1445" y="487"/>
                    <a:pt x="1430" y="502"/>
                    <a:pt x="1415" y="502"/>
                  </a:cubicBezTo>
                  <a:cubicBezTo>
                    <a:pt x="1370" y="516"/>
                    <a:pt x="1340" y="531"/>
                    <a:pt x="1296" y="531"/>
                  </a:cubicBezTo>
                  <a:cubicBezTo>
                    <a:pt x="1296" y="531"/>
                    <a:pt x="1279" y="536"/>
                    <a:pt x="1267" y="540"/>
                  </a:cubicBezTo>
                  <a:lnTo>
                    <a:pt x="1267" y="540"/>
                  </a:lnTo>
                  <a:cubicBezTo>
                    <a:pt x="1254" y="540"/>
                    <a:pt x="1221" y="546"/>
                    <a:pt x="1221" y="546"/>
                  </a:cubicBezTo>
                  <a:lnTo>
                    <a:pt x="1117" y="546"/>
                  </a:lnTo>
                  <a:cubicBezTo>
                    <a:pt x="1107" y="546"/>
                    <a:pt x="1084" y="540"/>
                    <a:pt x="1083" y="540"/>
                  </a:cubicBezTo>
                  <a:lnTo>
                    <a:pt x="1083" y="540"/>
                  </a:lnTo>
                  <a:cubicBezTo>
                    <a:pt x="1082" y="540"/>
                    <a:pt x="1087" y="541"/>
                    <a:pt x="1102" y="546"/>
                  </a:cubicBezTo>
                  <a:cubicBezTo>
                    <a:pt x="1087" y="546"/>
                    <a:pt x="1058" y="531"/>
                    <a:pt x="1043" y="531"/>
                  </a:cubicBezTo>
                  <a:cubicBezTo>
                    <a:pt x="1013" y="531"/>
                    <a:pt x="983" y="516"/>
                    <a:pt x="953" y="502"/>
                  </a:cubicBezTo>
                  <a:cubicBezTo>
                    <a:pt x="946" y="502"/>
                    <a:pt x="931" y="498"/>
                    <a:pt x="922" y="496"/>
                  </a:cubicBezTo>
                  <a:lnTo>
                    <a:pt x="922" y="496"/>
                  </a:lnTo>
                  <a:cubicBezTo>
                    <a:pt x="910" y="487"/>
                    <a:pt x="879" y="472"/>
                    <a:pt x="879" y="472"/>
                  </a:cubicBezTo>
                  <a:cubicBezTo>
                    <a:pt x="849" y="457"/>
                    <a:pt x="820" y="442"/>
                    <a:pt x="805" y="427"/>
                  </a:cubicBezTo>
                  <a:cubicBezTo>
                    <a:pt x="787" y="419"/>
                    <a:pt x="775" y="410"/>
                    <a:pt x="774" y="410"/>
                  </a:cubicBezTo>
                  <a:lnTo>
                    <a:pt x="774" y="410"/>
                  </a:lnTo>
                  <a:cubicBezTo>
                    <a:pt x="773" y="410"/>
                    <a:pt x="777" y="415"/>
                    <a:pt x="790" y="427"/>
                  </a:cubicBezTo>
                  <a:cubicBezTo>
                    <a:pt x="775" y="412"/>
                    <a:pt x="760" y="397"/>
                    <a:pt x="745" y="383"/>
                  </a:cubicBezTo>
                  <a:cubicBezTo>
                    <a:pt x="715" y="368"/>
                    <a:pt x="700" y="338"/>
                    <a:pt x="671" y="308"/>
                  </a:cubicBezTo>
                  <a:cubicBezTo>
                    <a:pt x="656" y="308"/>
                    <a:pt x="641" y="293"/>
                    <a:pt x="641" y="278"/>
                  </a:cubicBezTo>
                  <a:cubicBezTo>
                    <a:pt x="634" y="272"/>
                    <a:pt x="631" y="270"/>
                    <a:pt x="630" y="270"/>
                  </a:cubicBezTo>
                  <a:lnTo>
                    <a:pt x="630" y="270"/>
                  </a:lnTo>
                  <a:cubicBezTo>
                    <a:pt x="630" y="270"/>
                    <a:pt x="630" y="270"/>
                    <a:pt x="630" y="270"/>
                  </a:cubicBezTo>
                  <a:lnTo>
                    <a:pt x="630" y="270"/>
                  </a:lnTo>
                  <a:cubicBezTo>
                    <a:pt x="629" y="268"/>
                    <a:pt x="628" y="266"/>
                    <a:pt x="626" y="263"/>
                  </a:cubicBezTo>
                  <a:cubicBezTo>
                    <a:pt x="581" y="174"/>
                    <a:pt x="537" y="70"/>
                    <a:pt x="433" y="25"/>
                  </a:cubicBezTo>
                  <a:cubicBezTo>
                    <a:pt x="391" y="9"/>
                    <a:pt x="348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94"/>
            <p:cNvSpPr/>
            <p:nvPr/>
          </p:nvSpPr>
          <p:spPr>
            <a:xfrm>
              <a:off x="2205400" y="654775"/>
              <a:ext cx="24125" cy="45950"/>
            </a:xfrm>
            <a:custGeom>
              <a:avLst/>
              <a:gdLst/>
              <a:ahLst/>
              <a:cxnLst/>
              <a:rect l="l" t="t" r="r" b="b"/>
              <a:pathLst>
                <a:path w="965" h="1838" extrusionOk="0">
                  <a:moveTo>
                    <a:pt x="768" y="0"/>
                  </a:moveTo>
                  <a:cubicBezTo>
                    <a:pt x="755" y="0"/>
                    <a:pt x="743" y="2"/>
                    <a:pt x="730" y="5"/>
                  </a:cubicBezTo>
                  <a:cubicBezTo>
                    <a:pt x="566" y="50"/>
                    <a:pt x="447" y="214"/>
                    <a:pt x="358" y="333"/>
                  </a:cubicBezTo>
                  <a:cubicBezTo>
                    <a:pt x="269" y="467"/>
                    <a:pt x="194" y="601"/>
                    <a:pt x="135" y="749"/>
                  </a:cubicBezTo>
                  <a:cubicBezTo>
                    <a:pt x="90" y="883"/>
                    <a:pt x="45" y="1017"/>
                    <a:pt x="30" y="1166"/>
                  </a:cubicBezTo>
                  <a:cubicBezTo>
                    <a:pt x="15" y="1330"/>
                    <a:pt x="1" y="1508"/>
                    <a:pt x="60" y="1672"/>
                  </a:cubicBezTo>
                  <a:cubicBezTo>
                    <a:pt x="101" y="1767"/>
                    <a:pt x="179" y="1838"/>
                    <a:pt x="283" y="1838"/>
                  </a:cubicBezTo>
                  <a:cubicBezTo>
                    <a:pt x="293" y="1838"/>
                    <a:pt x="303" y="1837"/>
                    <a:pt x="313" y="1836"/>
                  </a:cubicBezTo>
                  <a:cubicBezTo>
                    <a:pt x="447" y="1821"/>
                    <a:pt x="507" y="1717"/>
                    <a:pt x="522" y="1613"/>
                  </a:cubicBezTo>
                  <a:cubicBezTo>
                    <a:pt x="536" y="1479"/>
                    <a:pt x="522" y="1360"/>
                    <a:pt x="536" y="1226"/>
                  </a:cubicBezTo>
                  <a:cubicBezTo>
                    <a:pt x="536" y="1196"/>
                    <a:pt x="536" y="1166"/>
                    <a:pt x="536" y="1121"/>
                  </a:cubicBezTo>
                  <a:cubicBezTo>
                    <a:pt x="536" y="1107"/>
                    <a:pt x="551" y="1092"/>
                    <a:pt x="551" y="1077"/>
                  </a:cubicBezTo>
                  <a:cubicBezTo>
                    <a:pt x="566" y="1017"/>
                    <a:pt x="581" y="943"/>
                    <a:pt x="596" y="883"/>
                  </a:cubicBezTo>
                  <a:cubicBezTo>
                    <a:pt x="611" y="824"/>
                    <a:pt x="641" y="764"/>
                    <a:pt x="656" y="705"/>
                  </a:cubicBezTo>
                  <a:cubicBezTo>
                    <a:pt x="670" y="690"/>
                    <a:pt x="670" y="675"/>
                    <a:pt x="685" y="660"/>
                  </a:cubicBezTo>
                  <a:cubicBezTo>
                    <a:pt x="700" y="630"/>
                    <a:pt x="715" y="601"/>
                    <a:pt x="730" y="571"/>
                  </a:cubicBezTo>
                  <a:cubicBezTo>
                    <a:pt x="760" y="511"/>
                    <a:pt x="790" y="467"/>
                    <a:pt x="834" y="407"/>
                  </a:cubicBezTo>
                  <a:cubicBezTo>
                    <a:pt x="864" y="347"/>
                    <a:pt x="923" y="288"/>
                    <a:pt x="938" y="214"/>
                  </a:cubicBezTo>
                  <a:cubicBezTo>
                    <a:pt x="965" y="107"/>
                    <a:pt x="87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94"/>
            <p:cNvSpPr/>
            <p:nvPr/>
          </p:nvSpPr>
          <p:spPr>
            <a:xfrm>
              <a:off x="2201850" y="707050"/>
              <a:ext cx="58275" cy="56075"/>
            </a:xfrm>
            <a:custGeom>
              <a:avLst/>
              <a:gdLst/>
              <a:ahLst/>
              <a:cxnLst/>
              <a:rect l="l" t="t" r="r" b="b"/>
              <a:pathLst>
                <a:path w="2331" h="2243" extrusionOk="0">
                  <a:moveTo>
                    <a:pt x="215" y="1"/>
                  </a:moveTo>
                  <a:cubicBezTo>
                    <a:pt x="83" y="1"/>
                    <a:pt x="0" y="173"/>
                    <a:pt x="98" y="296"/>
                  </a:cubicBezTo>
                  <a:cubicBezTo>
                    <a:pt x="411" y="698"/>
                    <a:pt x="485" y="1174"/>
                    <a:pt x="753" y="1606"/>
                  </a:cubicBezTo>
                  <a:cubicBezTo>
                    <a:pt x="887" y="1829"/>
                    <a:pt x="1080" y="2037"/>
                    <a:pt x="1319" y="2141"/>
                  </a:cubicBezTo>
                  <a:cubicBezTo>
                    <a:pt x="1460" y="2204"/>
                    <a:pt x="1614" y="2242"/>
                    <a:pt x="1765" y="2242"/>
                  </a:cubicBezTo>
                  <a:cubicBezTo>
                    <a:pt x="1900" y="2242"/>
                    <a:pt x="2033" y="2212"/>
                    <a:pt x="2152" y="2141"/>
                  </a:cubicBezTo>
                  <a:cubicBezTo>
                    <a:pt x="2286" y="2082"/>
                    <a:pt x="2331" y="1918"/>
                    <a:pt x="2271" y="1784"/>
                  </a:cubicBezTo>
                  <a:cubicBezTo>
                    <a:pt x="2236" y="1701"/>
                    <a:pt x="2124" y="1618"/>
                    <a:pt x="2020" y="1618"/>
                  </a:cubicBezTo>
                  <a:cubicBezTo>
                    <a:pt x="1994" y="1618"/>
                    <a:pt x="1968" y="1623"/>
                    <a:pt x="1944" y="1635"/>
                  </a:cubicBezTo>
                  <a:cubicBezTo>
                    <a:pt x="1884" y="1650"/>
                    <a:pt x="1839" y="1665"/>
                    <a:pt x="1795" y="1680"/>
                  </a:cubicBezTo>
                  <a:cubicBezTo>
                    <a:pt x="1810" y="1675"/>
                    <a:pt x="1813" y="1673"/>
                    <a:pt x="1810" y="1673"/>
                  </a:cubicBezTo>
                  <a:cubicBezTo>
                    <a:pt x="1805" y="1673"/>
                    <a:pt x="1775" y="1680"/>
                    <a:pt x="1765" y="1680"/>
                  </a:cubicBezTo>
                  <a:lnTo>
                    <a:pt x="1676" y="1680"/>
                  </a:lnTo>
                  <a:cubicBezTo>
                    <a:pt x="1735" y="1680"/>
                    <a:pt x="1661" y="1665"/>
                    <a:pt x="1646" y="1665"/>
                  </a:cubicBezTo>
                  <a:cubicBezTo>
                    <a:pt x="1631" y="1665"/>
                    <a:pt x="1601" y="1650"/>
                    <a:pt x="1586" y="1650"/>
                  </a:cubicBezTo>
                  <a:cubicBezTo>
                    <a:pt x="1572" y="1635"/>
                    <a:pt x="1557" y="1635"/>
                    <a:pt x="1557" y="1635"/>
                  </a:cubicBezTo>
                  <a:cubicBezTo>
                    <a:pt x="1527" y="1620"/>
                    <a:pt x="1512" y="1606"/>
                    <a:pt x="1497" y="1606"/>
                  </a:cubicBezTo>
                  <a:cubicBezTo>
                    <a:pt x="1467" y="1591"/>
                    <a:pt x="1452" y="1576"/>
                    <a:pt x="1423" y="1561"/>
                  </a:cubicBezTo>
                  <a:cubicBezTo>
                    <a:pt x="1420" y="1559"/>
                    <a:pt x="1417" y="1556"/>
                    <a:pt x="1414" y="1555"/>
                  </a:cubicBezTo>
                  <a:lnTo>
                    <a:pt x="1414" y="1555"/>
                  </a:lnTo>
                  <a:cubicBezTo>
                    <a:pt x="1414" y="1553"/>
                    <a:pt x="1408" y="1546"/>
                    <a:pt x="1393" y="1531"/>
                  </a:cubicBezTo>
                  <a:cubicBezTo>
                    <a:pt x="1348" y="1487"/>
                    <a:pt x="1319" y="1457"/>
                    <a:pt x="1274" y="1412"/>
                  </a:cubicBezTo>
                  <a:cubicBezTo>
                    <a:pt x="1259" y="1390"/>
                    <a:pt x="1259" y="1390"/>
                    <a:pt x="1259" y="1390"/>
                  </a:cubicBezTo>
                  <a:cubicBezTo>
                    <a:pt x="1259" y="1390"/>
                    <a:pt x="1259" y="1390"/>
                    <a:pt x="1244" y="1367"/>
                  </a:cubicBezTo>
                  <a:cubicBezTo>
                    <a:pt x="1229" y="1353"/>
                    <a:pt x="1214" y="1338"/>
                    <a:pt x="1199" y="1308"/>
                  </a:cubicBezTo>
                  <a:cubicBezTo>
                    <a:pt x="1170" y="1263"/>
                    <a:pt x="1140" y="1204"/>
                    <a:pt x="1110" y="1159"/>
                  </a:cubicBezTo>
                  <a:cubicBezTo>
                    <a:pt x="887" y="757"/>
                    <a:pt x="738" y="266"/>
                    <a:pt x="306" y="28"/>
                  </a:cubicBezTo>
                  <a:cubicBezTo>
                    <a:pt x="274" y="9"/>
                    <a:pt x="24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94"/>
            <p:cNvSpPr/>
            <p:nvPr/>
          </p:nvSpPr>
          <p:spPr>
            <a:xfrm>
              <a:off x="2245975" y="745700"/>
              <a:ext cx="13775" cy="21400"/>
            </a:xfrm>
            <a:custGeom>
              <a:avLst/>
              <a:gdLst/>
              <a:ahLst/>
              <a:cxnLst/>
              <a:rect l="l" t="t" r="r" b="b"/>
              <a:pathLst>
                <a:path w="551" h="856" extrusionOk="0">
                  <a:moveTo>
                    <a:pt x="194" y="0"/>
                  </a:moveTo>
                  <a:cubicBezTo>
                    <a:pt x="149" y="15"/>
                    <a:pt x="104" y="30"/>
                    <a:pt x="74" y="60"/>
                  </a:cubicBezTo>
                  <a:cubicBezTo>
                    <a:pt x="30" y="104"/>
                    <a:pt x="0" y="149"/>
                    <a:pt x="15" y="208"/>
                  </a:cubicBezTo>
                  <a:cubicBezTo>
                    <a:pt x="15" y="253"/>
                    <a:pt x="15" y="283"/>
                    <a:pt x="15" y="328"/>
                  </a:cubicBezTo>
                  <a:cubicBezTo>
                    <a:pt x="15" y="357"/>
                    <a:pt x="15" y="387"/>
                    <a:pt x="15" y="432"/>
                  </a:cubicBezTo>
                  <a:cubicBezTo>
                    <a:pt x="30" y="551"/>
                    <a:pt x="30" y="700"/>
                    <a:pt x="134" y="789"/>
                  </a:cubicBezTo>
                  <a:cubicBezTo>
                    <a:pt x="164" y="819"/>
                    <a:pt x="194" y="834"/>
                    <a:pt x="238" y="848"/>
                  </a:cubicBezTo>
                  <a:cubicBezTo>
                    <a:pt x="258" y="848"/>
                    <a:pt x="278" y="855"/>
                    <a:pt x="298" y="855"/>
                  </a:cubicBezTo>
                  <a:cubicBezTo>
                    <a:pt x="308" y="855"/>
                    <a:pt x="318" y="853"/>
                    <a:pt x="328" y="848"/>
                  </a:cubicBezTo>
                  <a:cubicBezTo>
                    <a:pt x="357" y="848"/>
                    <a:pt x="387" y="834"/>
                    <a:pt x="417" y="819"/>
                  </a:cubicBezTo>
                  <a:cubicBezTo>
                    <a:pt x="447" y="804"/>
                    <a:pt x="476" y="774"/>
                    <a:pt x="506" y="744"/>
                  </a:cubicBezTo>
                  <a:cubicBezTo>
                    <a:pt x="521" y="685"/>
                    <a:pt x="551" y="640"/>
                    <a:pt x="536" y="581"/>
                  </a:cubicBezTo>
                  <a:cubicBezTo>
                    <a:pt x="536" y="536"/>
                    <a:pt x="536" y="506"/>
                    <a:pt x="521" y="461"/>
                  </a:cubicBezTo>
                  <a:cubicBezTo>
                    <a:pt x="506" y="432"/>
                    <a:pt x="506" y="402"/>
                    <a:pt x="491" y="357"/>
                  </a:cubicBezTo>
                  <a:cubicBezTo>
                    <a:pt x="476" y="328"/>
                    <a:pt x="476" y="298"/>
                    <a:pt x="461" y="268"/>
                  </a:cubicBezTo>
                  <a:cubicBezTo>
                    <a:pt x="447" y="223"/>
                    <a:pt x="432" y="194"/>
                    <a:pt x="417" y="149"/>
                  </a:cubicBezTo>
                  <a:cubicBezTo>
                    <a:pt x="402" y="104"/>
                    <a:pt x="372" y="60"/>
                    <a:pt x="328" y="30"/>
                  </a:cubicBezTo>
                  <a:cubicBezTo>
                    <a:pt x="283" y="15"/>
                    <a:pt x="23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94"/>
            <p:cNvSpPr/>
            <p:nvPr/>
          </p:nvSpPr>
          <p:spPr>
            <a:xfrm>
              <a:off x="2170425" y="737050"/>
              <a:ext cx="55100" cy="92300"/>
            </a:xfrm>
            <a:custGeom>
              <a:avLst/>
              <a:gdLst/>
              <a:ahLst/>
              <a:cxnLst/>
              <a:rect l="l" t="t" r="r" b="b"/>
              <a:pathLst>
                <a:path w="2204" h="3692" extrusionOk="0">
                  <a:moveTo>
                    <a:pt x="1867" y="1"/>
                  </a:moveTo>
                  <a:cubicBezTo>
                    <a:pt x="1561" y="1"/>
                    <a:pt x="1248" y="181"/>
                    <a:pt x="1013" y="361"/>
                  </a:cubicBezTo>
                  <a:cubicBezTo>
                    <a:pt x="760" y="569"/>
                    <a:pt x="551" y="852"/>
                    <a:pt x="402" y="1135"/>
                  </a:cubicBezTo>
                  <a:cubicBezTo>
                    <a:pt x="224" y="1492"/>
                    <a:pt x="134" y="1879"/>
                    <a:pt x="90" y="2266"/>
                  </a:cubicBezTo>
                  <a:cubicBezTo>
                    <a:pt x="60" y="2460"/>
                    <a:pt x="45" y="2653"/>
                    <a:pt x="45" y="2847"/>
                  </a:cubicBezTo>
                  <a:cubicBezTo>
                    <a:pt x="45" y="3055"/>
                    <a:pt x="0" y="3308"/>
                    <a:pt x="60" y="3502"/>
                  </a:cubicBezTo>
                  <a:cubicBezTo>
                    <a:pt x="105" y="3628"/>
                    <a:pt x="216" y="3691"/>
                    <a:pt x="326" y="3691"/>
                  </a:cubicBezTo>
                  <a:cubicBezTo>
                    <a:pt x="436" y="3691"/>
                    <a:pt x="544" y="3628"/>
                    <a:pt x="581" y="3502"/>
                  </a:cubicBezTo>
                  <a:cubicBezTo>
                    <a:pt x="626" y="3338"/>
                    <a:pt x="596" y="3144"/>
                    <a:pt x="611" y="2966"/>
                  </a:cubicBezTo>
                  <a:cubicBezTo>
                    <a:pt x="611" y="2787"/>
                    <a:pt x="611" y="2609"/>
                    <a:pt x="626" y="2445"/>
                  </a:cubicBezTo>
                  <a:cubicBezTo>
                    <a:pt x="655" y="2102"/>
                    <a:pt x="730" y="1760"/>
                    <a:pt x="849" y="1448"/>
                  </a:cubicBezTo>
                  <a:cubicBezTo>
                    <a:pt x="968" y="1194"/>
                    <a:pt x="1117" y="956"/>
                    <a:pt x="1325" y="763"/>
                  </a:cubicBezTo>
                  <a:cubicBezTo>
                    <a:pt x="1534" y="569"/>
                    <a:pt x="1772" y="465"/>
                    <a:pt x="2025" y="331"/>
                  </a:cubicBezTo>
                  <a:cubicBezTo>
                    <a:pt x="2203" y="242"/>
                    <a:pt x="2099" y="19"/>
                    <a:pt x="1935" y="4"/>
                  </a:cubicBezTo>
                  <a:cubicBezTo>
                    <a:pt x="1913" y="2"/>
                    <a:pt x="1890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94"/>
            <p:cNvSpPr/>
            <p:nvPr/>
          </p:nvSpPr>
          <p:spPr>
            <a:xfrm>
              <a:off x="2159250" y="739725"/>
              <a:ext cx="27950" cy="46925"/>
            </a:xfrm>
            <a:custGeom>
              <a:avLst/>
              <a:gdLst/>
              <a:ahLst/>
              <a:cxnLst/>
              <a:rect l="l" t="t" r="r" b="b"/>
              <a:pathLst>
                <a:path w="1118" h="1877" extrusionOk="0">
                  <a:moveTo>
                    <a:pt x="814" y="1262"/>
                  </a:moveTo>
                  <a:lnTo>
                    <a:pt x="814" y="1262"/>
                  </a:lnTo>
                  <a:cubicBezTo>
                    <a:pt x="812" y="1262"/>
                    <a:pt x="816" y="1270"/>
                    <a:pt x="822" y="1275"/>
                  </a:cubicBezTo>
                  <a:lnTo>
                    <a:pt x="822" y="1275"/>
                  </a:lnTo>
                  <a:cubicBezTo>
                    <a:pt x="823" y="1274"/>
                    <a:pt x="822" y="1271"/>
                    <a:pt x="820" y="1266"/>
                  </a:cubicBezTo>
                  <a:cubicBezTo>
                    <a:pt x="817" y="1263"/>
                    <a:pt x="815" y="1262"/>
                    <a:pt x="814" y="1262"/>
                  </a:cubicBezTo>
                  <a:close/>
                  <a:moveTo>
                    <a:pt x="269" y="1"/>
                  </a:moveTo>
                  <a:cubicBezTo>
                    <a:pt x="150" y="16"/>
                    <a:pt x="75" y="75"/>
                    <a:pt x="31" y="180"/>
                  </a:cubicBezTo>
                  <a:cubicBezTo>
                    <a:pt x="1" y="269"/>
                    <a:pt x="1" y="373"/>
                    <a:pt x="16" y="447"/>
                  </a:cubicBezTo>
                  <a:cubicBezTo>
                    <a:pt x="16" y="537"/>
                    <a:pt x="31" y="626"/>
                    <a:pt x="46" y="715"/>
                  </a:cubicBezTo>
                  <a:cubicBezTo>
                    <a:pt x="75" y="879"/>
                    <a:pt x="120" y="1028"/>
                    <a:pt x="194" y="1177"/>
                  </a:cubicBezTo>
                  <a:cubicBezTo>
                    <a:pt x="269" y="1326"/>
                    <a:pt x="358" y="1460"/>
                    <a:pt x="462" y="1579"/>
                  </a:cubicBezTo>
                  <a:cubicBezTo>
                    <a:pt x="581" y="1713"/>
                    <a:pt x="715" y="1847"/>
                    <a:pt x="909" y="1876"/>
                  </a:cubicBezTo>
                  <a:cubicBezTo>
                    <a:pt x="968" y="1876"/>
                    <a:pt x="1043" y="1832"/>
                    <a:pt x="1073" y="1772"/>
                  </a:cubicBezTo>
                  <a:cubicBezTo>
                    <a:pt x="1117" y="1713"/>
                    <a:pt x="1102" y="1638"/>
                    <a:pt x="1073" y="1579"/>
                  </a:cubicBezTo>
                  <a:cubicBezTo>
                    <a:pt x="1043" y="1504"/>
                    <a:pt x="983" y="1445"/>
                    <a:pt x="924" y="1400"/>
                  </a:cubicBezTo>
                  <a:cubicBezTo>
                    <a:pt x="909" y="1370"/>
                    <a:pt x="879" y="1355"/>
                    <a:pt x="864" y="1326"/>
                  </a:cubicBezTo>
                  <a:cubicBezTo>
                    <a:pt x="849" y="1311"/>
                    <a:pt x="834" y="1296"/>
                    <a:pt x="834" y="1281"/>
                  </a:cubicBezTo>
                  <a:cubicBezTo>
                    <a:pt x="830" y="1281"/>
                    <a:pt x="826" y="1279"/>
                    <a:pt x="822" y="1275"/>
                  </a:cubicBezTo>
                  <a:lnTo>
                    <a:pt x="822" y="1275"/>
                  </a:lnTo>
                  <a:cubicBezTo>
                    <a:pt x="822" y="1276"/>
                    <a:pt x="822" y="1276"/>
                    <a:pt x="821" y="1276"/>
                  </a:cubicBezTo>
                  <a:cubicBezTo>
                    <a:pt x="816" y="1276"/>
                    <a:pt x="790" y="1248"/>
                    <a:pt x="790" y="1236"/>
                  </a:cubicBezTo>
                  <a:cubicBezTo>
                    <a:pt x="790" y="1221"/>
                    <a:pt x="775" y="1207"/>
                    <a:pt x="760" y="1192"/>
                  </a:cubicBezTo>
                  <a:cubicBezTo>
                    <a:pt x="745" y="1162"/>
                    <a:pt x="730" y="1147"/>
                    <a:pt x="715" y="1117"/>
                  </a:cubicBezTo>
                  <a:cubicBezTo>
                    <a:pt x="671" y="1058"/>
                    <a:pt x="641" y="998"/>
                    <a:pt x="611" y="939"/>
                  </a:cubicBezTo>
                  <a:lnTo>
                    <a:pt x="611" y="939"/>
                  </a:lnTo>
                  <a:cubicBezTo>
                    <a:pt x="614" y="944"/>
                    <a:pt x="615" y="946"/>
                    <a:pt x="615" y="946"/>
                  </a:cubicBezTo>
                  <a:cubicBezTo>
                    <a:pt x="616" y="946"/>
                    <a:pt x="613" y="939"/>
                    <a:pt x="611" y="933"/>
                  </a:cubicBezTo>
                  <a:lnTo>
                    <a:pt x="611" y="933"/>
                  </a:lnTo>
                  <a:cubicBezTo>
                    <a:pt x="611" y="934"/>
                    <a:pt x="611" y="937"/>
                    <a:pt x="611" y="939"/>
                  </a:cubicBezTo>
                  <a:cubicBezTo>
                    <a:pt x="608" y="928"/>
                    <a:pt x="607" y="924"/>
                    <a:pt x="607" y="924"/>
                  </a:cubicBezTo>
                  <a:lnTo>
                    <a:pt x="607" y="924"/>
                  </a:lnTo>
                  <a:cubicBezTo>
                    <a:pt x="607" y="924"/>
                    <a:pt x="609" y="928"/>
                    <a:pt x="611" y="933"/>
                  </a:cubicBezTo>
                  <a:lnTo>
                    <a:pt x="611" y="933"/>
                  </a:lnTo>
                  <a:cubicBezTo>
                    <a:pt x="609" y="907"/>
                    <a:pt x="596" y="893"/>
                    <a:pt x="596" y="879"/>
                  </a:cubicBezTo>
                  <a:cubicBezTo>
                    <a:pt x="581" y="849"/>
                    <a:pt x="567" y="820"/>
                    <a:pt x="567" y="790"/>
                  </a:cubicBezTo>
                  <a:cubicBezTo>
                    <a:pt x="537" y="730"/>
                    <a:pt x="522" y="656"/>
                    <a:pt x="522" y="596"/>
                  </a:cubicBezTo>
                  <a:cubicBezTo>
                    <a:pt x="507" y="567"/>
                    <a:pt x="507" y="552"/>
                    <a:pt x="507" y="537"/>
                  </a:cubicBezTo>
                  <a:cubicBezTo>
                    <a:pt x="507" y="507"/>
                    <a:pt x="507" y="477"/>
                    <a:pt x="507" y="447"/>
                  </a:cubicBezTo>
                  <a:cubicBezTo>
                    <a:pt x="507" y="358"/>
                    <a:pt x="507" y="269"/>
                    <a:pt x="492" y="180"/>
                  </a:cubicBezTo>
                  <a:cubicBezTo>
                    <a:pt x="477" y="90"/>
                    <a:pt x="358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94"/>
            <p:cNvSpPr/>
            <p:nvPr/>
          </p:nvSpPr>
          <p:spPr>
            <a:xfrm>
              <a:off x="2122800" y="790075"/>
              <a:ext cx="103100" cy="144850"/>
            </a:xfrm>
            <a:custGeom>
              <a:avLst/>
              <a:gdLst/>
              <a:ahLst/>
              <a:cxnLst/>
              <a:rect l="l" t="t" r="r" b="b"/>
              <a:pathLst>
                <a:path w="4124" h="5794" extrusionOk="0">
                  <a:moveTo>
                    <a:pt x="1900" y="0"/>
                  </a:moveTo>
                  <a:cubicBezTo>
                    <a:pt x="1736" y="0"/>
                    <a:pt x="1569" y="31"/>
                    <a:pt x="1444" y="71"/>
                  </a:cubicBezTo>
                  <a:cubicBezTo>
                    <a:pt x="1117" y="175"/>
                    <a:pt x="804" y="383"/>
                    <a:pt x="581" y="666"/>
                  </a:cubicBezTo>
                  <a:cubicBezTo>
                    <a:pt x="119" y="1232"/>
                    <a:pt x="0" y="2065"/>
                    <a:pt x="209" y="2765"/>
                  </a:cubicBezTo>
                  <a:cubicBezTo>
                    <a:pt x="417" y="3494"/>
                    <a:pt x="953" y="4090"/>
                    <a:pt x="1593" y="4447"/>
                  </a:cubicBezTo>
                  <a:cubicBezTo>
                    <a:pt x="1920" y="4626"/>
                    <a:pt x="2263" y="4745"/>
                    <a:pt x="2620" y="4834"/>
                  </a:cubicBezTo>
                  <a:cubicBezTo>
                    <a:pt x="2918" y="4893"/>
                    <a:pt x="3573" y="4968"/>
                    <a:pt x="3468" y="5429"/>
                  </a:cubicBezTo>
                  <a:cubicBezTo>
                    <a:pt x="3419" y="5628"/>
                    <a:pt x="3601" y="5793"/>
                    <a:pt x="3772" y="5793"/>
                  </a:cubicBezTo>
                  <a:cubicBezTo>
                    <a:pt x="3857" y="5793"/>
                    <a:pt x="3940" y="5752"/>
                    <a:pt x="3989" y="5653"/>
                  </a:cubicBezTo>
                  <a:cubicBezTo>
                    <a:pt x="4123" y="5340"/>
                    <a:pt x="4064" y="5027"/>
                    <a:pt x="3855" y="4774"/>
                  </a:cubicBezTo>
                  <a:cubicBezTo>
                    <a:pt x="3617" y="4492"/>
                    <a:pt x="3290" y="4373"/>
                    <a:pt x="2947" y="4298"/>
                  </a:cubicBezTo>
                  <a:cubicBezTo>
                    <a:pt x="2248" y="4149"/>
                    <a:pt x="1608" y="3896"/>
                    <a:pt x="1146" y="3331"/>
                  </a:cubicBezTo>
                  <a:cubicBezTo>
                    <a:pt x="730" y="2810"/>
                    <a:pt x="566" y="2080"/>
                    <a:pt x="804" y="1440"/>
                  </a:cubicBezTo>
                  <a:cubicBezTo>
                    <a:pt x="908" y="1128"/>
                    <a:pt x="1117" y="845"/>
                    <a:pt x="1414" y="666"/>
                  </a:cubicBezTo>
                  <a:cubicBezTo>
                    <a:pt x="1548" y="592"/>
                    <a:pt x="1712" y="532"/>
                    <a:pt x="1876" y="502"/>
                  </a:cubicBezTo>
                  <a:cubicBezTo>
                    <a:pt x="2039" y="473"/>
                    <a:pt x="2203" y="502"/>
                    <a:pt x="2367" y="458"/>
                  </a:cubicBezTo>
                  <a:cubicBezTo>
                    <a:pt x="2486" y="413"/>
                    <a:pt x="2501" y="279"/>
                    <a:pt x="2426" y="190"/>
                  </a:cubicBezTo>
                  <a:cubicBezTo>
                    <a:pt x="2310" y="49"/>
                    <a:pt x="2107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94"/>
            <p:cNvSpPr/>
            <p:nvPr/>
          </p:nvSpPr>
          <p:spPr>
            <a:xfrm>
              <a:off x="2115350" y="862525"/>
              <a:ext cx="77200" cy="98725"/>
            </a:xfrm>
            <a:custGeom>
              <a:avLst/>
              <a:gdLst/>
              <a:ahLst/>
              <a:cxnLst/>
              <a:rect l="l" t="t" r="r" b="b"/>
              <a:pathLst>
                <a:path w="3088" h="3949" extrusionOk="0">
                  <a:moveTo>
                    <a:pt x="863" y="1"/>
                  </a:moveTo>
                  <a:cubicBezTo>
                    <a:pt x="484" y="1"/>
                    <a:pt x="193" y="526"/>
                    <a:pt x="120" y="834"/>
                  </a:cubicBezTo>
                  <a:cubicBezTo>
                    <a:pt x="0" y="1281"/>
                    <a:pt x="105" y="1728"/>
                    <a:pt x="313" y="2115"/>
                  </a:cubicBezTo>
                  <a:cubicBezTo>
                    <a:pt x="551" y="2531"/>
                    <a:pt x="908" y="2859"/>
                    <a:pt x="1295" y="3142"/>
                  </a:cubicBezTo>
                  <a:cubicBezTo>
                    <a:pt x="1489" y="3276"/>
                    <a:pt x="1697" y="3395"/>
                    <a:pt x="1906" y="3529"/>
                  </a:cubicBezTo>
                  <a:cubicBezTo>
                    <a:pt x="2159" y="3663"/>
                    <a:pt x="2382" y="3826"/>
                    <a:pt x="2650" y="3931"/>
                  </a:cubicBezTo>
                  <a:cubicBezTo>
                    <a:pt x="2678" y="3943"/>
                    <a:pt x="2705" y="3948"/>
                    <a:pt x="2731" y="3948"/>
                  </a:cubicBezTo>
                  <a:cubicBezTo>
                    <a:pt x="2934" y="3948"/>
                    <a:pt x="3087" y="3629"/>
                    <a:pt x="2903" y="3484"/>
                  </a:cubicBezTo>
                  <a:cubicBezTo>
                    <a:pt x="2248" y="2978"/>
                    <a:pt x="1400" y="2725"/>
                    <a:pt x="908" y="2025"/>
                  </a:cubicBezTo>
                  <a:cubicBezTo>
                    <a:pt x="700" y="1742"/>
                    <a:pt x="581" y="1430"/>
                    <a:pt x="596" y="1088"/>
                  </a:cubicBezTo>
                  <a:cubicBezTo>
                    <a:pt x="611" y="924"/>
                    <a:pt x="641" y="775"/>
                    <a:pt x="715" y="641"/>
                  </a:cubicBezTo>
                  <a:cubicBezTo>
                    <a:pt x="789" y="492"/>
                    <a:pt x="938" y="388"/>
                    <a:pt x="1013" y="239"/>
                  </a:cubicBezTo>
                  <a:cubicBezTo>
                    <a:pt x="1057" y="120"/>
                    <a:pt x="998" y="1"/>
                    <a:pt x="879" y="1"/>
                  </a:cubicBezTo>
                  <a:cubicBezTo>
                    <a:pt x="873" y="1"/>
                    <a:pt x="86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94"/>
            <p:cNvSpPr/>
            <p:nvPr/>
          </p:nvSpPr>
          <p:spPr>
            <a:xfrm>
              <a:off x="2175250" y="968525"/>
              <a:ext cx="22725" cy="29500"/>
            </a:xfrm>
            <a:custGeom>
              <a:avLst/>
              <a:gdLst/>
              <a:ahLst/>
              <a:cxnLst/>
              <a:rect l="l" t="t" r="r" b="b"/>
              <a:pathLst>
                <a:path w="909" h="1180" extrusionOk="0">
                  <a:moveTo>
                    <a:pt x="246" y="513"/>
                  </a:moveTo>
                  <a:cubicBezTo>
                    <a:pt x="248" y="517"/>
                    <a:pt x="250" y="521"/>
                    <a:pt x="254" y="524"/>
                  </a:cubicBezTo>
                  <a:cubicBezTo>
                    <a:pt x="251" y="521"/>
                    <a:pt x="248" y="517"/>
                    <a:pt x="246" y="513"/>
                  </a:cubicBezTo>
                  <a:close/>
                  <a:moveTo>
                    <a:pt x="323" y="629"/>
                  </a:moveTo>
                  <a:lnTo>
                    <a:pt x="323" y="629"/>
                  </a:lnTo>
                  <a:cubicBezTo>
                    <a:pt x="331" y="643"/>
                    <a:pt x="337" y="658"/>
                    <a:pt x="343" y="673"/>
                  </a:cubicBezTo>
                  <a:cubicBezTo>
                    <a:pt x="333" y="662"/>
                    <a:pt x="330" y="644"/>
                    <a:pt x="323" y="629"/>
                  </a:cubicBezTo>
                  <a:close/>
                  <a:moveTo>
                    <a:pt x="358" y="747"/>
                  </a:moveTo>
                  <a:cubicBezTo>
                    <a:pt x="358" y="758"/>
                    <a:pt x="358" y="777"/>
                    <a:pt x="364" y="792"/>
                  </a:cubicBezTo>
                  <a:lnTo>
                    <a:pt x="364" y="792"/>
                  </a:lnTo>
                  <a:cubicBezTo>
                    <a:pt x="363" y="777"/>
                    <a:pt x="361" y="762"/>
                    <a:pt x="358" y="747"/>
                  </a:cubicBezTo>
                  <a:close/>
                  <a:moveTo>
                    <a:pt x="171" y="1"/>
                  </a:moveTo>
                  <a:cubicBezTo>
                    <a:pt x="105" y="1"/>
                    <a:pt x="42" y="54"/>
                    <a:pt x="16" y="107"/>
                  </a:cubicBezTo>
                  <a:cubicBezTo>
                    <a:pt x="1" y="182"/>
                    <a:pt x="1" y="271"/>
                    <a:pt x="60" y="316"/>
                  </a:cubicBezTo>
                  <a:cubicBezTo>
                    <a:pt x="131" y="372"/>
                    <a:pt x="189" y="443"/>
                    <a:pt x="246" y="513"/>
                  </a:cubicBezTo>
                  <a:lnTo>
                    <a:pt x="246" y="513"/>
                  </a:lnTo>
                  <a:cubicBezTo>
                    <a:pt x="241" y="507"/>
                    <a:pt x="239" y="500"/>
                    <a:pt x="235" y="494"/>
                  </a:cubicBezTo>
                  <a:lnTo>
                    <a:pt x="235" y="494"/>
                  </a:lnTo>
                  <a:cubicBezTo>
                    <a:pt x="265" y="533"/>
                    <a:pt x="294" y="574"/>
                    <a:pt x="318" y="619"/>
                  </a:cubicBezTo>
                  <a:lnTo>
                    <a:pt x="318" y="619"/>
                  </a:lnTo>
                  <a:cubicBezTo>
                    <a:pt x="317" y="617"/>
                    <a:pt x="315" y="615"/>
                    <a:pt x="314" y="613"/>
                  </a:cubicBezTo>
                  <a:lnTo>
                    <a:pt x="314" y="613"/>
                  </a:lnTo>
                  <a:cubicBezTo>
                    <a:pt x="343" y="673"/>
                    <a:pt x="358" y="747"/>
                    <a:pt x="373" y="807"/>
                  </a:cubicBezTo>
                  <a:cubicBezTo>
                    <a:pt x="369" y="803"/>
                    <a:pt x="366" y="798"/>
                    <a:pt x="364" y="792"/>
                  </a:cubicBezTo>
                  <a:lnTo>
                    <a:pt x="364" y="792"/>
                  </a:lnTo>
                  <a:cubicBezTo>
                    <a:pt x="369" y="856"/>
                    <a:pt x="364" y="926"/>
                    <a:pt x="388" y="986"/>
                  </a:cubicBezTo>
                  <a:cubicBezTo>
                    <a:pt x="418" y="1090"/>
                    <a:pt x="522" y="1179"/>
                    <a:pt x="641" y="1179"/>
                  </a:cubicBezTo>
                  <a:cubicBezTo>
                    <a:pt x="686" y="1179"/>
                    <a:pt x="730" y="1164"/>
                    <a:pt x="775" y="1134"/>
                  </a:cubicBezTo>
                  <a:cubicBezTo>
                    <a:pt x="834" y="1105"/>
                    <a:pt x="864" y="1045"/>
                    <a:pt x="894" y="986"/>
                  </a:cubicBezTo>
                  <a:cubicBezTo>
                    <a:pt x="909" y="911"/>
                    <a:pt x="909" y="837"/>
                    <a:pt x="894" y="762"/>
                  </a:cubicBezTo>
                  <a:cubicBezTo>
                    <a:pt x="894" y="718"/>
                    <a:pt x="879" y="673"/>
                    <a:pt x="864" y="613"/>
                  </a:cubicBezTo>
                  <a:cubicBezTo>
                    <a:pt x="834" y="524"/>
                    <a:pt x="790" y="435"/>
                    <a:pt x="730" y="345"/>
                  </a:cubicBezTo>
                  <a:cubicBezTo>
                    <a:pt x="671" y="256"/>
                    <a:pt x="596" y="182"/>
                    <a:pt x="492" y="107"/>
                  </a:cubicBezTo>
                  <a:cubicBezTo>
                    <a:pt x="403" y="48"/>
                    <a:pt x="299" y="18"/>
                    <a:pt x="194" y="3"/>
                  </a:cubicBezTo>
                  <a:cubicBezTo>
                    <a:pt x="187" y="2"/>
                    <a:pt x="179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4"/>
            <p:cNvSpPr/>
            <p:nvPr/>
          </p:nvSpPr>
          <p:spPr>
            <a:xfrm>
              <a:off x="2246575" y="993025"/>
              <a:ext cx="34775" cy="57075"/>
            </a:xfrm>
            <a:custGeom>
              <a:avLst/>
              <a:gdLst/>
              <a:ahLst/>
              <a:cxnLst/>
              <a:rect l="l" t="t" r="r" b="b"/>
              <a:pathLst>
                <a:path w="1391" h="2283" extrusionOk="0">
                  <a:moveTo>
                    <a:pt x="280" y="0"/>
                  </a:moveTo>
                  <a:cubicBezTo>
                    <a:pt x="134" y="0"/>
                    <a:pt x="0" y="161"/>
                    <a:pt x="36" y="303"/>
                  </a:cubicBezTo>
                  <a:cubicBezTo>
                    <a:pt x="50" y="378"/>
                    <a:pt x="80" y="422"/>
                    <a:pt x="110" y="482"/>
                  </a:cubicBezTo>
                  <a:cubicBezTo>
                    <a:pt x="110" y="497"/>
                    <a:pt x="125" y="526"/>
                    <a:pt x="140" y="541"/>
                  </a:cubicBezTo>
                  <a:cubicBezTo>
                    <a:pt x="140" y="554"/>
                    <a:pt x="162" y="589"/>
                    <a:pt x="159" y="589"/>
                  </a:cubicBezTo>
                  <a:cubicBezTo>
                    <a:pt x="158" y="589"/>
                    <a:pt x="157" y="588"/>
                    <a:pt x="155" y="586"/>
                  </a:cubicBezTo>
                  <a:lnTo>
                    <a:pt x="155" y="586"/>
                  </a:lnTo>
                  <a:cubicBezTo>
                    <a:pt x="199" y="675"/>
                    <a:pt x="229" y="780"/>
                    <a:pt x="244" y="869"/>
                  </a:cubicBezTo>
                  <a:cubicBezTo>
                    <a:pt x="289" y="1062"/>
                    <a:pt x="318" y="1271"/>
                    <a:pt x="393" y="1464"/>
                  </a:cubicBezTo>
                  <a:cubicBezTo>
                    <a:pt x="497" y="1807"/>
                    <a:pt x="750" y="2268"/>
                    <a:pt x="1167" y="2283"/>
                  </a:cubicBezTo>
                  <a:cubicBezTo>
                    <a:pt x="1316" y="2283"/>
                    <a:pt x="1390" y="2089"/>
                    <a:pt x="1286" y="1970"/>
                  </a:cubicBezTo>
                  <a:cubicBezTo>
                    <a:pt x="1167" y="1866"/>
                    <a:pt x="1078" y="1792"/>
                    <a:pt x="988" y="1658"/>
                  </a:cubicBezTo>
                  <a:cubicBezTo>
                    <a:pt x="944" y="1568"/>
                    <a:pt x="929" y="1524"/>
                    <a:pt x="899" y="1434"/>
                  </a:cubicBezTo>
                  <a:cubicBezTo>
                    <a:pt x="884" y="1360"/>
                    <a:pt x="854" y="1286"/>
                    <a:pt x="839" y="1196"/>
                  </a:cubicBezTo>
                  <a:cubicBezTo>
                    <a:pt x="795" y="1003"/>
                    <a:pt x="765" y="824"/>
                    <a:pt x="720" y="631"/>
                  </a:cubicBezTo>
                  <a:cubicBezTo>
                    <a:pt x="691" y="526"/>
                    <a:pt x="661" y="422"/>
                    <a:pt x="616" y="318"/>
                  </a:cubicBezTo>
                  <a:cubicBezTo>
                    <a:pt x="557" y="199"/>
                    <a:pt x="497" y="110"/>
                    <a:pt x="393" y="35"/>
                  </a:cubicBezTo>
                  <a:cubicBezTo>
                    <a:pt x="356" y="11"/>
                    <a:pt x="318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94"/>
            <p:cNvSpPr/>
            <p:nvPr/>
          </p:nvSpPr>
          <p:spPr>
            <a:xfrm>
              <a:off x="2231075" y="1001750"/>
              <a:ext cx="34625" cy="27375"/>
            </a:xfrm>
            <a:custGeom>
              <a:avLst/>
              <a:gdLst/>
              <a:ahLst/>
              <a:cxnLst/>
              <a:rect l="l" t="t" r="r" b="b"/>
              <a:pathLst>
                <a:path w="1385" h="1095" extrusionOk="0">
                  <a:moveTo>
                    <a:pt x="800" y="713"/>
                  </a:moveTo>
                  <a:cubicBezTo>
                    <a:pt x="801" y="713"/>
                    <a:pt x="803" y="713"/>
                    <a:pt x="804" y="713"/>
                  </a:cubicBezTo>
                  <a:cubicBezTo>
                    <a:pt x="807" y="716"/>
                    <a:pt x="807" y="716"/>
                    <a:pt x="807" y="716"/>
                  </a:cubicBezTo>
                  <a:cubicBezTo>
                    <a:pt x="806" y="716"/>
                    <a:pt x="803" y="715"/>
                    <a:pt x="800" y="713"/>
                  </a:cubicBezTo>
                  <a:close/>
                  <a:moveTo>
                    <a:pt x="1062" y="973"/>
                  </a:moveTo>
                  <a:cubicBezTo>
                    <a:pt x="1061" y="974"/>
                    <a:pt x="1068" y="984"/>
                    <a:pt x="1068" y="984"/>
                  </a:cubicBezTo>
                  <a:cubicBezTo>
                    <a:pt x="1069" y="984"/>
                    <a:pt x="1067" y="981"/>
                    <a:pt x="1062" y="973"/>
                  </a:cubicBezTo>
                  <a:close/>
                  <a:moveTo>
                    <a:pt x="362" y="0"/>
                  </a:moveTo>
                  <a:cubicBezTo>
                    <a:pt x="300" y="0"/>
                    <a:pt x="239" y="9"/>
                    <a:pt x="179" y="29"/>
                  </a:cubicBezTo>
                  <a:cubicBezTo>
                    <a:pt x="90" y="58"/>
                    <a:pt x="1" y="148"/>
                    <a:pt x="1" y="252"/>
                  </a:cubicBezTo>
                  <a:cubicBezTo>
                    <a:pt x="16" y="356"/>
                    <a:pt x="75" y="445"/>
                    <a:pt x="179" y="475"/>
                  </a:cubicBezTo>
                  <a:cubicBezTo>
                    <a:pt x="224" y="490"/>
                    <a:pt x="269" y="505"/>
                    <a:pt x="328" y="520"/>
                  </a:cubicBezTo>
                  <a:cubicBezTo>
                    <a:pt x="373" y="520"/>
                    <a:pt x="432" y="535"/>
                    <a:pt x="477" y="550"/>
                  </a:cubicBezTo>
                  <a:cubicBezTo>
                    <a:pt x="507" y="550"/>
                    <a:pt x="522" y="564"/>
                    <a:pt x="551" y="564"/>
                  </a:cubicBezTo>
                  <a:cubicBezTo>
                    <a:pt x="557" y="570"/>
                    <a:pt x="561" y="574"/>
                    <a:pt x="564" y="576"/>
                  </a:cubicBezTo>
                  <a:lnTo>
                    <a:pt x="564" y="576"/>
                  </a:lnTo>
                  <a:cubicBezTo>
                    <a:pt x="558" y="574"/>
                    <a:pt x="554" y="573"/>
                    <a:pt x="554" y="573"/>
                  </a:cubicBezTo>
                  <a:lnTo>
                    <a:pt x="554" y="573"/>
                  </a:lnTo>
                  <a:cubicBezTo>
                    <a:pt x="553" y="573"/>
                    <a:pt x="556" y="574"/>
                    <a:pt x="566" y="579"/>
                  </a:cubicBezTo>
                  <a:cubicBezTo>
                    <a:pt x="611" y="594"/>
                    <a:pt x="670" y="624"/>
                    <a:pt x="700" y="654"/>
                  </a:cubicBezTo>
                  <a:cubicBezTo>
                    <a:pt x="730" y="669"/>
                    <a:pt x="745" y="684"/>
                    <a:pt x="775" y="698"/>
                  </a:cubicBezTo>
                  <a:cubicBezTo>
                    <a:pt x="775" y="698"/>
                    <a:pt x="777" y="701"/>
                    <a:pt x="781" y="704"/>
                  </a:cubicBezTo>
                  <a:lnTo>
                    <a:pt x="781" y="704"/>
                  </a:lnTo>
                  <a:cubicBezTo>
                    <a:pt x="782" y="706"/>
                    <a:pt x="785" y="708"/>
                    <a:pt x="790" y="713"/>
                  </a:cubicBezTo>
                  <a:cubicBezTo>
                    <a:pt x="834" y="743"/>
                    <a:pt x="864" y="773"/>
                    <a:pt x="909" y="818"/>
                  </a:cubicBezTo>
                  <a:cubicBezTo>
                    <a:pt x="938" y="847"/>
                    <a:pt x="983" y="892"/>
                    <a:pt x="1013" y="922"/>
                  </a:cubicBezTo>
                  <a:cubicBezTo>
                    <a:pt x="1028" y="937"/>
                    <a:pt x="1043" y="952"/>
                    <a:pt x="1057" y="966"/>
                  </a:cubicBezTo>
                  <a:cubicBezTo>
                    <a:pt x="1059" y="969"/>
                    <a:pt x="1060" y="971"/>
                    <a:pt x="1062" y="973"/>
                  </a:cubicBezTo>
                  <a:lnTo>
                    <a:pt x="1062" y="973"/>
                  </a:lnTo>
                  <a:cubicBezTo>
                    <a:pt x="1062" y="973"/>
                    <a:pt x="1062" y="973"/>
                    <a:pt x="1062" y="973"/>
                  </a:cubicBezTo>
                  <a:lnTo>
                    <a:pt x="1062" y="973"/>
                  </a:lnTo>
                  <a:cubicBezTo>
                    <a:pt x="1063" y="973"/>
                    <a:pt x="1066" y="975"/>
                    <a:pt x="1072" y="981"/>
                  </a:cubicBezTo>
                  <a:cubicBezTo>
                    <a:pt x="1072" y="996"/>
                    <a:pt x="1087" y="1011"/>
                    <a:pt x="1087" y="1011"/>
                  </a:cubicBezTo>
                  <a:cubicBezTo>
                    <a:pt x="1122" y="1058"/>
                    <a:pt x="1166" y="1095"/>
                    <a:pt x="1219" y="1095"/>
                  </a:cubicBezTo>
                  <a:cubicBezTo>
                    <a:pt x="1234" y="1095"/>
                    <a:pt x="1250" y="1092"/>
                    <a:pt x="1266" y="1085"/>
                  </a:cubicBezTo>
                  <a:cubicBezTo>
                    <a:pt x="1325" y="1071"/>
                    <a:pt x="1385" y="1011"/>
                    <a:pt x="1385" y="937"/>
                  </a:cubicBezTo>
                  <a:cubicBezTo>
                    <a:pt x="1370" y="803"/>
                    <a:pt x="1340" y="669"/>
                    <a:pt x="1266" y="550"/>
                  </a:cubicBezTo>
                  <a:cubicBezTo>
                    <a:pt x="1191" y="431"/>
                    <a:pt x="1087" y="326"/>
                    <a:pt x="968" y="237"/>
                  </a:cubicBezTo>
                  <a:cubicBezTo>
                    <a:pt x="806" y="110"/>
                    <a:pt x="580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94"/>
            <p:cNvSpPr/>
            <p:nvPr/>
          </p:nvSpPr>
          <p:spPr>
            <a:xfrm>
              <a:off x="2220300" y="964025"/>
              <a:ext cx="133900" cy="33400"/>
            </a:xfrm>
            <a:custGeom>
              <a:avLst/>
              <a:gdLst/>
              <a:ahLst/>
              <a:cxnLst/>
              <a:rect l="l" t="t" r="r" b="b"/>
              <a:pathLst>
                <a:path w="5356" h="1336" extrusionOk="0">
                  <a:moveTo>
                    <a:pt x="488" y="0"/>
                  </a:moveTo>
                  <a:cubicBezTo>
                    <a:pt x="410" y="0"/>
                    <a:pt x="331" y="2"/>
                    <a:pt x="253" y="4"/>
                  </a:cubicBezTo>
                  <a:cubicBezTo>
                    <a:pt x="60" y="4"/>
                    <a:pt x="0" y="317"/>
                    <a:pt x="208" y="362"/>
                  </a:cubicBezTo>
                  <a:cubicBezTo>
                    <a:pt x="1131" y="600"/>
                    <a:pt x="2069" y="645"/>
                    <a:pt x="2992" y="927"/>
                  </a:cubicBezTo>
                  <a:cubicBezTo>
                    <a:pt x="3424" y="1061"/>
                    <a:pt x="3855" y="1285"/>
                    <a:pt x="4317" y="1329"/>
                  </a:cubicBezTo>
                  <a:cubicBezTo>
                    <a:pt x="4360" y="1333"/>
                    <a:pt x="4407" y="1335"/>
                    <a:pt x="4455" y="1335"/>
                  </a:cubicBezTo>
                  <a:cubicBezTo>
                    <a:pt x="4782" y="1335"/>
                    <a:pt x="5182" y="1237"/>
                    <a:pt x="5299" y="912"/>
                  </a:cubicBezTo>
                  <a:cubicBezTo>
                    <a:pt x="5355" y="744"/>
                    <a:pt x="5199" y="628"/>
                    <a:pt x="5044" y="628"/>
                  </a:cubicBezTo>
                  <a:cubicBezTo>
                    <a:pt x="5035" y="628"/>
                    <a:pt x="5025" y="629"/>
                    <a:pt x="5016" y="630"/>
                  </a:cubicBezTo>
                  <a:cubicBezTo>
                    <a:pt x="4852" y="659"/>
                    <a:pt x="4718" y="779"/>
                    <a:pt x="4540" y="793"/>
                  </a:cubicBezTo>
                  <a:cubicBezTo>
                    <a:pt x="4497" y="800"/>
                    <a:pt x="4455" y="803"/>
                    <a:pt x="4413" y="803"/>
                  </a:cubicBezTo>
                  <a:cubicBezTo>
                    <a:pt x="4262" y="803"/>
                    <a:pt x="4110" y="765"/>
                    <a:pt x="3959" y="719"/>
                  </a:cubicBezTo>
                  <a:cubicBezTo>
                    <a:pt x="3557" y="585"/>
                    <a:pt x="3156" y="406"/>
                    <a:pt x="2739" y="302"/>
                  </a:cubicBezTo>
                  <a:cubicBezTo>
                    <a:pt x="2024" y="127"/>
                    <a:pt x="1248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4"/>
            <p:cNvSpPr/>
            <p:nvPr/>
          </p:nvSpPr>
          <p:spPr>
            <a:xfrm>
              <a:off x="2291725" y="977875"/>
              <a:ext cx="35750" cy="54175"/>
            </a:xfrm>
            <a:custGeom>
              <a:avLst/>
              <a:gdLst/>
              <a:ahLst/>
              <a:cxnLst/>
              <a:rect l="l" t="t" r="r" b="b"/>
              <a:pathLst>
                <a:path w="1430" h="2167" extrusionOk="0">
                  <a:moveTo>
                    <a:pt x="220" y="1"/>
                  </a:moveTo>
                  <a:cubicBezTo>
                    <a:pt x="171" y="1"/>
                    <a:pt x="124" y="19"/>
                    <a:pt x="90" y="61"/>
                  </a:cubicBezTo>
                  <a:cubicBezTo>
                    <a:pt x="31" y="120"/>
                    <a:pt x="1" y="239"/>
                    <a:pt x="60" y="299"/>
                  </a:cubicBezTo>
                  <a:cubicBezTo>
                    <a:pt x="75" y="329"/>
                    <a:pt x="90" y="344"/>
                    <a:pt x="105" y="358"/>
                  </a:cubicBezTo>
                  <a:cubicBezTo>
                    <a:pt x="120" y="388"/>
                    <a:pt x="135" y="403"/>
                    <a:pt x="135" y="403"/>
                  </a:cubicBezTo>
                  <a:cubicBezTo>
                    <a:pt x="150" y="433"/>
                    <a:pt x="165" y="448"/>
                    <a:pt x="165" y="463"/>
                  </a:cubicBezTo>
                  <a:cubicBezTo>
                    <a:pt x="176" y="474"/>
                    <a:pt x="187" y="502"/>
                    <a:pt x="185" y="502"/>
                  </a:cubicBezTo>
                  <a:cubicBezTo>
                    <a:pt x="185" y="502"/>
                    <a:pt x="183" y="500"/>
                    <a:pt x="180" y="492"/>
                  </a:cubicBezTo>
                  <a:lnTo>
                    <a:pt x="180" y="492"/>
                  </a:lnTo>
                  <a:cubicBezTo>
                    <a:pt x="194" y="537"/>
                    <a:pt x="209" y="567"/>
                    <a:pt x="224" y="612"/>
                  </a:cubicBezTo>
                  <a:cubicBezTo>
                    <a:pt x="224" y="641"/>
                    <a:pt x="224" y="656"/>
                    <a:pt x="239" y="671"/>
                  </a:cubicBezTo>
                  <a:cubicBezTo>
                    <a:pt x="240" y="678"/>
                    <a:pt x="242" y="684"/>
                    <a:pt x="243" y="688"/>
                  </a:cubicBezTo>
                  <a:lnTo>
                    <a:pt x="243" y="688"/>
                  </a:lnTo>
                  <a:cubicBezTo>
                    <a:pt x="242" y="687"/>
                    <a:pt x="242" y="687"/>
                    <a:pt x="242" y="687"/>
                  </a:cubicBezTo>
                  <a:cubicBezTo>
                    <a:pt x="240" y="687"/>
                    <a:pt x="239" y="694"/>
                    <a:pt x="239" y="716"/>
                  </a:cubicBezTo>
                  <a:cubicBezTo>
                    <a:pt x="269" y="939"/>
                    <a:pt x="239" y="1162"/>
                    <a:pt x="284" y="1400"/>
                  </a:cubicBezTo>
                  <a:cubicBezTo>
                    <a:pt x="313" y="1624"/>
                    <a:pt x="403" y="1832"/>
                    <a:pt x="581" y="1981"/>
                  </a:cubicBezTo>
                  <a:cubicBezTo>
                    <a:pt x="701" y="2082"/>
                    <a:pt x="867" y="2167"/>
                    <a:pt x="1025" y="2167"/>
                  </a:cubicBezTo>
                  <a:cubicBezTo>
                    <a:pt x="1122" y="2167"/>
                    <a:pt x="1217" y="2135"/>
                    <a:pt x="1296" y="2055"/>
                  </a:cubicBezTo>
                  <a:cubicBezTo>
                    <a:pt x="1430" y="1921"/>
                    <a:pt x="1355" y="1713"/>
                    <a:pt x="1177" y="1653"/>
                  </a:cubicBezTo>
                  <a:cubicBezTo>
                    <a:pt x="1147" y="1639"/>
                    <a:pt x="1132" y="1639"/>
                    <a:pt x="1102" y="1639"/>
                  </a:cubicBezTo>
                  <a:cubicBezTo>
                    <a:pt x="1073" y="1624"/>
                    <a:pt x="1058" y="1624"/>
                    <a:pt x="1028" y="1624"/>
                  </a:cubicBezTo>
                  <a:cubicBezTo>
                    <a:pt x="1022" y="1624"/>
                    <a:pt x="1017" y="1624"/>
                    <a:pt x="1014" y="1624"/>
                  </a:cubicBezTo>
                  <a:lnTo>
                    <a:pt x="1014" y="1624"/>
                  </a:lnTo>
                  <a:cubicBezTo>
                    <a:pt x="1014" y="1624"/>
                    <a:pt x="1013" y="1624"/>
                    <a:pt x="1013" y="1624"/>
                  </a:cubicBezTo>
                  <a:cubicBezTo>
                    <a:pt x="1003" y="1624"/>
                    <a:pt x="987" y="1617"/>
                    <a:pt x="985" y="1617"/>
                  </a:cubicBezTo>
                  <a:lnTo>
                    <a:pt x="985" y="1617"/>
                  </a:lnTo>
                  <a:cubicBezTo>
                    <a:pt x="985" y="1617"/>
                    <a:pt x="988" y="1619"/>
                    <a:pt x="998" y="1624"/>
                  </a:cubicBezTo>
                  <a:cubicBezTo>
                    <a:pt x="983" y="1624"/>
                    <a:pt x="968" y="1609"/>
                    <a:pt x="954" y="1594"/>
                  </a:cubicBezTo>
                  <a:cubicBezTo>
                    <a:pt x="949" y="1592"/>
                    <a:pt x="946" y="1591"/>
                    <a:pt x="945" y="1591"/>
                  </a:cubicBezTo>
                  <a:cubicBezTo>
                    <a:pt x="938" y="1591"/>
                    <a:pt x="950" y="1604"/>
                    <a:pt x="949" y="1604"/>
                  </a:cubicBezTo>
                  <a:cubicBezTo>
                    <a:pt x="949" y="1604"/>
                    <a:pt x="946" y="1602"/>
                    <a:pt x="939" y="1594"/>
                  </a:cubicBezTo>
                  <a:cubicBezTo>
                    <a:pt x="924" y="1579"/>
                    <a:pt x="909" y="1564"/>
                    <a:pt x="894" y="1549"/>
                  </a:cubicBezTo>
                  <a:cubicBezTo>
                    <a:pt x="884" y="1539"/>
                    <a:pt x="873" y="1522"/>
                    <a:pt x="873" y="1522"/>
                  </a:cubicBezTo>
                  <a:lnTo>
                    <a:pt x="873" y="1522"/>
                  </a:lnTo>
                  <a:cubicBezTo>
                    <a:pt x="873" y="1522"/>
                    <a:pt x="874" y="1525"/>
                    <a:pt x="879" y="1534"/>
                  </a:cubicBezTo>
                  <a:cubicBezTo>
                    <a:pt x="850" y="1490"/>
                    <a:pt x="835" y="1460"/>
                    <a:pt x="820" y="1416"/>
                  </a:cubicBezTo>
                  <a:lnTo>
                    <a:pt x="820" y="1416"/>
                  </a:lnTo>
                  <a:cubicBezTo>
                    <a:pt x="824" y="1427"/>
                    <a:pt x="825" y="1432"/>
                    <a:pt x="826" y="1432"/>
                  </a:cubicBezTo>
                  <a:cubicBezTo>
                    <a:pt x="827" y="1432"/>
                    <a:pt x="816" y="1396"/>
                    <a:pt x="805" y="1386"/>
                  </a:cubicBezTo>
                  <a:cubicBezTo>
                    <a:pt x="805" y="1371"/>
                    <a:pt x="790" y="1341"/>
                    <a:pt x="790" y="1311"/>
                  </a:cubicBezTo>
                  <a:cubicBezTo>
                    <a:pt x="775" y="1222"/>
                    <a:pt x="760" y="1147"/>
                    <a:pt x="760" y="1043"/>
                  </a:cubicBezTo>
                  <a:cubicBezTo>
                    <a:pt x="745" y="865"/>
                    <a:pt x="730" y="671"/>
                    <a:pt x="686" y="492"/>
                  </a:cubicBezTo>
                  <a:cubicBezTo>
                    <a:pt x="626" y="314"/>
                    <a:pt x="507" y="105"/>
                    <a:pt x="328" y="31"/>
                  </a:cubicBezTo>
                  <a:cubicBezTo>
                    <a:pt x="296" y="12"/>
                    <a:pt x="258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94"/>
            <p:cNvSpPr/>
            <p:nvPr/>
          </p:nvSpPr>
          <p:spPr>
            <a:xfrm>
              <a:off x="2257875" y="903475"/>
              <a:ext cx="18250" cy="49050"/>
            </a:xfrm>
            <a:custGeom>
              <a:avLst/>
              <a:gdLst/>
              <a:ahLst/>
              <a:cxnLst/>
              <a:rect l="l" t="t" r="r" b="b"/>
              <a:pathLst>
                <a:path w="730" h="1962" extrusionOk="0">
                  <a:moveTo>
                    <a:pt x="477" y="0"/>
                  </a:moveTo>
                  <a:cubicBezTo>
                    <a:pt x="239" y="30"/>
                    <a:pt x="164" y="253"/>
                    <a:pt x="90" y="462"/>
                  </a:cubicBezTo>
                  <a:cubicBezTo>
                    <a:pt x="45" y="611"/>
                    <a:pt x="15" y="789"/>
                    <a:pt x="15" y="953"/>
                  </a:cubicBezTo>
                  <a:cubicBezTo>
                    <a:pt x="0" y="1117"/>
                    <a:pt x="15" y="1280"/>
                    <a:pt x="45" y="1429"/>
                  </a:cubicBezTo>
                  <a:cubicBezTo>
                    <a:pt x="60" y="1593"/>
                    <a:pt x="134" y="1742"/>
                    <a:pt x="209" y="1891"/>
                  </a:cubicBezTo>
                  <a:cubicBezTo>
                    <a:pt x="231" y="1934"/>
                    <a:pt x="284" y="1962"/>
                    <a:pt x="335" y="1962"/>
                  </a:cubicBezTo>
                  <a:cubicBezTo>
                    <a:pt x="353" y="1962"/>
                    <a:pt x="371" y="1958"/>
                    <a:pt x="387" y="1950"/>
                  </a:cubicBezTo>
                  <a:cubicBezTo>
                    <a:pt x="462" y="1920"/>
                    <a:pt x="477" y="1846"/>
                    <a:pt x="462" y="1786"/>
                  </a:cubicBezTo>
                  <a:cubicBezTo>
                    <a:pt x="447" y="1652"/>
                    <a:pt x="462" y="1504"/>
                    <a:pt x="447" y="1385"/>
                  </a:cubicBezTo>
                  <a:cubicBezTo>
                    <a:pt x="447" y="1251"/>
                    <a:pt x="462" y="1102"/>
                    <a:pt x="477" y="998"/>
                  </a:cubicBezTo>
                  <a:cubicBezTo>
                    <a:pt x="506" y="864"/>
                    <a:pt x="551" y="744"/>
                    <a:pt x="596" y="611"/>
                  </a:cubicBezTo>
                  <a:cubicBezTo>
                    <a:pt x="611" y="581"/>
                    <a:pt x="611" y="551"/>
                    <a:pt x="626" y="506"/>
                  </a:cubicBezTo>
                  <a:lnTo>
                    <a:pt x="626" y="506"/>
                  </a:lnTo>
                  <a:cubicBezTo>
                    <a:pt x="623" y="515"/>
                    <a:pt x="622" y="519"/>
                    <a:pt x="623" y="519"/>
                  </a:cubicBezTo>
                  <a:cubicBezTo>
                    <a:pt x="626" y="519"/>
                    <a:pt x="655" y="459"/>
                    <a:pt x="655" y="447"/>
                  </a:cubicBezTo>
                  <a:cubicBezTo>
                    <a:pt x="715" y="343"/>
                    <a:pt x="730" y="238"/>
                    <a:pt x="670" y="119"/>
                  </a:cubicBezTo>
                  <a:cubicBezTo>
                    <a:pt x="640" y="60"/>
                    <a:pt x="55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94"/>
            <p:cNvSpPr/>
            <p:nvPr/>
          </p:nvSpPr>
          <p:spPr>
            <a:xfrm>
              <a:off x="2174975" y="836150"/>
              <a:ext cx="106000" cy="78075"/>
            </a:xfrm>
            <a:custGeom>
              <a:avLst/>
              <a:gdLst/>
              <a:ahLst/>
              <a:cxnLst/>
              <a:rect l="l" t="t" r="r" b="b"/>
              <a:pathLst>
                <a:path w="4240" h="3123" extrusionOk="0">
                  <a:moveTo>
                    <a:pt x="151" y="1"/>
                  </a:moveTo>
                  <a:cubicBezTo>
                    <a:pt x="64" y="1"/>
                    <a:pt x="0" y="68"/>
                    <a:pt x="12" y="163"/>
                  </a:cubicBezTo>
                  <a:cubicBezTo>
                    <a:pt x="71" y="535"/>
                    <a:pt x="458" y="862"/>
                    <a:pt x="726" y="1101"/>
                  </a:cubicBezTo>
                  <a:cubicBezTo>
                    <a:pt x="1039" y="1368"/>
                    <a:pt x="1381" y="1607"/>
                    <a:pt x="1753" y="1770"/>
                  </a:cubicBezTo>
                  <a:cubicBezTo>
                    <a:pt x="2140" y="1964"/>
                    <a:pt x="2557" y="2068"/>
                    <a:pt x="2944" y="2232"/>
                  </a:cubicBezTo>
                  <a:cubicBezTo>
                    <a:pt x="3123" y="2306"/>
                    <a:pt x="3287" y="2396"/>
                    <a:pt x="3435" y="2530"/>
                  </a:cubicBezTo>
                  <a:cubicBezTo>
                    <a:pt x="3495" y="2589"/>
                    <a:pt x="3540" y="2663"/>
                    <a:pt x="3584" y="2738"/>
                  </a:cubicBezTo>
                  <a:cubicBezTo>
                    <a:pt x="3629" y="2827"/>
                    <a:pt x="3644" y="2931"/>
                    <a:pt x="3703" y="3006"/>
                  </a:cubicBezTo>
                  <a:cubicBezTo>
                    <a:pt x="3751" y="3081"/>
                    <a:pt x="3841" y="3122"/>
                    <a:pt x="3927" y="3122"/>
                  </a:cubicBezTo>
                  <a:cubicBezTo>
                    <a:pt x="4028" y="3122"/>
                    <a:pt x="4126" y="3067"/>
                    <a:pt x="4150" y="2946"/>
                  </a:cubicBezTo>
                  <a:cubicBezTo>
                    <a:pt x="4239" y="2559"/>
                    <a:pt x="3867" y="2157"/>
                    <a:pt x="3555" y="1949"/>
                  </a:cubicBezTo>
                  <a:cubicBezTo>
                    <a:pt x="3182" y="1696"/>
                    <a:pt x="2721" y="1607"/>
                    <a:pt x="2289" y="1443"/>
                  </a:cubicBezTo>
                  <a:cubicBezTo>
                    <a:pt x="1902" y="1279"/>
                    <a:pt x="1530" y="1071"/>
                    <a:pt x="1203" y="833"/>
                  </a:cubicBezTo>
                  <a:cubicBezTo>
                    <a:pt x="1024" y="699"/>
                    <a:pt x="860" y="565"/>
                    <a:pt x="712" y="416"/>
                  </a:cubicBezTo>
                  <a:cubicBezTo>
                    <a:pt x="563" y="282"/>
                    <a:pt x="414" y="103"/>
                    <a:pt x="220" y="14"/>
                  </a:cubicBezTo>
                  <a:cubicBezTo>
                    <a:pt x="197" y="5"/>
                    <a:pt x="17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4"/>
            <p:cNvSpPr/>
            <p:nvPr/>
          </p:nvSpPr>
          <p:spPr>
            <a:xfrm>
              <a:off x="2168925" y="852750"/>
              <a:ext cx="35025" cy="24275"/>
            </a:xfrm>
            <a:custGeom>
              <a:avLst/>
              <a:gdLst/>
              <a:ahLst/>
              <a:cxnLst/>
              <a:rect l="l" t="t" r="r" b="b"/>
              <a:pathLst>
                <a:path w="1401" h="971" extrusionOk="0">
                  <a:moveTo>
                    <a:pt x="1162" y="466"/>
                  </a:moveTo>
                  <a:cubicBezTo>
                    <a:pt x="1152" y="466"/>
                    <a:pt x="1142" y="467"/>
                    <a:pt x="1133" y="468"/>
                  </a:cubicBezTo>
                  <a:lnTo>
                    <a:pt x="1133" y="468"/>
                  </a:lnTo>
                  <a:cubicBezTo>
                    <a:pt x="1124" y="470"/>
                    <a:pt x="1117" y="473"/>
                    <a:pt x="1122" y="473"/>
                  </a:cubicBezTo>
                  <a:cubicBezTo>
                    <a:pt x="1126" y="473"/>
                    <a:pt x="1137" y="471"/>
                    <a:pt x="1162" y="466"/>
                  </a:cubicBezTo>
                  <a:close/>
                  <a:moveTo>
                    <a:pt x="995" y="0"/>
                  </a:moveTo>
                  <a:cubicBezTo>
                    <a:pt x="966" y="0"/>
                    <a:pt x="937" y="2"/>
                    <a:pt x="909" y="5"/>
                  </a:cubicBezTo>
                  <a:cubicBezTo>
                    <a:pt x="760" y="20"/>
                    <a:pt x="626" y="50"/>
                    <a:pt x="507" y="109"/>
                  </a:cubicBezTo>
                  <a:cubicBezTo>
                    <a:pt x="388" y="169"/>
                    <a:pt x="284" y="243"/>
                    <a:pt x="209" y="332"/>
                  </a:cubicBezTo>
                  <a:cubicBezTo>
                    <a:pt x="105" y="437"/>
                    <a:pt x="1" y="585"/>
                    <a:pt x="16" y="749"/>
                  </a:cubicBezTo>
                  <a:cubicBezTo>
                    <a:pt x="31" y="824"/>
                    <a:pt x="60" y="898"/>
                    <a:pt x="135" y="943"/>
                  </a:cubicBezTo>
                  <a:cubicBezTo>
                    <a:pt x="168" y="959"/>
                    <a:pt x="214" y="971"/>
                    <a:pt x="258" y="971"/>
                  </a:cubicBezTo>
                  <a:cubicBezTo>
                    <a:pt x="295" y="971"/>
                    <a:pt x="331" y="963"/>
                    <a:pt x="358" y="943"/>
                  </a:cubicBezTo>
                  <a:cubicBezTo>
                    <a:pt x="388" y="913"/>
                    <a:pt x="418" y="898"/>
                    <a:pt x="447" y="868"/>
                  </a:cubicBezTo>
                  <a:cubicBezTo>
                    <a:pt x="447" y="853"/>
                    <a:pt x="462" y="853"/>
                    <a:pt x="462" y="838"/>
                  </a:cubicBezTo>
                  <a:cubicBezTo>
                    <a:pt x="477" y="824"/>
                    <a:pt x="492" y="809"/>
                    <a:pt x="507" y="779"/>
                  </a:cubicBezTo>
                  <a:cubicBezTo>
                    <a:pt x="511" y="779"/>
                    <a:pt x="514" y="779"/>
                    <a:pt x="516" y="779"/>
                  </a:cubicBezTo>
                  <a:lnTo>
                    <a:pt x="516" y="779"/>
                  </a:lnTo>
                  <a:cubicBezTo>
                    <a:pt x="508" y="791"/>
                    <a:pt x="496" y="804"/>
                    <a:pt x="497" y="804"/>
                  </a:cubicBezTo>
                  <a:cubicBezTo>
                    <a:pt x="497" y="804"/>
                    <a:pt x="500" y="801"/>
                    <a:pt x="507" y="794"/>
                  </a:cubicBezTo>
                  <a:cubicBezTo>
                    <a:pt x="513" y="788"/>
                    <a:pt x="516" y="783"/>
                    <a:pt x="519" y="778"/>
                  </a:cubicBezTo>
                  <a:lnTo>
                    <a:pt x="519" y="778"/>
                  </a:lnTo>
                  <a:cubicBezTo>
                    <a:pt x="520" y="777"/>
                    <a:pt x="521" y="776"/>
                    <a:pt x="521" y="774"/>
                  </a:cubicBezTo>
                  <a:lnTo>
                    <a:pt x="521" y="774"/>
                  </a:lnTo>
                  <a:cubicBezTo>
                    <a:pt x="525" y="768"/>
                    <a:pt x="529" y="764"/>
                    <a:pt x="537" y="764"/>
                  </a:cubicBezTo>
                  <a:cubicBezTo>
                    <a:pt x="552" y="749"/>
                    <a:pt x="567" y="734"/>
                    <a:pt x="581" y="719"/>
                  </a:cubicBezTo>
                  <a:cubicBezTo>
                    <a:pt x="606" y="682"/>
                    <a:pt x="631" y="655"/>
                    <a:pt x="664" y="630"/>
                  </a:cubicBezTo>
                  <a:lnTo>
                    <a:pt x="664" y="630"/>
                  </a:lnTo>
                  <a:cubicBezTo>
                    <a:pt x="663" y="632"/>
                    <a:pt x="663" y="632"/>
                    <a:pt x="664" y="632"/>
                  </a:cubicBezTo>
                  <a:cubicBezTo>
                    <a:pt x="665" y="632"/>
                    <a:pt x="667" y="632"/>
                    <a:pt x="671" y="630"/>
                  </a:cubicBezTo>
                  <a:cubicBezTo>
                    <a:pt x="671" y="630"/>
                    <a:pt x="686" y="615"/>
                    <a:pt x="700" y="615"/>
                  </a:cubicBezTo>
                  <a:cubicBezTo>
                    <a:pt x="715" y="600"/>
                    <a:pt x="730" y="585"/>
                    <a:pt x="760" y="571"/>
                  </a:cubicBezTo>
                  <a:cubicBezTo>
                    <a:pt x="775" y="556"/>
                    <a:pt x="790" y="556"/>
                    <a:pt x="820" y="541"/>
                  </a:cubicBezTo>
                  <a:cubicBezTo>
                    <a:pt x="826" y="538"/>
                    <a:pt x="828" y="537"/>
                    <a:pt x="829" y="537"/>
                  </a:cubicBezTo>
                  <a:lnTo>
                    <a:pt x="829" y="537"/>
                  </a:lnTo>
                  <a:cubicBezTo>
                    <a:pt x="833" y="537"/>
                    <a:pt x="802" y="556"/>
                    <a:pt x="790" y="556"/>
                  </a:cubicBezTo>
                  <a:cubicBezTo>
                    <a:pt x="805" y="556"/>
                    <a:pt x="820" y="541"/>
                    <a:pt x="834" y="541"/>
                  </a:cubicBezTo>
                  <a:cubicBezTo>
                    <a:pt x="879" y="526"/>
                    <a:pt x="924" y="511"/>
                    <a:pt x="968" y="496"/>
                  </a:cubicBezTo>
                  <a:lnTo>
                    <a:pt x="998" y="496"/>
                  </a:lnTo>
                  <a:cubicBezTo>
                    <a:pt x="1013" y="491"/>
                    <a:pt x="1010" y="489"/>
                    <a:pt x="1001" y="489"/>
                  </a:cubicBezTo>
                  <a:cubicBezTo>
                    <a:pt x="1000" y="489"/>
                    <a:pt x="999" y="490"/>
                    <a:pt x="998" y="490"/>
                  </a:cubicBezTo>
                  <a:lnTo>
                    <a:pt x="998" y="490"/>
                  </a:lnTo>
                  <a:cubicBezTo>
                    <a:pt x="1019" y="481"/>
                    <a:pt x="1033" y="481"/>
                    <a:pt x="1058" y="481"/>
                  </a:cubicBezTo>
                  <a:lnTo>
                    <a:pt x="1043" y="481"/>
                  </a:lnTo>
                  <a:cubicBezTo>
                    <a:pt x="1077" y="481"/>
                    <a:pt x="1103" y="472"/>
                    <a:pt x="1133" y="468"/>
                  </a:cubicBezTo>
                  <a:lnTo>
                    <a:pt x="1133" y="468"/>
                  </a:lnTo>
                  <a:cubicBezTo>
                    <a:pt x="1138" y="467"/>
                    <a:pt x="1143" y="466"/>
                    <a:pt x="1147" y="466"/>
                  </a:cubicBezTo>
                  <a:cubicBezTo>
                    <a:pt x="1177" y="466"/>
                    <a:pt x="1207" y="466"/>
                    <a:pt x="1236" y="451"/>
                  </a:cubicBezTo>
                  <a:cubicBezTo>
                    <a:pt x="1296" y="422"/>
                    <a:pt x="1355" y="377"/>
                    <a:pt x="1370" y="303"/>
                  </a:cubicBezTo>
                  <a:cubicBezTo>
                    <a:pt x="1400" y="243"/>
                    <a:pt x="1370" y="154"/>
                    <a:pt x="1326" y="109"/>
                  </a:cubicBezTo>
                  <a:cubicBezTo>
                    <a:pt x="1231" y="26"/>
                    <a:pt x="1109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94"/>
            <p:cNvSpPr/>
            <p:nvPr/>
          </p:nvSpPr>
          <p:spPr>
            <a:xfrm>
              <a:off x="2264650" y="890325"/>
              <a:ext cx="126250" cy="40150"/>
            </a:xfrm>
            <a:custGeom>
              <a:avLst/>
              <a:gdLst/>
              <a:ahLst/>
              <a:cxnLst/>
              <a:rect l="l" t="t" r="r" b="b"/>
              <a:pathLst>
                <a:path w="5050" h="1606" extrusionOk="0">
                  <a:moveTo>
                    <a:pt x="2249" y="0"/>
                  </a:moveTo>
                  <a:cubicBezTo>
                    <a:pt x="1916" y="0"/>
                    <a:pt x="1589" y="40"/>
                    <a:pt x="1263" y="124"/>
                  </a:cubicBezTo>
                  <a:cubicBezTo>
                    <a:pt x="876" y="214"/>
                    <a:pt x="310" y="377"/>
                    <a:pt x="72" y="735"/>
                  </a:cubicBezTo>
                  <a:cubicBezTo>
                    <a:pt x="0" y="820"/>
                    <a:pt x="79" y="974"/>
                    <a:pt x="191" y="974"/>
                  </a:cubicBezTo>
                  <a:cubicBezTo>
                    <a:pt x="196" y="974"/>
                    <a:pt x="201" y="973"/>
                    <a:pt x="206" y="973"/>
                  </a:cubicBezTo>
                  <a:cubicBezTo>
                    <a:pt x="399" y="958"/>
                    <a:pt x="578" y="883"/>
                    <a:pt x="756" y="809"/>
                  </a:cubicBezTo>
                  <a:cubicBezTo>
                    <a:pt x="935" y="750"/>
                    <a:pt x="1129" y="690"/>
                    <a:pt x="1337" y="645"/>
                  </a:cubicBezTo>
                  <a:cubicBezTo>
                    <a:pt x="1649" y="571"/>
                    <a:pt x="1981" y="537"/>
                    <a:pt x="2309" y="537"/>
                  </a:cubicBezTo>
                  <a:cubicBezTo>
                    <a:pt x="2372" y="537"/>
                    <a:pt x="2435" y="539"/>
                    <a:pt x="2498" y="541"/>
                  </a:cubicBezTo>
                  <a:cubicBezTo>
                    <a:pt x="3212" y="586"/>
                    <a:pt x="4046" y="839"/>
                    <a:pt x="4448" y="1479"/>
                  </a:cubicBezTo>
                  <a:cubicBezTo>
                    <a:pt x="4502" y="1568"/>
                    <a:pt x="4582" y="1605"/>
                    <a:pt x="4664" y="1605"/>
                  </a:cubicBezTo>
                  <a:cubicBezTo>
                    <a:pt x="4854" y="1605"/>
                    <a:pt x="5049" y="1404"/>
                    <a:pt x="4924" y="1196"/>
                  </a:cubicBezTo>
                  <a:cubicBezTo>
                    <a:pt x="4433" y="437"/>
                    <a:pt x="3525" y="109"/>
                    <a:pt x="2662" y="20"/>
                  </a:cubicBezTo>
                  <a:cubicBezTo>
                    <a:pt x="2523" y="7"/>
                    <a:pt x="2385" y="0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94"/>
            <p:cNvSpPr/>
            <p:nvPr/>
          </p:nvSpPr>
          <p:spPr>
            <a:xfrm>
              <a:off x="2286900" y="930700"/>
              <a:ext cx="55100" cy="23725"/>
            </a:xfrm>
            <a:custGeom>
              <a:avLst/>
              <a:gdLst/>
              <a:ahLst/>
              <a:cxnLst/>
              <a:rect l="l" t="t" r="r" b="b"/>
              <a:pathLst>
                <a:path w="2204" h="949" extrusionOk="0">
                  <a:moveTo>
                    <a:pt x="885" y="635"/>
                  </a:moveTo>
                  <a:cubicBezTo>
                    <a:pt x="885" y="635"/>
                    <a:pt x="882" y="636"/>
                    <a:pt x="878" y="639"/>
                  </a:cubicBezTo>
                  <a:lnTo>
                    <a:pt x="878" y="639"/>
                  </a:lnTo>
                  <a:cubicBezTo>
                    <a:pt x="878" y="638"/>
                    <a:pt x="878" y="638"/>
                    <a:pt x="879" y="638"/>
                  </a:cubicBezTo>
                  <a:cubicBezTo>
                    <a:pt x="883" y="636"/>
                    <a:pt x="885" y="635"/>
                    <a:pt x="885" y="635"/>
                  </a:cubicBezTo>
                  <a:close/>
                  <a:moveTo>
                    <a:pt x="1310" y="1"/>
                  </a:moveTo>
                  <a:cubicBezTo>
                    <a:pt x="1245" y="1"/>
                    <a:pt x="1180" y="5"/>
                    <a:pt x="1117" y="13"/>
                  </a:cubicBezTo>
                  <a:cubicBezTo>
                    <a:pt x="760" y="57"/>
                    <a:pt x="373" y="191"/>
                    <a:pt x="119" y="474"/>
                  </a:cubicBezTo>
                  <a:cubicBezTo>
                    <a:pt x="15" y="578"/>
                    <a:pt x="0" y="757"/>
                    <a:pt x="119" y="876"/>
                  </a:cubicBezTo>
                  <a:cubicBezTo>
                    <a:pt x="177" y="926"/>
                    <a:pt x="241" y="949"/>
                    <a:pt x="305" y="949"/>
                  </a:cubicBezTo>
                  <a:cubicBezTo>
                    <a:pt x="375" y="949"/>
                    <a:pt x="445" y="922"/>
                    <a:pt x="506" y="876"/>
                  </a:cubicBezTo>
                  <a:cubicBezTo>
                    <a:pt x="536" y="846"/>
                    <a:pt x="566" y="817"/>
                    <a:pt x="596" y="802"/>
                  </a:cubicBezTo>
                  <a:cubicBezTo>
                    <a:pt x="611" y="787"/>
                    <a:pt x="626" y="772"/>
                    <a:pt x="640" y="772"/>
                  </a:cubicBezTo>
                  <a:cubicBezTo>
                    <a:pt x="700" y="727"/>
                    <a:pt x="760" y="697"/>
                    <a:pt x="834" y="653"/>
                  </a:cubicBezTo>
                  <a:cubicBezTo>
                    <a:pt x="844" y="653"/>
                    <a:pt x="854" y="653"/>
                    <a:pt x="864" y="648"/>
                  </a:cubicBezTo>
                  <a:lnTo>
                    <a:pt x="864" y="648"/>
                  </a:lnTo>
                  <a:cubicBezTo>
                    <a:pt x="866" y="648"/>
                    <a:pt x="874" y="646"/>
                    <a:pt x="893" y="638"/>
                  </a:cubicBezTo>
                  <a:cubicBezTo>
                    <a:pt x="923" y="623"/>
                    <a:pt x="953" y="608"/>
                    <a:pt x="983" y="608"/>
                  </a:cubicBezTo>
                  <a:cubicBezTo>
                    <a:pt x="1057" y="578"/>
                    <a:pt x="1117" y="563"/>
                    <a:pt x="1191" y="549"/>
                  </a:cubicBezTo>
                  <a:lnTo>
                    <a:pt x="1608" y="549"/>
                  </a:lnTo>
                  <a:cubicBezTo>
                    <a:pt x="1593" y="549"/>
                    <a:pt x="1682" y="563"/>
                    <a:pt x="1653" y="563"/>
                  </a:cubicBezTo>
                  <a:lnTo>
                    <a:pt x="1682" y="563"/>
                  </a:lnTo>
                  <a:cubicBezTo>
                    <a:pt x="1697" y="563"/>
                    <a:pt x="1712" y="578"/>
                    <a:pt x="1742" y="578"/>
                  </a:cubicBezTo>
                  <a:cubicBezTo>
                    <a:pt x="1757" y="578"/>
                    <a:pt x="1772" y="578"/>
                    <a:pt x="1787" y="593"/>
                  </a:cubicBezTo>
                  <a:lnTo>
                    <a:pt x="1831" y="593"/>
                  </a:lnTo>
                  <a:cubicBezTo>
                    <a:pt x="1891" y="608"/>
                    <a:pt x="1906" y="608"/>
                    <a:pt x="1950" y="608"/>
                  </a:cubicBezTo>
                  <a:cubicBezTo>
                    <a:pt x="1970" y="611"/>
                    <a:pt x="1988" y="613"/>
                    <a:pt x="2006" y="613"/>
                  </a:cubicBezTo>
                  <a:cubicBezTo>
                    <a:pt x="2070" y="613"/>
                    <a:pt x="2124" y="589"/>
                    <a:pt x="2159" y="519"/>
                  </a:cubicBezTo>
                  <a:cubicBezTo>
                    <a:pt x="2203" y="459"/>
                    <a:pt x="2188" y="370"/>
                    <a:pt x="2129" y="310"/>
                  </a:cubicBezTo>
                  <a:cubicBezTo>
                    <a:pt x="1921" y="90"/>
                    <a:pt x="1612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94"/>
            <p:cNvSpPr/>
            <p:nvPr/>
          </p:nvSpPr>
          <p:spPr>
            <a:xfrm>
              <a:off x="2273500" y="955450"/>
              <a:ext cx="78175" cy="27750"/>
            </a:xfrm>
            <a:custGeom>
              <a:avLst/>
              <a:gdLst/>
              <a:ahLst/>
              <a:cxnLst/>
              <a:rect l="l" t="t" r="r" b="b"/>
              <a:pathLst>
                <a:path w="3127" h="1110" extrusionOk="0">
                  <a:moveTo>
                    <a:pt x="2409" y="1"/>
                  </a:moveTo>
                  <a:cubicBezTo>
                    <a:pt x="2364" y="1"/>
                    <a:pt x="2319" y="3"/>
                    <a:pt x="2278" y="5"/>
                  </a:cubicBezTo>
                  <a:cubicBezTo>
                    <a:pt x="2025" y="35"/>
                    <a:pt x="1772" y="109"/>
                    <a:pt x="1534" y="214"/>
                  </a:cubicBezTo>
                  <a:cubicBezTo>
                    <a:pt x="1296" y="303"/>
                    <a:pt x="1087" y="422"/>
                    <a:pt x="849" y="526"/>
                  </a:cubicBezTo>
                  <a:cubicBezTo>
                    <a:pt x="745" y="571"/>
                    <a:pt x="641" y="615"/>
                    <a:pt x="522" y="645"/>
                  </a:cubicBezTo>
                  <a:cubicBezTo>
                    <a:pt x="402" y="690"/>
                    <a:pt x="283" y="705"/>
                    <a:pt x="164" y="749"/>
                  </a:cubicBezTo>
                  <a:cubicBezTo>
                    <a:pt x="45" y="794"/>
                    <a:pt x="1" y="958"/>
                    <a:pt x="120" y="1032"/>
                  </a:cubicBezTo>
                  <a:cubicBezTo>
                    <a:pt x="230" y="1087"/>
                    <a:pt x="347" y="1110"/>
                    <a:pt x="467" y="1110"/>
                  </a:cubicBezTo>
                  <a:cubicBezTo>
                    <a:pt x="835" y="1110"/>
                    <a:pt x="1231" y="899"/>
                    <a:pt x="1534" y="764"/>
                  </a:cubicBezTo>
                  <a:cubicBezTo>
                    <a:pt x="1742" y="675"/>
                    <a:pt x="1950" y="586"/>
                    <a:pt x="2174" y="541"/>
                  </a:cubicBezTo>
                  <a:cubicBezTo>
                    <a:pt x="2226" y="534"/>
                    <a:pt x="2282" y="530"/>
                    <a:pt x="2337" y="530"/>
                  </a:cubicBezTo>
                  <a:cubicBezTo>
                    <a:pt x="2393" y="530"/>
                    <a:pt x="2449" y="534"/>
                    <a:pt x="2501" y="541"/>
                  </a:cubicBezTo>
                  <a:cubicBezTo>
                    <a:pt x="2605" y="556"/>
                    <a:pt x="2710" y="601"/>
                    <a:pt x="2829" y="601"/>
                  </a:cubicBezTo>
                  <a:cubicBezTo>
                    <a:pt x="3052" y="601"/>
                    <a:pt x="3126" y="347"/>
                    <a:pt x="3007" y="199"/>
                  </a:cubicBezTo>
                  <a:cubicBezTo>
                    <a:pt x="2872" y="39"/>
                    <a:pt x="2625" y="1"/>
                    <a:pt x="2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94"/>
            <p:cNvSpPr/>
            <p:nvPr/>
          </p:nvSpPr>
          <p:spPr>
            <a:xfrm>
              <a:off x="2339000" y="817125"/>
              <a:ext cx="37625" cy="18025"/>
            </a:xfrm>
            <a:custGeom>
              <a:avLst/>
              <a:gdLst/>
              <a:ahLst/>
              <a:cxnLst/>
              <a:rect l="l" t="t" r="r" b="b"/>
              <a:pathLst>
                <a:path w="1505" h="721" extrusionOk="0">
                  <a:moveTo>
                    <a:pt x="581" y="1"/>
                  </a:moveTo>
                  <a:cubicBezTo>
                    <a:pt x="536" y="1"/>
                    <a:pt x="477" y="1"/>
                    <a:pt x="432" y="16"/>
                  </a:cubicBezTo>
                  <a:cubicBezTo>
                    <a:pt x="313" y="16"/>
                    <a:pt x="238" y="31"/>
                    <a:pt x="149" y="105"/>
                  </a:cubicBezTo>
                  <a:cubicBezTo>
                    <a:pt x="0" y="239"/>
                    <a:pt x="75" y="507"/>
                    <a:pt x="253" y="552"/>
                  </a:cubicBezTo>
                  <a:cubicBezTo>
                    <a:pt x="279" y="556"/>
                    <a:pt x="304" y="558"/>
                    <a:pt x="328" y="558"/>
                  </a:cubicBezTo>
                  <a:cubicBezTo>
                    <a:pt x="386" y="558"/>
                    <a:pt x="439" y="547"/>
                    <a:pt x="491" y="537"/>
                  </a:cubicBezTo>
                  <a:lnTo>
                    <a:pt x="506" y="537"/>
                  </a:lnTo>
                  <a:cubicBezTo>
                    <a:pt x="536" y="537"/>
                    <a:pt x="551" y="522"/>
                    <a:pt x="581" y="522"/>
                  </a:cubicBezTo>
                  <a:cubicBezTo>
                    <a:pt x="611" y="522"/>
                    <a:pt x="655" y="522"/>
                    <a:pt x="700" y="537"/>
                  </a:cubicBezTo>
                  <a:lnTo>
                    <a:pt x="789" y="537"/>
                  </a:lnTo>
                  <a:cubicBezTo>
                    <a:pt x="864" y="567"/>
                    <a:pt x="953" y="581"/>
                    <a:pt x="1027" y="611"/>
                  </a:cubicBezTo>
                  <a:cubicBezTo>
                    <a:pt x="1072" y="626"/>
                    <a:pt x="1117" y="641"/>
                    <a:pt x="1146" y="656"/>
                  </a:cubicBezTo>
                  <a:cubicBezTo>
                    <a:pt x="1146" y="671"/>
                    <a:pt x="1161" y="671"/>
                    <a:pt x="1161" y="671"/>
                  </a:cubicBezTo>
                  <a:cubicBezTo>
                    <a:pt x="1186" y="683"/>
                    <a:pt x="1201" y="685"/>
                    <a:pt x="1223" y="695"/>
                  </a:cubicBezTo>
                  <a:lnTo>
                    <a:pt x="1223" y="695"/>
                  </a:lnTo>
                  <a:cubicBezTo>
                    <a:pt x="1221" y="694"/>
                    <a:pt x="1220" y="694"/>
                    <a:pt x="1219" y="694"/>
                  </a:cubicBezTo>
                  <a:cubicBezTo>
                    <a:pt x="1218" y="694"/>
                    <a:pt x="1221" y="696"/>
                    <a:pt x="1236" y="701"/>
                  </a:cubicBezTo>
                  <a:cubicBezTo>
                    <a:pt x="1260" y="714"/>
                    <a:pt x="1286" y="720"/>
                    <a:pt x="1310" y="720"/>
                  </a:cubicBezTo>
                  <a:cubicBezTo>
                    <a:pt x="1417" y="720"/>
                    <a:pt x="1505" y="601"/>
                    <a:pt x="1444" y="492"/>
                  </a:cubicBezTo>
                  <a:cubicBezTo>
                    <a:pt x="1340" y="284"/>
                    <a:pt x="1146" y="135"/>
                    <a:pt x="923" y="60"/>
                  </a:cubicBezTo>
                  <a:cubicBezTo>
                    <a:pt x="804" y="31"/>
                    <a:pt x="700" y="16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94"/>
            <p:cNvSpPr/>
            <p:nvPr/>
          </p:nvSpPr>
          <p:spPr>
            <a:xfrm>
              <a:off x="2255675" y="808925"/>
              <a:ext cx="61400" cy="35175"/>
            </a:xfrm>
            <a:custGeom>
              <a:avLst/>
              <a:gdLst/>
              <a:ahLst/>
              <a:cxnLst/>
              <a:rect l="l" t="t" r="r" b="b"/>
              <a:pathLst>
                <a:path w="2456" h="1407" extrusionOk="0">
                  <a:moveTo>
                    <a:pt x="235" y="1"/>
                  </a:moveTo>
                  <a:cubicBezTo>
                    <a:pt x="108" y="1"/>
                    <a:pt x="1" y="156"/>
                    <a:pt x="44" y="284"/>
                  </a:cubicBezTo>
                  <a:cubicBezTo>
                    <a:pt x="88" y="403"/>
                    <a:pt x="193" y="508"/>
                    <a:pt x="267" y="597"/>
                  </a:cubicBezTo>
                  <a:cubicBezTo>
                    <a:pt x="327" y="671"/>
                    <a:pt x="401" y="790"/>
                    <a:pt x="460" y="880"/>
                  </a:cubicBezTo>
                  <a:cubicBezTo>
                    <a:pt x="624" y="1103"/>
                    <a:pt x="833" y="1282"/>
                    <a:pt x="1115" y="1371"/>
                  </a:cubicBezTo>
                  <a:cubicBezTo>
                    <a:pt x="1203" y="1395"/>
                    <a:pt x="1293" y="1407"/>
                    <a:pt x="1384" y="1407"/>
                  </a:cubicBezTo>
                  <a:cubicBezTo>
                    <a:pt x="1573" y="1407"/>
                    <a:pt x="1763" y="1357"/>
                    <a:pt x="1934" y="1267"/>
                  </a:cubicBezTo>
                  <a:cubicBezTo>
                    <a:pt x="2142" y="1148"/>
                    <a:pt x="2455" y="850"/>
                    <a:pt x="2381" y="582"/>
                  </a:cubicBezTo>
                  <a:cubicBezTo>
                    <a:pt x="2349" y="487"/>
                    <a:pt x="2265" y="437"/>
                    <a:pt x="2177" y="437"/>
                  </a:cubicBezTo>
                  <a:cubicBezTo>
                    <a:pt x="2140" y="437"/>
                    <a:pt x="2103" y="446"/>
                    <a:pt x="2068" y="463"/>
                  </a:cubicBezTo>
                  <a:cubicBezTo>
                    <a:pt x="1964" y="508"/>
                    <a:pt x="1934" y="627"/>
                    <a:pt x="1860" y="701"/>
                  </a:cubicBezTo>
                  <a:cubicBezTo>
                    <a:pt x="1785" y="775"/>
                    <a:pt x="1741" y="805"/>
                    <a:pt x="1651" y="850"/>
                  </a:cubicBezTo>
                  <a:cubicBezTo>
                    <a:pt x="1588" y="878"/>
                    <a:pt x="1508" y="893"/>
                    <a:pt x="1427" y="893"/>
                  </a:cubicBezTo>
                  <a:cubicBezTo>
                    <a:pt x="1337" y="893"/>
                    <a:pt x="1246" y="874"/>
                    <a:pt x="1175" y="835"/>
                  </a:cubicBezTo>
                  <a:cubicBezTo>
                    <a:pt x="996" y="746"/>
                    <a:pt x="907" y="612"/>
                    <a:pt x="803" y="463"/>
                  </a:cubicBezTo>
                  <a:cubicBezTo>
                    <a:pt x="669" y="255"/>
                    <a:pt x="520" y="16"/>
                    <a:pt x="252" y="1"/>
                  </a:cubicBezTo>
                  <a:cubicBezTo>
                    <a:pt x="246" y="1"/>
                    <a:pt x="241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94"/>
            <p:cNvSpPr/>
            <p:nvPr/>
          </p:nvSpPr>
          <p:spPr>
            <a:xfrm>
              <a:off x="2198700" y="758025"/>
              <a:ext cx="71100" cy="64000"/>
            </a:xfrm>
            <a:custGeom>
              <a:avLst/>
              <a:gdLst/>
              <a:ahLst/>
              <a:cxnLst/>
              <a:rect l="l" t="t" r="r" b="b"/>
              <a:pathLst>
                <a:path w="2844" h="2560" extrusionOk="0">
                  <a:moveTo>
                    <a:pt x="389" y="1"/>
                  </a:moveTo>
                  <a:cubicBezTo>
                    <a:pt x="281" y="1"/>
                    <a:pt x="176" y="60"/>
                    <a:pt x="150" y="192"/>
                  </a:cubicBezTo>
                  <a:cubicBezTo>
                    <a:pt x="1" y="847"/>
                    <a:pt x="313" y="1606"/>
                    <a:pt x="790" y="2037"/>
                  </a:cubicBezTo>
                  <a:cubicBezTo>
                    <a:pt x="1058" y="2261"/>
                    <a:pt x="1370" y="2424"/>
                    <a:pt x="1698" y="2499"/>
                  </a:cubicBezTo>
                  <a:cubicBezTo>
                    <a:pt x="1838" y="2532"/>
                    <a:pt x="2007" y="2560"/>
                    <a:pt x="2175" y="2560"/>
                  </a:cubicBezTo>
                  <a:cubicBezTo>
                    <a:pt x="2382" y="2560"/>
                    <a:pt x="2585" y="2518"/>
                    <a:pt x="2725" y="2395"/>
                  </a:cubicBezTo>
                  <a:cubicBezTo>
                    <a:pt x="2844" y="2305"/>
                    <a:pt x="2769" y="2127"/>
                    <a:pt x="2650" y="2082"/>
                  </a:cubicBezTo>
                  <a:cubicBezTo>
                    <a:pt x="2576" y="2067"/>
                    <a:pt x="2501" y="2064"/>
                    <a:pt x="2427" y="2064"/>
                  </a:cubicBezTo>
                  <a:cubicBezTo>
                    <a:pt x="2352" y="2064"/>
                    <a:pt x="2278" y="2067"/>
                    <a:pt x="2204" y="2067"/>
                  </a:cubicBezTo>
                  <a:cubicBezTo>
                    <a:pt x="2085" y="2067"/>
                    <a:pt x="1951" y="2037"/>
                    <a:pt x="1832" y="2008"/>
                  </a:cubicBezTo>
                  <a:cubicBezTo>
                    <a:pt x="1578" y="1948"/>
                    <a:pt x="1340" y="1829"/>
                    <a:pt x="1162" y="1650"/>
                  </a:cubicBezTo>
                  <a:cubicBezTo>
                    <a:pt x="968" y="1487"/>
                    <a:pt x="834" y="1278"/>
                    <a:pt x="745" y="1040"/>
                  </a:cubicBezTo>
                  <a:cubicBezTo>
                    <a:pt x="656" y="772"/>
                    <a:pt x="656" y="534"/>
                    <a:pt x="656" y="251"/>
                  </a:cubicBezTo>
                  <a:cubicBezTo>
                    <a:pt x="664" y="94"/>
                    <a:pt x="52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94"/>
            <p:cNvSpPr/>
            <p:nvPr/>
          </p:nvSpPr>
          <p:spPr>
            <a:xfrm>
              <a:off x="2199075" y="782900"/>
              <a:ext cx="19350" cy="16150"/>
            </a:xfrm>
            <a:custGeom>
              <a:avLst/>
              <a:gdLst/>
              <a:ahLst/>
              <a:cxnLst/>
              <a:rect l="l" t="t" r="r" b="b"/>
              <a:pathLst>
                <a:path w="774" h="646" extrusionOk="0">
                  <a:moveTo>
                    <a:pt x="239" y="1"/>
                  </a:moveTo>
                  <a:cubicBezTo>
                    <a:pt x="120" y="1"/>
                    <a:pt x="1" y="134"/>
                    <a:pt x="45" y="268"/>
                  </a:cubicBezTo>
                  <a:cubicBezTo>
                    <a:pt x="60" y="313"/>
                    <a:pt x="75" y="358"/>
                    <a:pt x="120" y="402"/>
                  </a:cubicBezTo>
                  <a:cubicBezTo>
                    <a:pt x="149" y="417"/>
                    <a:pt x="179" y="447"/>
                    <a:pt x="209" y="462"/>
                  </a:cubicBezTo>
                  <a:cubicBezTo>
                    <a:pt x="239" y="477"/>
                    <a:pt x="268" y="507"/>
                    <a:pt x="298" y="522"/>
                  </a:cubicBezTo>
                  <a:cubicBezTo>
                    <a:pt x="328" y="551"/>
                    <a:pt x="358" y="566"/>
                    <a:pt x="402" y="581"/>
                  </a:cubicBezTo>
                  <a:cubicBezTo>
                    <a:pt x="432" y="596"/>
                    <a:pt x="462" y="611"/>
                    <a:pt x="492" y="626"/>
                  </a:cubicBezTo>
                  <a:lnTo>
                    <a:pt x="522" y="626"/>
                  </a:lnTo>
                  <a:cubicBezTo>
                    <a:pt x="539" y="632"/>
                    <a:pt x="555" y="635"/>
                    <a:pt x="568" y="636"/>
                  </a:cubicBezTo>
                  <a:lnTo>
                    <a:pt x="568" y="636"/>
                  </a:lnTo>
                  <a:lnTo>
                    <a:pt x="581" y="641"/>
                  </a:lnTo>
                  <a:cubicBezTo>
                    <a:pt x="595" y="644"/>
                    <a:pt x="609" y="646"/>
                    <a:pt x="623" y="646"/>
                  </a:cubicBezTo>
                  <a:cubicBezTo>
                    <a:pt x="668" y="646"/>
                    <a:pt x="711" y="627"/>
                    <a:pt x="745" y="581"/>
                  </a:cubicBezTo>
                  <a:cubicBezTo>
                    <a:pt x="769" y="544"/>
                    <a:pt x="774" y="487"/>
                    <a:pt x="758" y="435"/>
                  </a:cubicBezTo>
                  <a:lnTo>
                    <a:pt x="758" y="435"/>
                  </a:lnTo>
                  <a:cubicBezTo>
                    <a:pt x="753" y="404"/>
                    <a:pt x="742" y="381"/>
                    <a:pt x="730" y="358"/>
                  </a:cubicBezTo>
                  <a:cubicBezTo>
                    <a:pt x="730" y="343"/>
                    <a:pt x="715" y="343"/>
                    <a:pt x="715" y="328"/>
                  </a:cubicBezTo>
                  <a:cubicBezTo>
                    <a:pt x="700" y="298"/>
                    <a:pt x="670" y="283"/>
                    <a:pt x="656" y="254"/>
                  </a:cubicBezTo>
                  <a:cubicBezTo>
                    <a:pt x="626" y="224"/>
                    <a:pt x="596" y="209"/>
                    <a:pt x="566" y="179"/>
                  </a:cubicBezTo>
                  <a:cubicBezTo>
                    <a:pt x="536" y="149"/>
                    <a:pt x="507" y="134"/>
                    <a:pt x="477" y="105"/>
                  </a:cubicBezTo>
                  <a:cubicBezTo>
                    <a:pt x="447" y="90"/>
                    <a:pt x="417" y="60"/>
                    <a:pt x="388" y="45"/>
                  </a:cubicBezTo>
                  <a:cubicBezTo>
                    <a:pt x="343" y="15"/>
                    <a:pt x="29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94"/>
            <p:cNvSpPr/>
            <p:nvPr/>
          </p:nvSpPr>
          <p:spPr>
            <a:xfrm>
              <a:off x="2256750" y="713400"/>
              <a:ext cx="48625" cy="108675"/>
            </a:xfrm>
            <a:custGeom>
              <a:avLst/>
              <a:gdLst/>
              <a:ahLst/>
              <a:cxnLst/>
              <a:rect l="l" t="t" r="r" b="b"/>
              <a:pathLst>
                <a:path w="1945" h="4347" extrusionOk="0">
                  <a:moveTo>
                    <a:pt x="1546" y="1"/>
                  </a:moveTo>
                  <a:cubicBezTo>
                    <a:pt x="1508" y="1"/>
                    <a:pt x="1468" y="9"/>
                    <a:pt x="1430" y="27"/>
                  </a:cubicBezTo>
                  <a:cubicBezTo>
                    <a:pt x="1102" y="176"/>
                    <a:pt x="924" y="592"/>
                    <a:pt x="864" y="920"/>
                  </a:cubicBezTo>
                  <a:cubicBezTo>
                    <a:pt x="775" y="1337"/>
                    <a:pt x="834" y="1783"/>
                    <a:pt x="700" y="2185"/>
                  </a:cubicBezTo>
                  <a:cubicBezTo>
                    <a:pt x="581" y="2557"/>
                    <a:pt x="313" y="2855"/>
                    <a:pt x="164" y="3212"/>
                  </a:cubicBezTo>
                  <a:cubicBezTo>
                    <a:pt x="45" y="3555"/>
                    <a:pt x="1" y="4016"/>
                    <a:pt x="298" y="4299"/>
                  </a:cubicBezTo>
                  <a:cubicBezTo>
                    <a:pt x="335" y="4332"/>
                    <a:pt x="379" y="4346"/>
                    <a:pt x="422" y="4346"/>
                  </a:cubicBezTo>
                  <a:cubicBezTo>
                    <a:pt x="535" y="4346"/>
                    <a:pt x="643" y="4245"/>
                    <a:pt x="611" y="4105"/>
                  </a:cubicBezTo>
                  <a:cubicBezTo>
                    <a:pt x="537" y="3778"/>
                    <a:pt x="596" y="3495"/>
                    <a:pt x="760" y="3197"/>
                  </a:cubicBezTo>
                  <a:cubicBezTo>
                    <a:pt x="938" y="2900"/>
                    <a:pt x="1132" y="2632"/>
                    <a:pt x="1236" y="2304"/>
                  </a:cubicBezTo>
                  <a:cubicBezTo>
                    <a:pt x="1355" y="1947"/>
                    <a:pt x="1325" y="1560"/>
                    <a:pt x="1370" y="1188"/>
                  </a:cubicBezTo>
                  <a:cubicBezTo>
                    <a:pt x="1385" y="1054"/>
                    <a:pt x="1415" y="905"/>
                    <a:pt x="1474" y="771"/>
                  </a:cubicBezTo>
                  <a:cubicBezTo>
                    <a:pt x="1549" y="637"/>
                    <a:pt x="1638" y="548"/>
                    <a:pt x="1742" y="444"/>
                  </a:cubicBezTo>
                  <a:cubicBezTo>
                    <a:pt x="1944" y="254"/>
                    <a:pt x="1761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94"/>
            <p:cNvSpPr/>
            <p:nvPr/>
          </p:nvSpPr>
          <p:spPr>
            <a:xfrm>
              <a:off x="2292625" y="664125"/>
              <a:ext cx="21450" cy="30775"/>
            </a:xfrm>
            <a:custGeom>
              <a:avLst/>
              <a:gdLst/>
              <a:ahLst/>
              <a:cxnLst/>
              <a:rect l="l" t="t" r="r" b="b"/>
              <a:pathLst>
                <a:path w="858" h="1231" extrusionOk="0">
                  <a:moveTo>
                    <a:pt x="218" y="494"/>
                  </a:moveTo>
                  <a:lnTo>
                    <a:pt x="218" y="494"/>
                  </a:lnTo>
                  <a:cubicBezTo>
                    <a:pt x="222" y="497"/>
                    <a:pt x="225" y="501"/>
                    <a:pt x="229" y="504"/>
                  </a:cubicBezTo>
                  <a:lnTo>
                    <a:pt x="229" y="504"/>
                  </a:lnTo>
                  <a:cubicBezTo>
                    <a:pt x="226" y="501"/>
                    <a:pt x="222" y="497"/>
                    <a:pt x="219" y="494"/>
                  </a:cubicBezTo>
                  <a:lnTo>
                    <a:pt x="219" y="494"/>
                  </a:lnTo>
                  <a:cubicBezTo>
                    <a:pt x="219" y="494"/>
                    <a:pt x="219" y="494"/>
                    <a:pt x="218" y="494"/>
                  </a:cubicBezTo>
                  <a:close/>
                  <a:moveTo>
                    <a:pt x="321" y="620"/>
                  </a:moveTo>
                  <a:cubicBezTo>
                    <a:pt x="327" y="632"/>
                    <a:pt x="333" y="645"/>
                    <a:pt x="337" y="658"/>
                  </a:cubicBezTo>
                  <a:cubicBezTo>
                    <a:pt x="329" y="641"/>
                    <a:pt x="325" y="629"/>
                    <a:pt x="321" y="620"/>
                  </a:cubicBezTo>
                  <a:close/>
                  <a:moveTo>
                    <a:pt x="291" y="1"/>
                  </a:moveTo>
                  <a:cubicBezTo>
                    <a:pt x="115" y="1"/>
                    <a:pt x="0" y="235"/>
                    <a:pt x="99" y="375"/>
                  </a:cubicBezTo>
                  <a:cubicBezTo>
                    <a:pt x="129" y="420"/>
                    <a:pt x="173" y="465"/>
                    <a:pt x="218" y="494"/>
                  </a:cubicBezTo>
                  <a:cubicBezTo>
                    <a:pt x="218" y="494"/>
                    <a:pt x="218" y="494"/>
                    <a:pt x="218" y="494"/>
                  </a:cubicBezTo>
                  <a:lnTo>
                    <a:pt x="218" y="494"/>
                  </a:lnTo>
                  <a:cubicBezTo>
                    <a:pt x="213" y="490"/>
                    <a:pt x="208" y="485"/>
                    <a:pt x="203" y="480"/>
                  </a:cubicBezTo>
                  <a:lnTo>
                    <a:pt x="203" y="480"/>
                  </a:lnTo>
                  <a:cubicBezTo>
                    <a:pt x="208" y="485"/>
                    <a:pt x="213" y="489"/>
                    <a:pt x="219" y="494"/>
                  </a:cubicBezTo>
                  <a:lnTo>
                    <a:pt x="219" y="494"/>
                  </a:lnTo>
                  <a:cubicBezTo>
                    <a:pt x="234" y="495"/>
                    <a:pt x="248" y="510"/>
                    <a:pt x="263" y="524"/>
                  </a:cubicBezTo>
                  <a:cubicBezTo>
                    <a:pt x="249" y="517"/>
                    <a:pt x="238" y="510"/>
                    <a:pt x="229" y="504"/>
                  </a:cubicBezTo>
                  <a:lnTo>
                    <a:pt x="229" y="504"/>
                  </a:lnTo>
                  <a:cubicBezTo>
                    <a:pt x="245" y="517"/>
                    <a:pt x="263" y="532"/>
                    <a:pt x="279" y="549"/>
                  </a:cubicBezTo>
                  <a:lnTo>
                    <a:pt x="279" y="549"/>
                  </a:lnTo>
                  <a:cubicBezTo>
                    <a:pt x="292" y="569"/>
                    <a:pt x="304" y="588"/>
                    <a:pt x="315" y="608"/>
                  </a:cubicBezTo>
                  <a:lnTo>
                    <a:pt x="315" y="608"/>
                  </a:lnTo>
                  <a:cubicBezTo>
                    <a:pt x="313" y="605"/>
                    <a:pt x="310" y="602"/>
                    <a:pt x="307" y="599"/>
                  </a:cubicBezTo>
                  <a:lnTo>
                    <a:pt x="307" y="599"/>
                  </a:lnTo>
                  <a:cubicBezTo>
                    <a:pt x="327" y="639"/>
                    <a:pt x="341" y="680"/>
                    <a:pt x="352" y="720"/>
                  </a:cubicBezTo>
                  <a:lnTo>
                    <a:pt x="352" y="720"/>
                  </a:lnTo>
                  <a:cubicBezTo>
                    <a:pt x="352" y="719"/>
                    <a:pt x="352" y="718"/>
                    <a:pt x="352" y="718"/>
                  </a:cubicBezTo>
                  <a:lnTo>
                    <a:pt x="352" y="718"/>
                  </a:lnTo>
                  <a:cubicBezTo>
                    <a:pt x="353" y="722"/>
                    <a:pt x="354" y="727"/>
                    <a:pt x="355" y="731"/>
                  </a:cubicBezTo>
                  <a:lnTo>
                    <a:pt x="355" y="731"/>
                  </a:lnTo>
                  <a:cubicBezTo>
                    <a:pt x="354" y="728"/>
                    <a:pt x="353" y="724"/>
                    <a:pt x="352" y="720"/>
                  </a:cubicBezTo>
                  <a:lnTo>
                    <a:pt x="352" y="720"/>
                  </a:lnTo>
                  <a:cubicBezTo>
                    <a:pt x="352" y="725"/>
                    <a:pt x="354" y="732"/>
                    <a:pt x="357" y="739"/>
                  </a:cubicBezTo>
                  <a:lnTo>
                    <a:pt x="357" y="739"/>
                  </a:lnTo>
                  <a:cubicBezTo>
                    <a:pt x="356" y="737"/>
                    <a:pt x="356" y="734"/>
                    <a:pt x="355" y="731"/>
                  </a:cubicBezTo>
                  <a:lnTo>
                    <a:pt x="355" y="731"/>
                  </a:lnTo>
                  <a:cubicBezTo>
                    <a:pt x="356" y="736"/>
                    <a:pt x="358" y="741"/>
                    <a:pt x="359" y="747"/>
                  </a:cubicBezTo>
                  <a:lnTo>
                    <a:pt x="359" y="747"/>
                  </a:lnTo>
                  <a:cubicBezTo>
                    <a:pt x="358" y="744"/>
                    <a:pt x="357" y="742"/>
                    <a:pt x="357" y="739"/>
                  </a:cubicBezTo>
                  <a:lnTo>
                    <a:pt x="357" y="739"/>
                  </a:lnTo>
                  <a:cubicBezTo>
                    <a:pt x="367" y="792"/>
                    <a:pt x="365" y="844"/>
                    <a:pt x="352" y="896"/>
                  </a:cubicBezTo>
                  <a:cubicBezTo>
                    <a:pt x="353" y="895"/>
                    <a:pt x="354" y="894"/>
                    <a:pt x="355" y="893"/>
                  </a:cubicBezTo>
                  <a:lnTo>
                    <a:pt x="355" y="893"/>
                  </a:lnTo>
                  <a:cubicBezTo>
                    <a:pt x="352" y="919"/>
                    <a:pt x="352" y="945"/>
                    <a:pt x="352" y="971"/>
                  </a:cubicBezTo>
                  <a:cubicBezTo>
                    <a:pt x="352" y="941"/>
                    <a:pt x="352" y="926"/>
                    <a:pt x="352" y="911"/>
                  </a:cubicBezTo>
                  <a:cubicBezTo>
                    <a:pt x="352" y="941"/>
                    <a:pt x="337" y="986"/>
                    <a:pt x="337" y="1015"/>
                  </a:cubicBezTo>
                  <a:cubicBezTo>
                    <a:pt x="322" y="1105"/>
                    <a:pt x="397" y="1179"/>
                    <a:pt x="456" y="1209"/>
                  </a:cubicBezTo>
                  <a:cubicBezTo>
                    <a:pt x="486" y="1224"/>
                    <a:pt x="514" y="1230"/>
                    <a:pt x="541" y="1230"/>
                  </a:cubicBezTo>
                  <a:cubicBezTo>
                    <a:pt x="595" y="1230"/>
                    <a:pt x="645" y="1204"/>
                    <a:pt x="694" y="1164"/>
                  </a:cubicBezTo>
                  <a:cubicBezTo>
                    <a:pt x="769" y="1105"/>
                    <a:pt x="813" y="986"/>
                    <a:pt x="843" y="881"/>
                  </a:cubicBezTo>
                  <a:cubicBezTo>
                    <a:pt x="858" y="762"/>
                    <a:pt x="858" y="643"/>
                    <a:pt x="828" y="524"/>
                  </a:cubicBezTo>
                  <a:cubicBezTo>
                    <a:pt x="798" y="420"/>
                    <a:pt x="739" y="316"/>
                    <a:pt x="679" y="227"/>
                  </a:cubicBezTo>
                  <a:cubicBezTo>
                    <a:pt x="650" y="197"/>
                    <a:pt x="620" y="152"/>
                    <a:pt x="575" y="122"/>
                  </a:cubicBezTo>
                  <a:cubicBezTo>
                    <a:pt x="545" y="93"/>
                    <a:pt x="516" y="78"/>
                    <a:pt x="486" y="48"/>
                  </a:cubicBezTo>
                  <a:cubicBezTo>
                    <a:pt x="441" y="18"/>
                    <a:pt x="382" y="3"/>
                    <a:pt x="322" y="3"/>
                  </a:cubicBezTo>
                  <a:cubicBezTo>
                    <a:pt x="312" y="2"/>
                    <a:pt x="30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94"/>
            <p:cNvSpPr/>
            <p:nvPr/>
          </p:nvSpPr>
          <p:spPr>
            <a:xfrm>
              <a:off x="2490825" y="639025"/>
              <a:ext cx="24200" cy="34125"/>
            </a:xfrm>
            <a:custGeom>
              <a:avLst/>
              <a:gdLst/>
              <a:ahLst/>
              <a:cxnLst/>
              <a:rect l="l" t="t" r="r" b="b"/>
              <a:pathLst>
                <a:path w="968" h="1365" extrusionOk="0">
                  <a:moveTo>
                    <a:pt x="266" y="531"/>
                  </a:moveTo>
                  <a:lnTo>
                    <a:pt x="266" y="531"/>
                  </a:lnTo>
                  <a:cubicBezTo>
                    <a:pt x="267" y="531"/>
                    <a:pt x="268" y="531"/>
                    <a:pt x="268" y="531"/>
                  </a:cubicBezTo>
                  <a:cubicBezTo>
                    <a:pt x="278" y="537"/>
                    <a:pt x="281" y="540"/>
                    <a:pt x="281" y="540"/>
                  </a:cubicBezTo>
                  <a:cubicBezTo>
                    <a:pt x="281" y="540"/>
                    <a:pt x="274" y="535"/>
                    <a:pt x="266" y="531"/>
                  </a:cubicBezTo>
                  <a:close/>
                  <a:moveTo>
                    <a:pt x="246" y="1"/>
                  </a:moveTo>
                  <a:cubicBezTo>
                    <a:pt x="162" y="1"/>
                    <a:pt x="80" y="43"/>
                    <a:pt x="45" y="114"/>
                  </a:cubicBezTo>
                  <a:cubicBezTo>
                    <a:pt x="0" y="203"/>
                    <a:pt x="0" y="337"/>
                    <a:pt x="90" y="397"/>
                  </a:cubicBezTo>
                  <a:cubicBezTo>
                    <a:pt x="134" y="442"/>
                    <a:pt x="179" y="486"/>
                    <a:pt x="238" y="516"/>
                  </a:cubicBezTo>
                  <a:cubicBezTo>
                    <a:pt x="243" y="521"/>
                    <a:pt x="246" y="524"/>
                    <a:pt x="249" y="526"/>
                  </a:cubicBezTo>
                  <a:lnTo>
                    <a:pt x="249" y="526"/>
                  </a:lnTo>
                  <a:cubicBezTo>
                    <a:pt x="250" y="527"/>
                    <a:pt x="251" y="529"/>
                    <a:pt x="253" y="531"/>
                  </a:cubicBezTo>
                  <a:cubicBezTo>
                    <a:pt x="283" y="546"/>
                    <a:pt x="298" y="561"/>
                    <a:pt x="313" y="576"/>
                  </a:cubicBezTo>
                  <a:cubicBezTo>
                    <a:pt x="328" y="590"/>
                    <a:pt x="343" y="605"/>
                    <a:pt x="358" y="620"/>
                  </a:cubicBezTo>
                  <a:cubicBezTo>
                    <a:pt x="366" y="628"/>
                    <a:pt x="369" y="636"/>
                    <a:pt x="373" y="645"/>
                  </a:cubicBezTo>
                  <a:lnTo>
                    <a:pt x="373" y="645"/>
                  </a:lnTo>
                  <a:cubicBezTo>
                    <a:pt x="372" y="643"/>
                    <a:pt x="371" y="643"/>
                    <a:pt x="371" y="643"/>
                  </a:cubicBezTo>
                  <a:lnTo>
                    <a:pt x="371" y="643"/>
                  </a:lnTo>
                  <a:cubicBezTo>
                    <a:pt x="369" y="643"/>
                    <a:pt x="370" y="645"/>
                    <a:pt x="372" y="650"/>
                  </a:cubicBezTo>
                  <a:cubicBezTo>
                    <a:pt x="402" y="695"/>
                    <a:pt x="432" y="724"/>
                    <a:pt x="447" y="769"/>
                  </a:cubicBezTo>
                  <a:cubicBezTo>
                    <a:pt x="456" y="778"/>
                    <a:pt x="466" y="794"/>
                    <a:pt x="471" y="808"/>
                  </a:cubicBezTo>
                  <a:lnTo>
                    <a:pt x="471" y="808"/>
                  </a:lnTo>
                  <a:cubicBezTo>
                    <a:pt x="469" y="803"/>
                    <a:pt x="466" y="800"/>
                    <a:pt x="464" y="800"/>
                  </a:cubicBezTo>
                  <a:lnTo>
                    <a:pt x="464" y="800"/>
                  </a:lnTo>
                  <a:cubicBezTo>
                    <a:pt x="462" y="800"/>
                    <a:pt x="463" y="808"/>
                    <a:pt x="477" y="829"/>
                  </a:cubicBezTo>
                  <a:cubicBezTo>
                    <a:pt x="477" y="823"/>
                    <a:pt x="475" y="816"/>
                    <a:pt x="471" y="808"/>
                  </a:cubicBezTo>
                  <a:lnTo>
                    <a:pt x="471" y="808"/>
                  </a:lnTo>
                  <a:cubicBezTo>
                    <a:pt x="474" y="813"/>
                    <a:pt x="477" y="820"/>
                    <a:pt x="477" y="829"/>
                  </a:cubicBezTo>
                  <a:cubicBezTo>
                    <a:pt x="477" y="829"/>
                    <a:pt x="491" y="844"/>
                    <a:pt x="491" y="858"/>
                  </a:cubicBezTo>
                  <a:cubicBezTo>
                    <a:pt x="506" y="903"/>
                    <a:pt x="521" y="948"/>
                    <a:pt x="536" y="992"/>
                  </a:cubicBezTo>
                  <a:cubicBezTo>
                    <a:pt x="536" y="1022"/>
                    <a:pt x="536" y="1037"/>
                    <a:pt x="551" y="1067"/>
                  </a:cubicBezTo>
                  <a:cubicBezTo>
                    <a:pt x="551" y="1082"/>
                    <a:pt x="551" y="1082"/>
                    <a:pt x="551" y="1097"/>
                  </a:cubicBezTo>
                  <a:cubicBezTo>
                    <a:pt x="563" y="1166"/>
                    <a:pt x="565" y="1244"/>
                    <a:pt x="615" y="1297"/>
                  </a:cubicBezTo>
                  <a:lnTo>
                    <a:pt x="615" y="1297"/>
                  </a:lnTo>
                  <a:cubicBezTo>
                    <a:pt x="636" y="1327"/>
                    <a:pt x="672" y="1354"/>
                    <a:pt x="715" y="1364"/>
                  </a:cubicBezTo>
                  <a:cubicBezTo>
                    <a:pt x="748" y="1364"/>
                    <a:pt x="782" y="1355"/>
                    <a:pt x="810" y="1339"/>
                  </a:cubicBezTo>
                  <a:lnTo>
                    <a:pt x="810" y="1339"/>
                  </a:lnTo>
                  <a:cubicBezTo>
                    <a:pt x="942" y="1281"/>
                    <a:pt x="968" y="1058"/>
                    <a:pt x="968" y="948"/>
                  </a:cubicBezTo>
                  <a:cubicBezTo>
                    <a:pt x="953" y="799"/>
                    <a:pt x="923" y="665"/>
                    <a:pt x="864" y="546"/>
                  </a:cubicBezTo>
                  <a:cubicBezTo>
                    <a:pt x="819" y="427"/>
                    <a:pt x="745" y="323"/>
                    <a:pt x="655" y="233"/>
                  </a:cubicBezTo>
                  <a:cubicBezTo>
                    <a:pt x="566" y="129"/>
                    <a:pt x="447" y="40"/>
                    <a:pt x="313" y="10"/>
                  </a:cubicBezTo>
                  <a:cubicBezTo>
                    <a:pt x="291" y="4"/>
                    <a:pt x="269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4"/>
            <p:cNvSpPr/>
            <p:nvPr/>
          </p:nvSpPr>
          <p:spPr>
            <a:xfrm>
              <a:off x="2524725" y="493350"/>
              <a:ext cx="68000" cy="86225"/>
            </a:xfrm>
            <a:custGeom>
              <a:avLst/>
              <a:gdLst/>
              <a:ahLst/>
              <a:cxnLst/>
              <a:rect l="l" t="t" r="r" b="b"/>
              <a:pathLst>
                <a:path w="2720" h="3449" extrusionOk="0">
                  <a:moveTo>
                    <a:pt x="2501" y="1"/>
                  </a:moveTo>
                  <a:cubicBezTo>
                    <a:pt x="2468" y="1"/>
                    <a:pt x="2432" y="10"/>
                    <a:pt x="2395" y="32"/>
                  </a:cubicBezTo>
                  <a:cubicBezTo>
                    <a:pt x="2127" y="166"/>
                    <a:pt x="1919" y="478"/>
                    <a:pt x="1755" y="731"/>
                  </a:cubicBezTo>
                  <a:cubicBezTo>
                    <a:pt x="1577" y="984"/>
                    <a:pt x="1413" y="1252"/>
                    <a:pt x="1249" y="1535"/>
                  </a:cubicBezTo>
                  <a:cubicBezTo>
                    <a:pt x="1100" y="1803"/>
                    <a:pt x="937" y="2056"/>
                    <a:pt x="758" y="2309"/>
                  </a:cubicBezTo>
                  <a:cubicBezTo>
                    <a:pt x="579" y="2562"/>
                    <a:pt x="341" y="2771"/>
                    <a:pt x="148" y="3009"/>
                  </a:cubicBezTo>
                  <a:cubicBezTo>
                    <a:pt x="0" y="3193"/>
                    <a:pt x="126" y="3448"/>
                    <a:pt x="326" y="3448"/>
                  </a:cubicBezTo>
                  <a:cubicBezTo>
                    <a:pt x="368" y="3448"/>
                    <a:pt x="413" y="3437"/>
                    <a:pt x="460" y="3411"/>
                  </a:cubicBezTo>
                  <a:cubicBezTo>
                    <a:pt x="743" y="3262"/>
                    <a:pt x="966" y="2964"/>
                    <a:pt x="1145" y="2726"/>
                  </a:cubicBezTo>
                  <a:cubicBezTo>
                    <a:pt x="1338" y="2458"/>
                    <a:pt x="1502" y="2190"/>
                    <a:pt x="1666" y="1907"/>
                  </a:cubicBezTo>
                  <a:cubicBezTo>
                    <a:pt x="1815" y="1625"/>
                    <a:pt x="1964" y="1342"/>
                    <a:pt x="2127" y="1074"/>
                  </a:cubicBezTo>
                  <a:cubicBezTo>
                    <a:pt x="2217" y="940"/>
                    <a:pt x="2291" y="806"/>
                    <a:pt x="2380" y="687"/>
                  </a:cubicBezTo>
                  <a:cubicBezTo>
                    <a:pt x="2470" y="553"/>
                    <a:pt x="2589" y="419"/>
                    <a:pt x="2648" y="285"/>
                  </a:cubicBezTo>
                  <a:cubicBezTo>
                    <a:pt x="2719" y="143"/>
                    <a:pt x="2630" y="1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4"/>
            <p:cNvSpPr/>
            <p:nvPr/>
          </p:nvSpPr>
          <p:spPr>
            <a:xfrm>
              <a:off x="2541050" y="525375"/>
              <a:ext cx="28275" cy="17700"/>
            </a:xfrm>
            <a:custGeom>
              <a:avLst/>
              <a:gdLst/>
              <a:ahLst/>
              <a:cxnLst/>
              <a:rect l="l" t="t" r="r" b="b"/>
              <a:pathLst>
                <a:path w="1131" h="708" extrusionOk="0">
                  <a:moveTo>
                    <a:pt x="626" y="103"/>
                  </a:moveTo>
                  <a:lnTo>
                    <a:pt x="626" y="103"/>
                  </a:lnTo>
                  <a:cubicBezTo>
                    <a:pt x="616" y="108"/>
                    <a:pt x="606" y="114"/>
                    <a:pt x="596" y="120"/>
                  </a:cubicBezTo>
                  <a:cubicBezTo>
                    <a:pt x="605" y="111"/>
                    <a:pt x="614" y="108"/>
                    <a:pt x="626" y="103"/>
                  </a:cubicBezTo>
                  <a:close/>
                  <a:moveTo>
                    <a:pt x="942" y="0"/>
                  </a:moveTo>
                  <a:cubicBezTo>
                    <a:pt x="936" y="0"/>
                    <a:pt x="930" y="0"/>
                    <a:pt x="924" y="1"/>
                  </a:cubicBezTo>
                  <a:lnTo>
                    <a:pt x="849" y="1"/>
                  </a:lnTo>
                  <a:cubicBezTo>
                    <a:pt x="837" y="7"/>
                    <a:pt x="827" y="12"/>
                    <a:pt x="820" y="16"/>
                  </a:cubicBezTo>
                  <a:lnTo>
                    <a:pt x="819" y="16"/>
                  </a:lnTo>
                  <a:cubicBezTo>
                    <a:pt x="819" y="16"/>
                    <a:pt x="819" y="16"/>
                    <a:pt x="819" y="16"/>
                  </a:cubicBezTo>
                  <a:lnTo>
                    <a:pt x="819" y="16"/>
                  </a:lnTo>
                  <a:cubicBezTo>
                    <a:pt x="806" y="23"/>
                    <a:pt x="801" y="26"/>
                    <a:pt x="803" y="26"/>
                  </a:cubicBezTo>
                  <a:cubicBezTo>
                    <a:pt x="803" y="26"/>
                    <a:pt x="804" y="26"/>
                    <a:pt x="804" y="26"/>
                  </a:cubicBezTo>
                  <a:lnTo>
                    <a:pt x="804" y="26"/>
                  </a:lnTo>
                  <a:cubicBezTo>
                    <a:pt x="765" y="49"/>
                    <a:pt x="727" y="62"/>
                    <a:pt x="700" y="76"/>
                  </a:cubicBezTo>
                  <a:lnTo>
                    <a:pt x="745" y="46"/>
                  </a:lnTo>
                  <a:lnTo>
                    <a:pt x="745" y="46"/>
                  </a:lnTo>
                  <a:cubicBezTo>
                    <a:pt x="714" y="66"/>
                    <a:pt x="676" y="80"/>
                    <a:pt x="641" y="96"/>
                  </a:cubicBezTo>
                  <a:lnTo>
                    <a:pt x="641" y="96"/>
                  </a:lnTo>
                  <a:cubicBezTo>
                    <a:pt x="527" y="139"/>
                    <a:pt x="413" y="180"/>
                    <a:pt x="298" y="195"/>
                  </a:cubicBezTo>
                  <a:cubicBezTo>
                    <a:pt x="254" y="210"/>
                    <a:pt x="209" y="210"/>
                    <a:pt x="164" y="239"/>
                  </a:cubicBezTo>
                  <a:cubicBezTo>
                    <a:pt x="105" y="269"/>
                    <a:pt x="45" y="344"/>
                    <a:pt x="30" y="403"/>
                  </a:cubicBezTo>
                  <a:cubicBezTo>
                    <a:pt x="1" y="507"/>
                    <a:pt x="60" y="611"/>
                    <a:pt x="150" y="671"/>
                  </a:cubicBezTo>
                  <a:cubicBezTo>
                    <a:pt x="164" y="686"/>
                    <a:pt x="209" y="686"/>
                    <a:pt x="239" y="701"/>
                  </a:cubicBezTo>
                  <a:cubicBezTo>
                    <a:pt x="254" y="706"/>
                    <a:pt x="269" y="707"/>
                    <a:pt x="284" y="707"/>
                  </a:cubicBezTo>
                  <a:cubicBezTo>
                    <a:pt x="315" y="707"/>
                    <a:pt x="348" y="701"/>
                    <a:pt x="388" y="701"/>
                  </a:cubicBezTo>
                  <a:cubicBezTo>
                    <a:pt x="522" y="671"/>
                    <a:pt x="656" y="611"/>
                    <a:pt x="760" y="552"/>
                  </a:cubicBezTo>
                  <a:cubicBezTo>
                    <a:pt x="834" y="507"/>
                    <a:pt x="894" y="463"/>
                    <a:pt x="953" y="418"/>
                  </a:cubicBezTo>
                  <a:cubicBezTo>
                    <a:pt x="968" y="403"/>
                    <a:pt x="998" y="373"/>
                    <a:pt x="1013" y="358"/>
                  </a:cubicBezTo>
                  <a:cubicBezTo>
                    <a:pt x="1058" y="314"/>
                    <a:pt x="1087" y="269"/>
                    <a:pt x="1102" y="224"/>
                  </a:cubicBezTo>
                  <a:cubicBezTo>
                    <a:pt x="1130" y="126"/>
                    <a:pt x="10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4"/>
            <p:cNvSpPr/>
            <p:nvPr/>
          </p:nvSpPr>
          <p:spPr>
            <a:xfrm>
              <a:off x="2606175" y="517375"/>
              <a:ext cx="20125" cy="32725"/>
            </a:xfrm>
            <a:custGeom>
              <a:avLst/>
              <a:gdLst/>
              <a:ahLst/>
              <a:cxnLst/>
              <a:rect l="l" t="t" r="r" b="b"/>
              <a:pathLst>
                <a:path w="805" h="1309" extrusionOk="0">
                  <a:moveTo>
                    <a:pt x="226" y="521"/>
                  </a:moveTo>
                  <a:lnTo>
                    <a:pt x="226" y="521"/>
                  </a:lnTo>
                  <a:cubicBezTo>
                    <a:pt x="225" y="521"/>
                    <a:pt x="227" y="527"/>
                    <a:pt x="239" y="544"/>
                  </a:cubicBezTo>
                  <a:cubicBezTo>
                    <a:pt x="239" y="535"/>
                    <a:pt x="228" y="521"/>
                    <a:pt x="226" y="521"/>
                  </a:cubicBezTo>
                  <a:close/>
                  <a:moveTo>
                    <a:pt x="279" y="591"/>
                  </a:moveTo>
                  <a:cubicBezTo>
                    <a:pt x="279" y="591"/>
                    <a:pt x="280" y="595"/>
                    <a:pt x="283" y="604"/>
                  </a:cubicBezTo>
                  <a:cubicBezTo>
                    <a:pt x="283" y="605"/>
                    <a:pt x="283" y="605"/>
                    <a:pt x="283" y="606"/>
                  </a:cubicBezTo>
                  <a:lnTo>
                    <a:pt x="283" y="606"/>
                  </a:lnTo>
                  <a:cubicBezTo>
                    <a:pt x="281" y="598"/>
                    <a:pt x="279" y="591"/>
                    <a:pt x="279" y="591"/>
                  </a:cubicBezTo>
                  <a:close/>
                  <a:moveTo>
                    <a:pt x="251" y="1"/>
                  </a:moveTo>
                  <a:cubicBezTo>
                    <a:pt x="155" y="1"/>
                    <a:pt x="67" y="57"/>
                    <a:pt x="30" y="143"/>
                  </a:cubicBezTo>
                  <a:cubicBezTo>
                    <a:pt x="15" y="187"/>
                    <a:pt x="1" y="247"/>
                    <a:pt x="15" y="306"/>
                  </a:cubicBezTo>
                  <a:cubicBezTo>
                    <a:pt x="42" y="360"/>
                    <a:pt x="69" y="389"/>
                    <a:pt x="117" y="427"/>
                  </a:cubicBezTo>
                  <a:lnTo>
                    <a:pt x="117" y="427"/>
                  </a:lnTo>
                  <a:cubicBezTo>
                    <a:pt x="113" y="424"/>
                    <a:pt x="110" y="423"/>
                    <a:pt x="108" y="423"/>
                  </a:cubicBezTo>
                  <a:lnTo>
                    <a:pt x="108" y="423"/>
                  </a:lnTo>
                  <a:cubicBezTo>
                    <a:pt x="105" y="423"/>
                    <a:pt x="107" y="428"/>
                    <a:pt x="120" y="440"/>
                  </a:cubicBezTo>
                  <a:cubicBezTo>
                    <a:pt x="135" y="455"/>
                    <a:pt x="164" y="470"/>
                    <a:pt x="179" y="485"/>
                  </a:cubicBezTo>
                  <a:cubicBezTo>
                    <a:pt x="185" y="488"/>
                    <a:pt x="188" y="489"/>
                    <a:pt x="189" y="489"/>
                  </a:cubicBezTo>
                  <a:cubicBezTo>
                    <a:pt x="193" y="489"/>
                    <a:pt x="164" y="470"/>
                    <a:pt x="164" y="470"/>
                  </a:cubicBezTo>
                  <a:cubicBezTo>
                    <a:pt x="179" y="470"/>
                    <a:pt x="179" y="485"/>
                    <a:pt x="194" y="485"/>
                  </a:cubicBezTo>
                  <a:cubicBezTo>
                    <a:pt x="209" y="500"/>
                    <a:pt x="224" y="515"/>
                    <a:pt x="239" y="530"/>
                  </a:cubicBezTo>
                  <a:cubicBezTo>
                    <a:pt x="239" y="540"/>
                    <a:pt x="253" y="557"/>
                    <a:pt x="252" y="557"/>
                  </a:cubicBezTo>
                  <a:cubicBezTo>
                    <a:pt x="251" y="557"/>
                    <a:pt x="248" y="554"/>
                    <a:pt x="239" y="545"/>
                  </a:cubicBezTo>
                  <a:lnTo>
                    <a:pt x="239" y="545"/>
                  </a:lnTo>
                  <a:cubicBezTo>
                    <a:pt x="254" y="560"/>
                    <a:pt x="269" y="574"/>
                    <a:pt x="269" y="589"/>
                  </a:cubicBezTo>
                  <a:cubicBezTo>
                    <a:pt x="283" y="604"/>
                    <a:pt x="283" y="604"/>
                    <a:pt x="283" y="619"/>
                  </a:cubicBezTo>
                  <a:cubicBezTo>
                    <a:pt x="284" y="619"/>
                    <a:pt x="284" y="620"/>
                    <a:pt x="284" y="620"/>
                  </a:cubicBezTo>
                  <a:lnTo>
                    <a:pt x="284" y="620"/>
                  </a:lnTo>
                  <a:cubicBezTo>
                    <a:pt x="285" y="631"/>
                    <a:pt x="289" y="644"/>
                    <a:pt x="298" y="664"/>
                  </a:cubicBezTo>
                  <a:cubicBezTo>
                    <a:pt x="298" y="664"/>
                    <a:pt x="298" y="678"/>
                    <a:pt x="298" y="693"/>
                  </a:cubicBezTo>
                  <a:cubicBezTo>
                    <a:pt x="298" y="704"/>
                    <a:pt x="298" y="718"/>
                    <a:pt x="298" y="738"/>
                  </a:cubicBezTo>
                  <a:cubicBezTo>
                    <a:pt x="298" y="768"/>
                    <a:pt x="298" y="783"/>
                    <a:pt x="283" y="797"/>
                  </a:cubicBezTo>
                  <a:cubicBezTo>
                    <a:pt x="283" y="807"/>
                    <a:pt x="277" y="831"/>
                    <a:pt x="272" y="849"/>
                  </a:cubicBezTo>
                  <a:lnTo>
                    <a:pt x="272" y="849"/>
                  </a:lnTo>
                  <a:cubicBezTo>
                    <a:pt x="271" y="851"/>
                    <a:pt x="270" y="854"/>
                    <a:pt x="269" y="857"/>
                  </a:cubicBezTo>
                  <a:cubicBezTo>
                    <a:pt x="269" y="857"/>
                    <a:pt x="269" y="872"/>
                    <a:pt x="254" y="887"/>
                  </a:cubicBezTo>
                  <a:cubicBezTo>
                    <a:pt x="254" y="902"/>
                    <a:pt x="239" y="917"/>
                    <a:pt x="224" y="931"/>
                  </a:cubicBezTo>
                  <a:cubicBezTo>
                    <a:pt x="209" y="976"/>
                    <a:pt x="194" y="1006"/>
                    <a:pt x="164" y="1051"/>
                  </a:cubicBezTo>
                  <a:cubicBezTo>
                    <a:pt x="135" y="1110"/>
                    <a:pt x="135" y="1184"/>
                    <a:pt x="179" y="1244"/>
                  </a:cubicBezTo>
                  <a:cubicBezTo>
                    <a:pt x="213" y="1290"/>
                    <a:pt x="265" y="1309"/>
                    <a:pt x="314" y="1309"/>
                  </a:cubicBezTo>
                  <a:cubicBezTo>
                    <a:pt x="329" y="1309"/>
                    <a:pt x="344" y="1307"/>
                    <a:pt x="358" y="1304"/>
                  </a:cubicBezTo>
                  <a:cubicBezTo>
                    <a:pt x="641" y="1244"/>
                    <a:pt x="804" y="917"/>
                    <a:pt x="789" y="664"/>
                  </a:cubicBezTo>
                  <a:cubicBezTo>
                    <a:pt x="775" y="381"/>
                    <a:pt x="596" y="83"/>
                    <a:pt x="313" y="9"/>
                  </a:cubicBezTo>
                  <a:cubicBezTo>
                    <a:pt x="292" y="3"/>
                    <a:pt x="272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4"/>
            <p:cNvSpPr/>
            <p:nvPr/>
          </p:nvSpPr>
          <p:spPr>
            <a:xfrm>
              <a:off x="2424950" y="652475"/>
              <a:ext cx="42450" cy="105000"/>
            </a:xfrm>
            <a:custGeom>
              <a:avLst/>
              <a:gdLst/>
              <a:ahLst/>
              <a:cxnLst/>
              <a:rect l="l" t="t" r="r" b="b"/>
              <a:pathLst>
                <a:path w="1698" h="4200" extrusionOk="0">
                  <a:moveTo>
                    <a:pt x="366" y="0"/>
                  </a:moveTo>
                  <a:cubicBezTo>
                    <a:pt x="294" y="0"/>
                    <a:pt x="218" y="42"/>
                    <a:pt x="194" y="112"/>
                  </a:cubicBezTo>
                  <a:cubicBezTo>
                    <a:pt x="1" y="752"/>
                    <a:pt x="224" y="1526"/>
                    <a:pt x="492" y="2121"/>
                  </a:cubicBezTo>
                  <a:cubicBezTo>
                    <a:pt x="760" y="2717"/>
                    <a:pt x="1102" y="3268"/>
                    <a:pt x="1087" y="3937"/>
                  </a:cubicBezTo>
                  <a:cubicBezTo>
                    <a:pt x="1087" y="4114"/>
                    <a:pt x="1211" y="4200"/>
                    <a:pt x="1340" y="4200"/>
                  </a:cubicBezTo>
                  <a:cubicBezTo>
                    <a:pt x="1471" y="4200"/>
                    <a:pt x="1608" y="4110"/>
                    <a:pt x="1623" y="3937"/>
                  </a:cubicBezTo>
                  <a:cubicBezTo>
                    <a:pt x="1698" y="3282"/>
                    <a:pt x="1311" y="2657"/>
                    <a:pt x="1013" y="2107"/>
                  </a:cubicBezTo>
                  <a:cubicBezTo>
                    <a:pt x="864" y="1809"/>
                    <a:pt x="730" y="1496"/>
                    <a:pt x="641" y="1169"/>
                  </a:cubicBezTo>
                  <a:cubicBezTo>
                    <a:pt x="551" y="812"/>
                    <a:pt x="551" y="469"/>
                    <a:pt x="507" y="112"/>
                  </a:cubicBezTo>
                  <a:cubicBezTo>
                    <a:pt x="493" y="34"/>
                    <a:pt x="43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4"/>
            <p:cNvSpPr/>
            <p:nvPr/>
          </p:nvSpPr>
          <p:spPr>
            <a:xfrm>
              <a:off x="2434625" y="709825"/>
              <a:ext cx="17050" cy="42225"/>
            </a:xfrm>
            <a:custGeom>
              <a:avLst/>
              <a:gdLst/>
              <a:ahLst/>
              <a:cxnLst/>
              <a:rect l="l" t="t" r="r" b="b"/>
              <a:pathLst>
                <a:path w="682" h="1689" extrusionOk="0">
                  <a:moveTo>
                    <a:pt x="499" y="0"/>
                  </a:moveTo>
                  <a:cubicBezTo>
                    <a:pt x="470" y="0"/>
                    <a:pt x="442" y="7"/>
                    <a:pt x="417" y="21"/>
                  </a:cubicBezTo>
                  <a:cubicBezTo>
                    <a:pt x="313" y="95"/>
                    <a:pt x="224" y="214"/>
                    <a:pt x="179" y="334"/>
                  </a:cubicBezTo>
                  <a:cubicBezTo>
                    <a:pt x="120" y="468"/>
                    <a:pt x="60" y="587"/>
                    <a:pt x="45" y="721"/>
                  </a:cubicBezTo>
                  <a:cubicBezTo>
                    <a:pt x="16" y="855"/>
                    <a:pt x="1" y="988"/>
                    <a:pt x="1" y="1122"/>
                  </a:cubicBezTo>
                  <a:cubicBezTo>
                    <a:pt x="1" y="1286"/>
                    <a:pt x="1" y="1435"/>
                    <a:pt x="75" y="1569"/>
                  </a:cubicBezTo>
                  <a:cubicBezTo>
                    <a:pt x="135" y="1658"/>
                    <a:pt x="224" y="1688"/>
                    <a:pt x="313" y="1688"/>
                  </a:cubicBezTo>
                  <a:cubicBezTo>
                    <a:pt x="403" y="1673"/>
                    <a:pt x="492" y="1599"/>
                    <a:pt x="507" y="1509"/>
                  </a:cubicBezTo>
                  <a:cubicBezTo>
                    <a:pt x="522" y="1435"/>
                    <a:pt x="522" y="1376"/>
                    <a:pt x="522" y="1301"/>
                  </a:cubicBezTo>
                  <a:cubicBezTo>
                    <a:pt x="507" y="1242"/>
                    <a:pt x="507" y="1182"/>
                    <a:pt x="507" y="1122"/>
                  </a:cubicBezTo>
                  <a:cubicBezTo>
                    <a:pt x="507" y="1078"/>
                    <a:pt x="507" y="1018"/>
                    <a:pt x="507" y="974"/>
                  </a:cubicBezTo>
                  <a:cubicBezTo>
                    <a:pt x="507" y="944"/>
                    <a:pt x="507" y="914"/>
                    <a:pt x="507" y="884"/>
                  </a:cubicBezTo>
                  <a:cubicBezTo>
                    <a:pt x="507" y="869"/>
                    <a:pt x="522" y="855"/>
                    <a:pt x="522" y="840"/>
                  </a:cubicBezTo>
                  <a:cubicBezTo>
                    <a:pt x="537" y="735"/>
                    <a:pt x="551" y="631"/>
                    <a:pt x="581" y="527"/>
                  </a:cubicBezTo>
                  <a:cubicBezTo>
                    <a:pt x="626" y="408"/>
                    <a:pt x="670" y="289"/>
                    <a:pt x="670" y="170"/>
                  </a:cubicBezTo>
                  <a:cubicBezTo>
                    <a:pt x="682" y="68"/>
                    <a:pt x="589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4"/>
            <p:cNvSpPr/>
            <p:nvPr/>
          </p:nvSpPr>
          <p:spPr>
            <a:xfrm>
              <a:off x="2458825" y="798075"/>
              <a:ext cx="24200" cy="23550"/>
            </a:xfrm>
            <a:custGeom>
              <a:avLst/>
              <a:gdLst/>
              <a:ahLst/>
              <a:cxnLst/>
              <a:rect l="l" t="t" r="r" b="b"/>
              <a:pathLst>
                <a:path w="968" h="942" extrusionOk="0">
                  <a:moveTo>
                    <a:pt x="625" y="153"/>
                  </a:moveTo>
                  <a:lnTo>
                    <a:pt x="625" y="153"/>
                  </a:lnTo>
                  <a:cubicBezTo>
                    <a:pt x="623" y="160"/>
                    <a:pt x="620" y="168"/>
                    <a:pt x="618" y="175"/>
                  </a:cubicBezTo>
                  <a:lnTo>
                    <a:pt x="618" y="175"/>
                  </a:lnTo>
                  <a:cubicBezTo>
                    <a:pt x="622" y="168"/>
                    <a:pt x="625" y="160"/>
                    <a:pt x="625" y="153"/>
                  </a:cubicBezTo>
                  <a:close/>
                  <a:moveTo>
                    <a:pt x="620" y="174"/>
                  </a:moveTo>
                  <a:cubicBezTo>
                    <a:pt x="619" y="175"/>
                    <a:pt x="618" y="177"/>
                    <a:pt x="617" y="178"/>
                  </a:cubicBezTo>
                  <a:lnTo>
                    <a:pt x="617" y="178"/>
                  </a:lnTo>
                  <a:cubicBezTo>
                    <a:pt x="617" y="177"/>
                    <a:pt x="618" y="176"/>
                    <a:pt x="618" y="175"/>
                  </a:cubicBezTo>
                  <a:lnTo>
                    <a:pt x="618" y="175"/>
                  </a:lnTo>
                  <a:cubicBezTo>
                    <a:pt x="617" y="177"/>
                    <a:pt x="615" y="180"/>
                    <a:pt x="614" y="182"/>
                  </a:cubicBezTo>
                  <a:lnTo>
                    <a:pt x="614" y="182"/>
                  </a:lnTo>
                  <a:cubicBezTo>
                    <a:pt x="609" y="192"/>
                    <a:pt x="606" y="202"/>
                    <a:pt x="596" y="212"/>
                  </a:cubicBezTo>
                  <a:lnTo>
                    <a:pt x="596" y="212"/>
                  </a:lnTo>
                  <a:cubicBezTo>
                    <a:pt x="601" y="207"/>
                    <a:pt x="607" y="199"/>
                    <a:pt x="611" y="191"/>
                  </a:cubicBezTo>
                  <a:lnTo>
                    <a:pt x="611" y="191"/>
                  </a:lnTo>
                  <a:cubicBezTo>
                    <a:pt x="611" y="193"/>
                    <a:pt x="610" y="195"/>
                    <a:pt x="610" y="197"/>
                  </a:cubicBezTo>
                  <a:cubicBezTo>
                    <a:pt x="612" y="193"/>
                    <a:pt x="613" y="190"/>
                    <a:pt x="614" y="186"/>
                  </a:cubicBezTo>
                  <a:lnTo>
                    <a:pt x="614" y="186"/>
                  </a:lnTo>
                  <a:cubicBezTo>
                    <a:pt x="616" y="182"/>
                    <a:pt x="618" y="178"/>
                    <a:pt x="620" y="174"/>
                  </a:cubicBezTo>
                  <a:close/>
                  <a:moveTo>
                    <a:pt x="795" y="0"/>
                  </a:moveTo>
                  <a:cubicBezTo>
                    <a:pt x="744" y="0"/>
                    <a:pt x="692" y="26"/>
                    <a:pt x="655" y="78"/>
                  </a:cubicBezTo>
                  <a:cubicBezTo>
                    <a:pt x="645" y="98"/>
                    <a:pt x="635" y="125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9"/>
                    <a:pt x="623" y="166"/>
                    <a:pt x="620" y="174"/>
                  </a:cubicBezTo>
                  <a:lnTo>
                    <a:pt x="620" y="174"/>
                  </a:lnTo>
                  <a:cubicBezTo>
                    <a:pt x="622" y="172"/>
                    <a:pt x="623" y="170"/>
                    <a:pt x="625" y="168"/>
                  </a:cubicBezTo>
                  <a:lnTo>
                    <a:pt x="625" y="168"/>
                  </a:lnTo>
                  <a:cubicBezTo>
                    <a:pt x="613" y="205"/>
                    <a:pt x="590" y="231"/>
                    <a:pt x="566" y="265"/>
                  </a:cubicBezTo>
                  <a:lnTo>
                    <a:pt x="566" y="265"/>
                  </a:lnTo>
                  <a:cubicBezTo>
                    <a:pt x="552" y="280"/>
                    <a:pt x="539" y="298"/>
                    <a:pt x="521" y="316"/>
                  </a:cubicBezTo>
                  <a:cubicBezTo>
                    <a:pt x="536" y="302"/>
                    <a:pt x="551" y="287"/>
                    <a:pt x="566" y="272"/>
                  </a:cubicBezTo>
                  <a:lnTo>
                    <a:pt x="566" y="272"/>
                  </a:lnTo>
                  <a:cubicBezTo>
                    <a:pt x="536" y="316"/>
                    <a:pt x="491" y="346"/>
                    <a:pt x="447" y="376"/>
                  </a:cubicBezTo>
                  <a:cubicBezTo>
                    <a:pt x="464" y="367"/>
                    <a:pt x="477" y="364"/>
                    <a:pt x="487" y="359"/>
                  </a:cubicBezTo>
                  <a:lnTo>
                    <a:pt x="487" y="359"/>
                  </a:lnTo>
                  <a:cubicBezTo>
                    <a:pt x="449" y="384"/>
                    <a:pt x="410" y="408"/>
                    <a:pt x="372" y="421"/>
                  </a:cubicBezTo>
                  <a:lnTo>
                    <a:pt x="432" y="391"/>
                  </a:lnTo>
                  <a:lnTo>
                    <a:pt x="432" y="391"/>
                  </a:lnTo>
                  <a:cubicBezTo>
                    <a:pt x="387" y="406"/>
                    <a:pt x="343" y="421"/>
                    <a:pt x="313" y="435"/>
                  </a:cubicBezTo>
                  <a:cubicBezTo>
                    <a:pt x="283" y="435"/>
                    <a:pt x="268" y="435"/>
                    <a:pt x="253" y="450"/>
                  </a:cubicBezTo>
                  <a:cubicBezTo>
                    <a:pt x="194" y="450"/>
                    <a:pt x="134" y="480"/>
                    <a:pt x="89" y="525"/>
                  </a:cubicBezTo>
                  <a:cubicBezTo>
                    <a:pt x="45" y="555"/>
                    <a:pt x="30" y="599"/>
                    <a:pt x="15" y="659"/>
                  </a:cubicBezTo>
                  <a:cubicBezTo>
                    <a:pt x="0" y="733"/>
                    <a:pt x="30" y="808"/>
                    <a:pt x="89" y="867"/>
                  </a:cubicBezTo>
                  <a:cubicBezTo>
                    <a:pt x="149" y="912"/>
                    <a:pt x="223" y="942"/>
                    <a:pt x="298" y="942"/>
                  </a:cubicBezTo>
                  <a:cubicBezTo>
                    <a:pt x="328" y="942"/>
                    <a:pt x="387" y="927"/>
                    <a:pt x="417" y="927"/>
                  </a:cubicBezTo>
                  <a:cubicBezTo>
                    <a:pt x="536" y="897"/>
                    <a:pt x="640" y="822"/>
                    <a:pt x="730" y="748"/>
                  </a:cubicBezTo>
                  <a:cubicBezTo>
                    <a:pt x="819" y="674"/>
                    <a:pt x="893" y="569"/>
                    <a:pt x="923" y="465"/>
                  </a:cubicBezTo>
                  <a:cubicBezTo>
                    <a:pt x="953" y="406"/>
                    <a:pt x="953" y="346"/>
                    <a:pt x="968" y="287"/>
                  </a:cubicBezTo>
                  <a:cubicBezTo>
                    <a:pt x="968" y="257"/>
                    <a:pt x="968" y="242"/>
                    <a:pt x="968" y="212"/>
                  </a:cubicBezTo>
                  <a:cubicBezTo>
                    <a:pt x="953" y="168"/>
                    <a:pt x="953" y="123"/>
                    <a:pt x="923" y="78"/>
                  </a:cubicBezTo>
                  <a:cubicBezTo>
                    <a:pt x="893" y="26"/>
                    <a:pt x="845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4"/>
            <p:cNvSpPr/>
            <p:nvPr/>
          </p:nvSpPr>
          <p:spPr>
            <a:xfrm>
              <a:off x="2604575" y="1127025"/>
              <a:ext cx="90275" cy="65875"/>
            </a:xfrm>
            <a:custGeom>
              <a:avLst/>
              <a:gdLst/>
              <a:ahLst/>
              <a:cxnLst/>
              <a:rect l="l" t="t" r="r" b="b"/>
              <a:pathLst>
                <a:path w="3611" h="2635" extrusionOk="0">
                  <a:moveTo>
                    <a:pt x="203" y="1"/>
                  </a:moveTo>
                  <a:cubicBezTo>
                    <a:pt x="101" y="1"/>
                    <a:pt x="0" y="123"/>
                    <a:pt x="35" y="227"/>
                  </a:cubicBezTo>
                  <a:cubicBezTo>
                    <a:pt x="109" y="540"/>
                    <a:pt x="377" y="823"/>
                    <a:pt x="586" y="1061"/>
                  </a:cubicBezTo>
                  <a:cubicBezTo>
                    <a:pt x="824" y="1314"/>
                    <a:pt x="1077" y="1537"/>
                    <a:pt x="1360" y="1746"/>
                  </a:cubicBezTo>
                  <a:cubicBezTo>
                    <a:pt x="1895" y="2148"/>
                    <a:pt x="2521" y="2445"/>
                    <a:pt x="3176" y="2624"/>
                  </a:cubicBezTo>
                  <a:cubicBezTo>
                    <a:pt x="3202" y="2631"/>
                    <a:pt x="3227" y="2634"/>
                    <a:pt x="3251" y="2634"/>
                  </a:cubicBezTo>
                  <a:cubicBezTo>
                    <a:pt x="3522" y="2634"/>
                    <a:pt x="3611" y="2200"/>
                    <a:pt x="3309" y="2118"/>
                  </a:cubicBezTo>
                  <a:cubicBezTo>
                    <a:pt x="2714" y="1954"/>
                    <a:pt x="2148" y="1686"/>
                    <a:pt x="1627" y="1329"/>
                  </a:cubicBezTo>
                  <a:cubicBezTo>
                    <a:pt x="1389" y="1150"/>
                    <a:pt x="1166" y="942"/>
                    <a:pt x="943" y="733"/>
                  </a:cubicBezTo>
                  <a:cubicBezTo>
                    <a:pt x="720" y="510"/>
                    <a:pt x="541" y="227"/>
                    <a:pt x="288" y="34"/>
                  </a:cubicBezTo>
                  <a:cubicBezTo>
                    <a:pt x="261" y="11"/>
                    <a:pt x="23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4"/>
            <p:cNvSpPr/>
            <p:nvPr/>
          </p:nvSpPr>
          <p:spPr>
            <a:xfrm>
              <a:off x="2679475" y="1151250"/>
              <a:ext cx="43950" cy="39325"/>
            </a:xfrm>
            <a:custGeom>
              <a:avLst/>
              <a:gdLst/>
              <a:ahLst/>
              <a:cxnLst/>
              <a:rect l="l" t="t" r="r" b="b"/>
              <a:pathLst>
                <a:path w="1758" h="1573" extrusionOk="0">
                  <a:moveTo>
                    <a:pt x="1066" y="818"/>
                  </a:moveTo>
                  <a:cubicBezTo>
                    <a:pt x="1069" y="818"/>
                    <a:pt x="1058" y="828"/>
                    <a:pt x="1056" y="831"/>
                  </a:cubicBezTo>
                  <a:lnTo>
                    <a:pt x="1056" y="831"/>
                  </a:lnTo>
                  <a:cubicBezTo>
                    <a:pt x="1057" y="828"/>
                    <a:pt x="1058" y="825"/>
                    <a:pt x="1058" y="821"/>
                  </a:cubicBezTo>
                  <a:cubicBezTo>
                    <a:pt x="1062" y="819"/>
                    <a:pt x="1065" y="818"/>
                    <a:pt x="1066" y="818"/>
                  </a:cubicBezTo>
                  <a:close/>
                  <a:moveTo>
                    <a:pt x="1475" y="0"/>
                  </a:moveTo>
                  <a:cubicBezTo>
                    <a:pt x="1449" y="0"/>
                    <a:pt x="1424" y="5"/>
                    <a:pt x="1400" y="17"/>
                  </a:cubicBezTo>
                  <a:cubicBezTo>
                    <a:pt x="1102" y="137"/>
                    <a:pt x="834" y="330"/>
                    <a:pt x="581" y="553"/>
                  </a:cubicBezTo>
                  <a:cubicBezTo>
                    <a:pt x="477" y="643"/>
                    <a:pt x="388" y="762"/>
                    <a:pt x="284" y="866"/>
                  </a:cubicBezTo>
                  <a:cubicBezTo>
                    <a:pt x="180" y="1000"/>
                    <a:pt x="75" y="1149"/>
                    <a:pt x="31" y="1312"/>
                  </a:cubicBezTo>
                  <a:cubicBezTo>
                    <a:pt x="1" y="1402"/>
                    <a:pt x="46" y="1506"/>
                    <a:pt x="120" y="1551"/>
                  </a:cubicBezTo>
                  <a:cubicBezTo>
                    <a:pt x="150" y="1566"/>
                    <a:pt x="178" y="1572"/>
                    <a:pt x="205" y="1572"/>
                  </a:cubicBezTo>
                  <a:cubicBezTo>
                    <a:pt x="259" y="1572"/>
                    <a:pt x="309" y="1546"/>
                    <a:pt x="358" y="1506"/>
                  </a:cubicBezTo>
                  <a:cubicBezTo>
                    <a:pt x="477" y="1432"/>
                    <a:pt x="552" y="1312"/>
                    <a:pt x="641" y="1208"/>
                  </a:cubicBezTo>
                  <a:cubicBezTo>
                    <a:pt x="745" y="1104"/>
                    <a:pt x="834" y="1015"/>
                    <a:pt x="954" y="925"/>
                  </a:cubicBezTo>
                  <a:cubicBezTo>
                    <a:pt x="968" y="896"/>
                    <a:pt x="998" y="881"/>
                    <a:pt x="1028" y="851"/>
                  </a:cubicBezTo>
                  <a:cubicBezTo>
                    <a:pt x="1039" y="851"/>
                    <a:pt x="1051" y="842"/>
                    <a:pt x="1055" y="832"/>
                  </a:cubicBezTo>
                  <a:lnTo>
                    <a:pt x="1055" y="832"/>
                  </a:lnTo>
                  <a:cubicBezTo>
                    <a:pt x="1055" y="832"/>
                    <a:pt x="1055" y="832"/>
                    <a:pt x="1055" y="832"/>
                  </a:cubicBezTo>
                  <a:cubicBezTo>
                    <a:pt x="1056" y="832"/>
                    <a:pt x="1061" y="829"/>
                    <a:pt x="1073" y="821"/>
                  </a:cubicBezTo>
                  <a:cubicBezTo>
                    <a:pt x="1117" y="777"/>
                    <a:pt x="1177" y="747"/>
                    <a:pt x="1236" y="702"/>
                  </a:cubicBezTo>
                  <a:cubicBezTo>
                    <a:pt x="1355" y="628"/>
                    <a:pt x="1474" y="568"/>
                    <a:pt x="1608" y="494"/>
                  </a:cubicBezTo>
                  <a:cubicBezTo>
                    <a:pt x="1728" y="434"/>
                    <a:pt x="1757" y="285"/>
                    <a:pt x="1713" y="166"/>
                  </a:cubicBezTo>
                  <a:cubicBezTo>
                    <a:pt x="1677" y="83"/>
                    <a:pt x="1575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4"/>
            <p:cNvSpPr/>
            <p:nvPr/>
          </p:nvSpPr>
          <p:spPr>
            <a:xfrm>
              <a:off x="2681150" y="1181450"/>
              <a:ext cx="88900" cy="89550"/>
            </a:xfrm>
            <a:custGeom>
              <a:avLst/>
              <a:gdLst/>
              <a:ahLst/>
              <a:cxnLst/>
              <a:rect l="l" t="t" r="r" b="b"/>
              <a:pathLst>
                <a:path w="3556" h="3582" extrusionOk="0">
                  <a:moveTo>
                    <a:pt x="237" y="1"/>
                  </a:moveTo>
                  <a:cubicBezTo>
                    <a:pt x="120" y="1"/>
                    <a:pt x="0" y="86"/>
                    <a:pt x="53" y="224"/>
                  </a:cubicBezTo>
                  <a:cubicBezTo>
                    <a:pt x="202" y="581"/>
                    <a:pt x="470" y="893"/>
                    <a:pt x="708" y="1176"/>
                  </a:cubicBezTo>
                  <a:cubicBezTo>
                    <a:pt x="931" y="1474"/>
                    <a:pt x="1184" y="1772"/>
                    <a:pt x="1437" y="2040"/>
                  </a:cubicBezTo>
                  <a:cubicBezTo>
                    <a:pt x="1705" y="2307"/>
                    <a:pt x="1973" y="2575"/>
                    <a:pt x="2256" y="2828"/>
                  </a:cubicBezTo>
                  <a:cubicBezTo>
                    <a:pt x="2390" y="2962"/>
                    <a:pt x="2524" y="3081"/>
                    <a:pt x="2673" y="3201"/>
                  </a:cubicBezTo>
                  <a:cubicBezTo>
                    <a:pt x="2822" y="3335"/>
                    <a:pt x="2985" y="3513"/>
                    <a:pt x="3179" y="3573"/>
                  </a:cubicBezTo>
                  <a:cubicBezTo>
                    <a:pt x="3201" y="3579"/>
                    <a:pt x="3223" y="3582"/>
                    <a:pt x="3245" y="3582"/>
                  </a:cubicBezTo>
                  <a:cubicBezTo>
                    <a:pt x="3432" y="3582"/>
                    <a:pt x="3555" y="3360"/>
                    <a:pt x="3462" y="3186"/>
                  </a:cubicBezTo>
                  <a:cubicBezTo>
                    <a:pt x="3372" y="3037"/>
                    <a:pt x="3194" y="2918"/>
                    <a:pt x="3060" y="2814"/>
                  </a:cubicBezTo>
                  <a:cubicBezTo>
                    <a:pt x="2911" y="2694"/>
                    <a:pt x="2777" y="2560"/>
                    <a:pt x="2643" y="2441"/>
                  </a:cubicBezTo>
                  <a:cubicBezTo>
                    <a:pt x="2375" y="2203"/>
                    <a:pt x="2107" y="1935"/>
                    <a:pt x="1839" y="1682"/>
                  </a:cubicBezTo>
                  <a:cubicBezTo>
                    <a:pt x="1601" y="1414"/>
                    <a:pt x="1348" y="1161"/>
                    <a:pt x="1110" y="893"/>
                  </a:cubicBezTo>
                  <a:cubicBezTo>
                    <a:pt x="991" y="745"/>
                    <a:pt x="872" y="611"/>
                    <a:pt x="753" y="477"/>
                  </a:cubicBezTo>
                  <a:cubicBezTo>
                    <a:pt x="633" y="328"/>
                    <a:pt x="514" y="164"/>
                    <a:pt x="366" y="45"/>
                  </a:cubicBezTo>
                  <a:cubicBezTo>
                    <a:pt x="331" y="15"/>
                    <a:pt x="28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4"/>
            <p:cNvSpPr/>
            <p:nvPr/>
          </p:nvSpPr>
          <p:spPr>
            <a:xfrm>
              <a:off x="2754900" y="1261575"/>
              <a:ext cx="62175" cy="145625"/>
            </a:xfrm>
            <a:custGeom>
              <a:avLst/>
              <a:gdLst/>
              <a:ahLst/>
              <a:cxnLst/>
              <a:rect l="l" t="t" r="r" b="b"/>
              <a:pathLst>
                <a:path w="2487" h="5825" extrusionOk="0">
                  <a:moveTo>
                    <a:pt x="210" y="1"/>
                  </a:moveTo>
                  <a:cubicBezTo>
                    <a:pt x="106" y="1"/>
                    <a:pt x="1" y="100"/>
                    <a:pt x="20" y="219"/>
                  </a:cubicBezTo>
                  <a:cubicBezTo>
                    <a:pt x="125" y="695"/>
                    <a:pt x="333" y="1171"/>
                    <a:pt x="497" y="1633"/>
                  </a:cubicBezTo>
                  <a:cubicBezTo>
                    <a:pt x="646" y="2094"/>
                    <a:pt x="809" y="2541"/>
                    <a:pt x="973" y="2987"/>
                  </a:cubicBezTo>
                  <a:cubicBezTo>
                    <a:pt x="1137" y="3449"/>
                    <a:pt x="1300" y="3895"/>
                    <a:pt x="1464" y="4342"/>
                  </a:cubicBezTo>
                  <a:cubicBezTo>
                    <a:pt x="1628" y="4788"/>
                    <a:pt x="1762" y="5280"/>
                    <a:pt x="1985" y="5696"/>
                  </a:cubicBezTo>
                  <a:cubicBezTo>
                    <a:pt x="2031" y="5787"/>
                    <a:pt x="2105" y="5825"/>
                    <a:pt x="2181" y="5825"/>
                  </a:cubicBezTo>
                  <a:cubicBezTo>
                    <a:pt x="2330" y="5825"/>
                    <a:pt x="2486" y="5680"/>
                    <a:pt x="2447" y="5503"/>
                  </a:cubicBezTo>
                  <a:cubicBezTo>
                    <a:pt x="2342" y="5027"/>
                    <a:pt x="2104" y="4550"/>
                    <a:pt x="1941" y="4104"/>
                  </a:cubicBezTo>
                  <a:cubicBezTo>
                    <a:pt x="1762" y="3657"/>
                    <a:pt x="1598" y="3211"/>
                    <a:pt x="1420" y="2764"/>
                  </a:cubicBezTo>
                  <a:cubicBezTo>
                    <a:pt x="1256" y="2303"/>
                    <a:pt x="1077" y="1856"/>
                    <a:pt x="899" y="1410"/>
                  </a:cubicBezTo>
                  <a:cubicBezTo>
                    <a:pt x="720" y="978"/>
                    <a:pt x="586" y="502"/>
                    <a:pt x="348" y="85"/>
                  </a:cubicBezTo>
                  <a:cubicBezTo>
                    <a:pt x="313" y="25"/>
                    <a:pt x="26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4"/>
            <p:cNvSpPr/>
            <p:nvPr/>
          </p:nvSpPr>
          <p:spPr>
            <a:xfrm>
              <a:off x="2829075" y="1272525"/>
              <a:ext cx="37025" cy="128475"/>
            </a:xfrm>
            <a:custGeom>
              <a:avLst/>
              <a:gdLst/>
              <a:ahLst/>
              <a:cxnLst/>
              <a:rect l="l" t="t" r="r" b="b"/>
              <a:pathLst>
                <a:path w="1481" h="5139" extrusionOk="0">
                  <a:moveTo>
                    <a:pt x="283" y="0"/>
                  </a:moveTo>
                  <a:cubicBezTo>
                    <a:pt x="149" y="0"/>
                    <a:pt x="15" y="86"/>
                    <a:pt x="15" y="257"/>
                  </a:cubicBezTo>
                  <a:cubicBezTo>
                    <a:pt x="1" y="1106"/>
                    <a:pt x="105" y="1954"/>
                    <a:pt x="283" y="2773"/>
                  </a:cubicBezTo>
                  <a:cubicBezTo>
                    <a:pt x="373" y="3175"/>
                    <a:pt x="492" y="3576"/>
                    <a:pt x="626" y="3978"/>
                  </a:cubicBezTo>
                  <a:cubicBezTo>
                    <a:pt x="760" y="4350"/>
                    <a:pt x="909" y="4782"/>
                    <a:pt x="1162" y="5080"/>
                  </a:cubicBezTo>
                  <a:cubicBezTo>
                    <a:pt x="1199" y="5121"/>
                    <a:pt x="1240" y="5138"/>
                    <a:pt x="1280" y="5138"/>
                  </a:cubicBezTo>
                  <a:cubicBezTo>
                    <a:pt x="1385" y="5138"/>
                    <a:pt x="1481" y="5020"/>
                    <a:pt x="1459" y="4901"/>
                  </a:cubicBezTo>
                  <a:cubicBezTo>
                    <a:pt x="1415" y="4514"/>
                    <a:pt x="1221" y="4127"/>
                    <a:pt x="1102" y="3755"/>
                  </a:cubicBezTo>
                  <a:cubicBezTo>
                    <a:pt x="983" y="3383"/>
                    <a:pt x="879" y="3011"/>
                    <a:pt x="804" y="2624"/>
                  </a:cubicBezTo>
                  <a:cubicBezTo>
                    <a:pt x="641" y="1850"/>
                    <a:pt x="581" y="1061"/>
                    <a:pt x="551" y="257"/>
                  </a:cubicBezTo>
                  <a:cubicBezTo>
                    <a:pt x="551" y="86"/>
                    <a:pt x="417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4"/>
            <p:cNvSpPr/>
            <p:nvPr/>
          </p:nvSpPr>
          <p:spPr>
            <a:xfrm>
              <a:off x="2699575" y="1094125"/>
              <a:ext cx="59950" cy="63450"/>
            </a:xfrm>
            <a:custGeom>
              <a:avLst/>
              <a:gdLst/>
              <a:ahLst/>
              <a:cxnLst/>
              <a:rect l="l" t="t" r="r" b="b"/>
              <a:pathLst>
                <a:path w="2398" h="2538" extrusionOk="0">
                  <a:moveTo>
                    <a:pt x="239" y="0"/>
                  </a:moveTo>
                  <a:cubicBezTo>
                    <a:pt x="160" y="0"/>
                    <a:pt x="84" y="41"/>
                    <a:pt x="60" y="129"/>
                  </a:cubicBezTo>
                  <a:cubicBezTo>
                    <a:pt x="1" y="397"/>
                    <a:pt x="135" y="725"/>
                    <a:pt x="254" y="963"/>
                  </a:cubicBezTo>
                  <a:cubicBezTo>
                    <a:pt x="373" y="1201"/>
                    <a:pt x="522" y="1424"/>
                    <a:pt x="685" y="1633"/>
                  </a:cubicBezTo>
                  <a:cubicBezTo>
                    <a:pt x="1043" y="2049"/>
                    <a:pt x="1504" y="2362"/>
                    <a:pt x="2025" y="2526"/>
                  </a:cubicBezTo>
                  <a:cubicBezTo>
                    <a:pt x="2048" y="2534"/>
                    <a:pt x="2073" y="2537"/>
                    <a:pt x="2097" y="2537"/>
                  </a:cubicBezTo>
                  <a:cubicBezTo>
                    <a:pt x="2213" y="2537"/>
                    <a:pt x="2331" y="2455"/>
                    <a:pt x="2367" y="2332"/>
                  </a:cubicBezTo>
                  <a:cubicBezTo>
                    <a:pt x="2397" y="2183"/>
                    <a:pt x="2308" y="2035"/>
                    <a:pt x="2174" y="1990"/>
                  </a:cubicBezTo>
                  <a:cubicBezTo>
                    <a:pt x="1757" y="1871"/>
                    <a:pt x="1370" y="1603"/>
                    <a:pt x="1072" y="1275"/>
                  </a:cubicBezTo>
                  <a:cubicBezTo>
                    <a:pt x="924" y="1112"/>
                    <a:pt x="804" y="948"/>
                    <a:pt x="685" y="740"/>
                  </a:cubicBezTo>
                  <a:cubicBezTo>
                    <a:pt x="641" y="650"/>
                    <a:pt x="596" y="546"/>
                    <a:pt x="551" y="442"/>
                  </a:cubicBezTo>
                  <a:cubicBezTo>
                    <a:pt x="507" y="323"/>
                    <a:pt x="477" y="189"/>
                    <a:pt x="417" y="85"/>
                  </a:cubicBezTo>
                  <a:cubicBezTo>
                    <a:pt x="376" y="30"/>
                    <a:pt x="30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4"/>
            <p:cNvSpPr/>
            <p:nvPr/>
          </p:nvSpPr>
          <p:spPr>
            <a:xfrm>
              <a:off x="2726000" y="1141425"/>
              <a:ext cx="39100" cy="59400"/>
            </a:xfrm>
            <a:custGeom>
              <a:avLst/>
              <a:gdLst/>
              <a:ahLst/>
              <a:cxnLst/>
              <a:rect l="l" t="t" r="r" b="b"/>
              <a:pathLst>
                <a:path w="1564" h="2376" extrusionOk="0">
                  <a:moveTo>
                    <a:pt x="519" y="1"/>
                  </a:moveTo>
                  <a:cubicBezTo>
                    <a:pt x="490" y="1"/>
                    <a:pt x="460" y="8"/>
                    <a:pt x="432" y="23"/>
                  </a:cubicBezTo>
                  <a:cubicBezTo>
                    <a:pt x="209" y="143"/>
                    <a:pt x="90" y="470"/>
                    <a:pt x="60" y="693"/>
                  </a:cubicBezTo>
                  <a:cubicBezTo>
                    <a:pt x="0" y="961"/>
                    <a:pt x="15" y="1229"/>
                    <a:pt x="120" y="1482"/>
                  </a:cubicBezTo>
                  <a:cubicBezTo>
                    <a:pt x="224" y="1735"/>
                    <a:pt x="387" y="1944"/>
                    <a:pt x="596" y="2107"/>
                  </a:cubicBezTo>
                  <a:cubicBezTo>
                    <a:pt x="685" y="2182"/>
                    <a:pt x="789" y="2241"/>
                    <a:pt x="894" y="2286"/>
                  </a:cubicBezTo>
                  <a:cubicBezTo>
                    <a:pt x="968" y="2316"/>
                    <a:pt x="1028" y="2346"/>
                    <a:pt x="1102" y="2360"/>
                  </a:cubicBezTo>
                  <a:cubicBezTo>
                    <a:pt x="1144" y="2371"/>
                    <a:pt x="1181" y="2376"/>
                    <a:pt x="1215" y="2376"/>
                  </a:cubicBezTo>
                  <a:cubicBezTo>
                    <a:pt x="1278" y="2376"/>
                    <a:pt x="1332" y="2359"/>
                    <a:pt x="1400" y="2331"/>
                  </a:cubicBezTo>
                  <a:cubicBezTo>
                    <a:pt x="1549" y="2241"/>
                    <a:pt x="1563" y="2048"/>
                    <a:pt x="1459" y="1929"/>
                  </a:cubicBezTo>
                  <a:cubicBezTo>
                    <a:pt x="1370" y="1839"/>
                    <a:pt x="1251" y="1825"/>
                    <a:pt x="1132" y="1780"/>
                  </a:cubicBezTo>
                  <a:cubicBezTo>
                    <a:pt x="1125" y="1777"/>
                    <a:pt x="1121" y="1776"/>
                    <a:pt x="1117" y="1774"/>
                  </a:cubicBezTo>
                  <a:lnTo>
                    <a:pt x="1117" y="1774"/>
                  </a:lnTo>
                  <a:cubicBezTo>
                    <a:pt x="1113" y="1772"/>
                    <a:pt x="1108" y="1769"/>
                    <a:pt x="1102" y="1765"/>
                  </a:cubicBezTo>
                  <a:cubicBezTo>
                    <a:pt x="1072" y="1750"/>
                    <a:pt x="1057" y="1750"/>
                    <a:pt x="1028" y="1735"/>
                  </a:cubicBezTo>
                  <a:cubicBezTo>
                    <a:pt x="983" y="1720"/>
                    <a:pt x="953" y="1691"/>
                    <a:pt x="908" y="1661"/>
                  </a:cubicBezTo>
                  <a:cubicBezTo>
                    <a:pt x="908" y="1661"/>
                    <a:pt x="901" y="1653"/>
                    <a:pt x="894" y="1646"/>
                  </a:cubicBezTo>
                  <a:lnTo>
                    <a:pt x="894" y="1646"/>
                  </a:lnTo>
                  <a:cubicBezTo>
                    <a:pt x="864" y="1631"/>
                    <a:pt x="849" y="1616"/>
                    <a:pt x="834" y="1601"/>
                  </a:cubicBezTo>
                  <a:cubicBezTo>
                    <a:pt x="804" y="1572"/>
                    <a:pt x="760" y="1527"/>
                    <a:pt x="730" y="1497"/>
                  </a:cubicBezTo>
                  <a:cubicBezTo>
                    <a:pt x="685" y="1438"/>
                    <a:pt x="641" y="1378"/>
                    <a:pt x="596" y="1274"/>
                  </a:cubicBezTo>
                  <a:cubicBezTo>
                    <a:pt x="581" y="1259"/>
                    <a:pt x="581" y="1274"/>
                    <a:pt x="581" y="1244"/>
                  </a:cubicBezTo>
                  <a:cubicBezTo>
                    <a:pt x="566" y="1229"/>
                    <a:pt x="566" y="1199"/>
                    <a:pt x="551" y="1185"/>
                  </a:cubicBezTo>
                  <a:cubicBezTo>
                    <a:pt x="536" y="1125"/>
                    <a:pt x="521" y="1080"/>
                    <a:pt x="521" y="1036"/>
                  </a:cubicBezTo>
                  <a:cubicBezTo>
                    <a:pt x="507" y="976"/>
                    <a:pt x="507" y="857"/>
                    <a:pt x="507" y="768"/>
                  </a:cubicBezTo>
                  <a:cubicBezTo>
                    <a:pt x="521" y="693"/>
                    <a:pt x="536" y="589"/>
                    <a:pt x="581" y="500"/>
                  </a:cubicBezTo>
                  <a:cubicBezTo>
                    <a:pt x="611" y="410"/>
                    <a:pt x="670" y="321"/>
                    <a:pt x="685" y="217"/>
                  </a:cubicBezTo>
                  <a:cubicBezTo>
                    <a:pt x="720" y="100"/>
                    <a:pt x="62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4"/>
            <p:cNvSpPr/>
            <p:nvPr/>
          </p:nvSpPr>
          <p:spPr>
            <a:xfrm>
              <a:off x="2744475" y="1035300"/>
              <a:ext cx="338425" cy="253625"/>
            </a:xfrm>
            <a:custGeom>
              <a:avLst/>
              <a:gdLst/>
              <a:ahLst/>
              <a:cxnLst/>
              <a:rect l="l" t="t" r="r" b="b"/>
              <a:pathLst>
                <a:path w="13537" h="10145" extrusionOk="0">
                  <a:moveTo>
                    <a:pt x="11806" y="0"/>
                  </a:moveTo>
                  <a:cubicBezTo>
                    <a:pt x="11589" y="0"/>
                    <a:pt x="11390" y="305"/>
                    <a:pt x="11571" y="532"/>
                  </a:cubicBezTo>
                  <a:cubicBezTo>
                    <a:pt x="11973" y="1024"/>
                    <a:pt x="12390" y="1530"/>
                    <a:pt x="12628" y="2125"/>
                  </a:cubicBezTo>
                  <a:cubicBezTo>
                    <a:pt x="12881" y="2765"/>
                    <a:pt x="12851" y="3420"/>
                    <a:pt x="12628" y="4075"/>
                  </a:cubicBezTo>
                  <a:cubicBezTo>
                    <a:pt x="12226" y="5206"/>
                    <a:pt x="11393" y="6159"/>
                    <a:pt x="10500" y="6948"/>
                  </a:cubicBezTo>
                  <a:cubicBezTo>
                    <a:pt x="9592" y="7722"/>
                    <a:pt x="8565" y="8406"/>
                    <a:pt x="7508" y="8987"/>
                  </a:cubicBezTo>
                  <a:cubicBezTo>
                    <a:pt x="6943" y="9305"/>
                    <a:pt x="6337" y="9553"/>
                    <a:pt x="5675" y="9553"/>
                  </a:cubicBezTo>
                  <a:cubicBezTo>
                    <a:pt x="5656" y="9553"/>
                    <a:pt x="5637" y="9553"/>
                    <a:pt x="5617" y="9553"/>
                  </a:cubicBezTo>
                  <a:cubicBezTo>
                    <a:pt x="4977" y="9538"/>
                    <a:pt x="4352" y="9300"/>
                    <a:pt x="3801" y="8987"/>
                  </a:cubicBezTo>
                  <a:cubicBezTo>
                    <a:pt x="2521" y="8243"/>
                    <a:pt x="1598" y="7022"/>
                    <a:pt x="348" y="6233"/>
                  </a:cubicBezTo>
                  <a:cubicBezTo>
                    <a:pt x="321" y="6216"/>
                    <a:pt x="293" y="6209"/>
                    <a:pt x="266" y="6209"/>
                  </a:cubicBezTo>
                  <a:cubicBezTo>
                    <a:pt x="126" y="6209"/>
                    <a:pt x="0" y="6404"/>
                    <a:pt x="125" y="6516"/>
                  </a:cubicBezTo>
                  <a:cubicBezTo>
                    <a:pt x="1241" y="7469"/>
                    <a:pt x="2179" y="8645"/>
                    <a:pt x="3429" y="9419"/>
                  </a:cubicBezTo>
                  <a:cubicBezTo>
                    <a:pt x="4010" y="9791"/>
                    <a:pt x="4665" y="10059"/>
                    <a:pt x="5364" y="10133"/>
                  </a:cubicBezTo>
                  <a:cubicBezTo>
                    <a:pt x="5455" y="10141"/>
                    <a:pt x="5545" y="10145"/>
                    <a:pt x="5635" y="10145"/>
                  </a:cubicBezTo>
                  <a:cubicBezTo>
                    <a:pt x="6237" y="10145"/>
                    <a:pt x="6817" y="9977"/>
                    <a:pt x="7374" y="9731"/>
                  </a:cubicBezTo>
                  <a:cubicBezTo>
                    <a:pt x="7999" y="9434"/>
                    <a:pt x="8594" y="9047"/>
                    <a:pt x="9175" y="8660"/>
                  </a:cubicBezTo>
                  <a:cubicBezTo>
                    <a:pt x="9726" y="8302"/>
                    <a:pt x="10261" y="7915"/>
                    <a:pt x="10767" y="7499"/>
                  </a:cubicBezTo>
                  <a:cubicBezTo>
                    <a:pt x="11765" y="6665"/>
                    <a:pt x="12643" y="5653"/>
                    <a:pt x="13134" y="4447"/>
                  </a:cubicBezTo>
                  <a:cubicBezTo>
                    <a:pt x="13447" y="3673"/>
                    <a:pt x="13536" y="2840"/>
                    <a:pt x="13253" y="2066"/>
                  </a:cubicBezTo>
                  <a:cubicBezTo>
                    <a:pt x="12985" y="1321"/>
                    <a:pt x="12494" y="696"/>
                    <a:pt x="12003" y="101"/>
                  </a:cubicBezTo>
                  <a:cubicBezTo>
                    <a:pt x="11943" y="30"/>
                    <a:pt x="11874" y="0"/>
                    <a:pt x="1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4"/>
            <p:cNvSpPr/>
            <p:nvPr/>
          </p:nvSpPr>
          <p:spPr>
            <a:xfrm>
              <a:off x="2740875" y="1116150"/>
              <a:ext cx="179250" cy="33375"/>
            </a:xfrm>
            <a:custGeom>
              <a:avLst/>
              <a:gdLst/>
              <a:ahLst/>
              <a:cxnLst/>
              <a:rect l="l" t="t" r="r" b="b"/>
              <a:pathLst>
                <a:path w="7170" h="1335" extrusionOk="0">
                  <a:moveTo>
                    <a:pt x="6803" y="1"/>
                  </a:moveTo>
                  <a:cubicBezTo>
                    <a:pt x="6760" y="1"/>
                    <a:pt x="6715" y="12"/>
                    <a:pt x="6669" y="37"/>
                  </a:cubicBezTo>
                  <a:cubicBezTo>
                    <a:pt x="6386" y="186"/>
                    <a:pt x="6148" y="335"/>
                    <a:pt x="5821" y="409"/>
                  </a:cubicBezTo>
                  <a:cubicBezTo>
                    <a:pt x="5605" y="455"/>
                    <a:pt x="5371" y="474"/>
                    <a:pt x="5140" y="474"/>
                  </a:cubicBezTo>
                  <a:cubicBezTo>
                    <a:pt x="5069" y="474"/>
                    <a:pt x="4998" y="472"/>
                    <a:pt x="4928" y="469"/>
                  </a:cubicBezTo>
                  <a:cubicBezTo>
                    <a:pt x="4228" y="424"/>
                    <a:pt x="3529" y="216"/>
                    <a:pt x="2829" y="127"/>
                  </a:cubicBezTo>
                  <a:cubicBezTo>
                    <a:pt x="2628" y="101"/>
                    <a:pt x="2423" y="86"/>
                    <a:pt x="2218" y="86"/>
                  </a:cubicBezTo>
                  <a:cubicBezTo>
                    <a:pt x="1833" y="86"/>
                    <a:pt x="1447" y="139"/>
                    <a:pt x="1087" y="275"/>
                  </a:cubicBezTo>
                  <a:cubicBezTo>
                    <a:pt x="730" y="394"/>
                    <a:pt x="1" y="752"/>
                    <a:pt x="90" y="1228"/>
                  </a:cubicBezTo>
                  <a:cubicBezTo>
                    <a:pt x="104" y="1281"/>
                    <a:pt x="164" y="1335"/>
                    <a:pt x="220" y="1335"/>
                  </a:cubicBezTo>
                  <a:cubicBezTo>
                    <a:pt x="226" y="1335"/>
                    <a:pt x="233" y="1334"/>
                    <a:pt x="239" y="1332"/>
                  </a:cubicBezTo>
                  <a:cubicBezTo>
                    <a:pt x="477" y="1317"/>
                    <a:pt x="611" y="1109"/>
                    <a:pt x="805" y="990"/>
                  </a:cubicBezTo>
                  <a:cubicBezTo>
                    <a:pt x="1043" y="841"/>
                    <a:pt x="1311" y="752"/>
                    <a:pt x="1579" y="692"/>
                  </a:cubicBezTo>
                  <a:cubicBezTo>
                    <a:pt x="1771" y="653"/>
                    <a:pt x="1964" y="637"/>
                    <a:pt x="2157" y="637"/>
                  </a:cubicBezTo>
                  <a:cubicBezTo>
                    <a:pt x="2623" y="637"/>
                    <a:pt x="3091" y="731"/>
                    <a:pt x="3543" y="826"/>
                  </a:cubicBezTo>
                  <a:cubicBezTo>
                    <a:pt x="4084" y="929"/>
                    <a:pt x="4625" y="1043"/>
                    <a:pt x="5166" y="1043"/>
                  </a:cubicBezTo>
                  <a:cubicBezTo>
                    <a:pt x="5250" y="1043"/>
                    <a:pt x="5335" y="1041"/>
                    <a:pt x="5419" y="1034"/>
                  </a:cubicBezTo>
                  <a:cubicBezTo>
                    <a:pt x="5955" y="1005"/>
                    <a:pt x="6610" y="856"/>
                    <a:pt x="6997" y="454"/>
                  </a:cubicBezTo>
                  <a:cubicBezTo>
                    <a:pt x="7170" y="269"/>
                    <a:pt x="7014" y="1"/>
                    <a:pt x="6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4"/>
            <p:cNvSpPr/>
            <p:nvPr/>
          </p:nvSpPr>
          <p:spPr>
            <a:xfrm>
              <a:off x="2717600" y="1080400"/>
              <a:ext cx="27075" cy="49425"/>
            </a:xfrm>
            <a:custGeom>
              <a:avLst/>
              <a:gdLst/>
              <a:ahLst/>
              <a:cxnLst/>
              <a:rect l="l" t="t" r="r" b="b"/>
              <a:pathLst>
                <a:path w="1083" h="1977" extrusionOk="0">
                  <a:moveTo>
                    <a:pt x="879" y="0"/>
                  </a:moveTo>
                  <a:cubicBezTo>
                    <a:pt x="851" y="0"/>
                    <a:pt x="823" y="7"/>
                    <a:pt x="798" y="23"/>
                  </a:cubicBezTo>
                  <a:cubicBezTo>
                    <a:pt x="679" y="113"/>
                    <a:pt x="575" y="291"/>
                    <a:pt x="500" y="425"/>
                  </a:cubicBezTo>
                  <a:cubicBezTo>
                    <a:pt x="411" y="559"/>
                    <a:pt x="336" y="708"/>
                    <a:pt x="262" y="857"/>
                  </a:cubicBezTo>
                  <a:cubicBezTo>
                    <a:pt x="128" y="1170"/>
                    <a:pt x="39" y="1497"/>
                    <a:pt x="9" y="1824"/>
                  </a:cubicBezTo>
                  <a:cubicBezTo>
                    <a:pt x="1" y="1923"/>
                    <a:pt x="79" y="1977"/>
                    <a:pt x="156" y="1977"/>
                  </a:cubicBezTo>
                  <a:cubicBezTo>
                    <a:pt x="218" y="1977"/>
                    <a:pt x="279" y="1942"/>
                    <a:pt x="292" y="1869"/>
                  </a:cubicBezTo>
                  <a:cubicBezTo>
                    <a:pt x="366" y="1571"/>
                    <a:pt x="441" y="1289"/>
                    <a:pt x="560" y="1006"/>
                  </a:cubicBezTo>
                  <a:cubicBezTo>
                    <a:pt x="634" y="872"/>
                    <a:pt x="694" y="738"/>
                    <a:pt x="783" y="604"/>
                  </a:cubicBezTo>
                  <a:cubicBezTo>
                    <a:pt x="857" y="470"/>
                    <a:pt x="977" y="351"/>
                    <a:pt x="1036" y="202"/>
                  </a:cubicBezTo>
                  <a:cubicBezTo>
                    <a:pt x="1083" y="97"/>
                    <a:pt x="982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4"/>
            <p:cNvSpPr/>
            <p:nvPr/>
          </p:nvSpPr>
          <p:spPr>
            <a:xfrm>
              <a:off x="2728025" y="1072150"/>
              <a:ext cx="42800" cy="68450"/>
            </a:xfrm>
            <a:custGeom>
              <a:avLst/>
              <a:gdLst/>
              <a:ahLst/>
              <a:cxnLst/>
              <a:rect l="l" t="t" r="r" b="b"/>
              <a:pathLst>
                <a:path w="1712" h="2738" extrusionOk="0">
                  <a:moveTo>
                    <a:pt x="1495" y="1"/>
                  </a:moveTo>
                  <a:cubicBezTo>
                    <a:pt x="1477" y="1"/>
                    <a:pt x="1457" y="4"/>
                    <a:pt x="1438" y="11"/>
                  </a:cubicBezTo>
                  <a:cubicBezTo>
                    <a:pt x="1214" y="100"/>
                    <a:pt x="1036" y="353"/>
                    <a:pt x="887" y="532"/>
                  </a:cubicBezTo>
                  <a:cubicBezTo>
                    <a:pt x="723" y="740"/>
                    <a:pt x="574" y="949"/>
                    <a:pt x="455" y="1172"/>
                  </a:cubicBezTo>
                  <a:cubicBezTo>
                    <a:pt x="217" y="1619"/>
                    <a:pt x="53" y="2110"/>
                    <a:pt x="9" y="2616"/>
                  </a:cubicBezTo>
                  <a:cubicBezTo>
                    <a:pt x="1" y="2696"/>
                    <a:pt x="66" y="2737"/>
                    <a:pt x="135" y="2737"/>
                  </a:cubicBezTo>
                  <a:cubicBezTo>
                    <a:pt x="195" y="2737"/>
                    <a:pt x="256" y="2707"/>
                    <a:pt x="277" y="2646"/>
                  </a:cubicBezTo>
                  <a:cubicBezTo>
                    <a:pt x="396" y="2199"/>
                    <a:pt x="560" y="1767"/>
                    <a:pt x="798" y="1380"/>
                  </a:cubicBezTo>
                  <a:cubicBezTo>
                    <a:pt x="917" y="1187"/>
                    <a:pt x="1036" y="993"/>
                    <a:pt x="1170" y="830"/>
                  </a:cubicBezTo>
                  <a:cubicBezTo>
                    <a:pt x="1244" y="740"/>
                    <a:pt x="1319" y="651"/>
                    <a:pt x="1393" y="577"/>
                  </a:cubicBezTo>
                  <a:cubicBezTo>
                    <a:pt x="1482" y="487"/>
                    <a:pt x="1601" y="413"/>
                    <a:pt x="1646" y="294"/>
                  </a:cubicBezTo>
                  <a:cubicBezTo>
                    <a:pt x="1712" y="176"/>
                    <a:pt x="1627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4"/>
            <p:cNvSpPr/>
            <p:nvPr/>
          </p:nvSpPr>
          <p:spPr>
            <a:xfrm>
              <a:off x="2751550" y="1066300"/>
              <a:ext cx="49850" cy="67475"/>
            </a:xfrm>
            <a:custGeom>
              <a:avLst/>
              <a:gdLst/>
              <a:ahLst/>
              <a:cxnLst/>
              <a:rect l="l" t="t" r="r" b="b"/>
              <a:pathLst>
                <a:path w="1994" h="2699" extrusionOk="0">
                  <a:moveTo>
                    <a:pt x="1714" y="0"/>
                  </a:moveTo>
                  <a:cubicBezTo>
                    <a:pt x="1671" y="0"/>
                    <a:pt x="1626" y="16"/>
                    <a:pt x="1583" y="52"/>
                  </a:cubicBezTo>
                  <a:cubicBezTo>
                    <a:pt x="1226" y="379"/>
                    <a:pt x="899" y="766"/>
                    <a:pt x="631" y="1183"/>
                  </a:cubicBezTo>
                  <a:cubicBezTo>
                    <a:pt x="497" y="1376"/>
                    <a:pt x="378" y="1585"/>
                    <a:pt x="273" y="1808"/>
                  </a:cubicBezTo>
                  <a:cubicBezTo>
                    <a:pt x="169" y="2031"/>
                    <a:pt x="65" y="2269"/>
                    <a:pt x="20" y="2508"/>
                  </a:cubicBezTo>
                  <a:cubicBezTo>
                    <a:pt x="1" y="2616"/>
                    <a:pt x="85" y="2698"/>
                    <a:pt x="171" y="2698"/>
                  </a:cubicBezTo>
                  <a:cubicBezTo>
                    <a:pt x="214" y="2698"/>
                    <a:pt x="258" y="2677"/>
                    <a:pt x="288" y="2627"/>
                  </a:cubicBezTo>
                  <a:cubicBezTo>
                    <a:pt x="393" y="2418"/>
                    <a:pt x="482" y="2195"/>
                    <a:pt x="601" y="2001"/>
                  </a:cubicBezTo>
                  <a:cubicBezTo>
                    <a:pt x="705" y="1793"/>
                    <a:pt x="824" y="1585"/>
                    <a:pt x="958" y="1391"/>
                  </a:cubicBezTo>
                  <a:cubicBezTo>
                    <a:pt x="1211" y="1004"/>
                    <a:pt x="1524" y="647"/>
                    <a:pt x="1866" y="319"/>
                  </a:cubicBezTo>
                  <a:cubicBezTo>
                    <a:pt x="1994" y="192"/>
                    <a:pt x="18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4"/>
            <p:cNvSpPr/>
            <p:nvPr/>
          </p:nvSpPr>
          <p:spPr>
            <a:xfrm>
              <a:off x="2777925" y="1060925"/>
              <a:ext cx="61575" cy="66625"/>
            </a:xfrm>
            <a:custGeom>
              <a:avLst/>
              <a:gdLst/>
              <a:ahLst/>
              <a:cxnLst/>
              <a:rect l="l" t="t" r="r" b="b"/>
              <a:pathLst>
                <a:path w="2463" h="2665" extrusionOk="0">
                  <a:moveTo>
                    <a:pt x="2133" y="1"/>
                  </a:moveTo>
                  <a:cubicBezTo>
                    <a:pt x="2100" y="1"/>
                    <a:pt x="2065" y="9"/>
                    <a:pt x="2032" y="28"/>
                  </a:cubicBezTo>
                  <a:cubicBezTo>
                    <a:pt x="1808" y="162"/>
                    <a:pt x="1600" y="341"/>
                    <a:pt x="1407" y="520"/>
                  </a:cubicBezTo>
                  <a:cubicBezTo>
                    <a:pt x="1213" y="698"/>
                    <a:pt x="1020" y="892"/>
                    <a:pt x="841" y="1100"/>
                  </a:cubicBezTo>
                  <a:cubicBezTo>
                    <a:pt x="677" y="1308"/>
                    <a:pt x="513" y="1517"/>
                    <a:pt x="365" y="1755"/>
                  </a:cubicBezTo>
                  <a:cubicBezTo>
                    <a:pt x="231" y="1978"/>
                    <a:pt x="82" y="2216"/>
                    <a:pt x="22" y="2484"/>
                  </a:cubicBezTo>
                  <a:cubicBezTo>
                    <a:pt x="1" y="2571"/>
                    <a:pt x="89" y="2665"/>
                    <a:pt x="172" y="2665"/>
                  </a:cubicBezTo>
                  <a:cubicBezTo>
                    <a:pt x="204" y="2665"/>
                    <a:pt x="236" y="2651"/>
                    <a:pt x="260" y="2618"/>
                  </a:cubicBezTo>
                  <a:cubicBezTo>
                    <a:pt x="424" y="2425"/>
                    <a:pt x="543" y="2187"/>
                    <a:pt x="692" y="1978"/>
                  </a:cubicBezTo>
                  <a:cubicBezTo>
                    <a:pt x="841" y="1770"/>
                    <a:pt x="990" y="1576"/>
                    <a:pt x="1153" y="1383"/>
                  </a:cubicBezTo>
                  <a:cubicBezTo>
                    <a:pt x="1317" y="1204"/>
                    <a:pt x="1496" y="1026"/>
                    <a:pt x="1689" y="847"/>
                  </a:cubicBezTo>
                  <a:cubicBezTo>
                    <a:pt x="1883" y="683"/>
                    <a:pt x="2091" y="534"/>
                    <a:pt x="2300" y="356"/>
                  </a:cubicBezTo>
                  <a:cubicBezTo>
                    <a:pt x="2462" y="231"/>
                    <a:pt x="2310" y="1"/>
                    <a:pt x="2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4"/>
            <p:cNvSpPr/>
            <p:nvPr/>
          </p:nvSpPr>
          <p:spPr>
            <a:xfrm>
              <a:off x="2799150" y="1048300"/>
              <a:ext cx="113675" cy="81275"/>
            </a:xfrm>
            <a:custGeom>
              <a:avLst/>
              <a:gdLst/>
              <a:ahLst/>
              <a:cxnLst/>
              <a:rect l="l" t="t" r="r" b="b"/>
              <a:pathLst>
                <a:path w="4547" h="3251" extrusionOk="0">
                  <a:moveTo>
                    <a:pt x="4246" y="0"/>
                  </a:moveTo>
                  <a:cubicBezTo>
                    <a:pt x="4066" y="0"/>
                    <a:pt x="3870" y="68"/>
                    <a:pt x="3713" y="117"/>
                  </a:cubicBezTo>
                  <a:cubicBezTo>
                    <a:pt x="3490" y="191"/>
                    <a:pt x="3267" y="265"/>
                    <a:pt x="3058" y="355"/>
                  </a:cubicBezTo>
                  <a:cubicBezTo>
                    <a:pt x="2627" y="533"/>
                    <a:pt x="2225" y="757"/>
                    <a:pt x="1853" y="1025"/>
                  </a:cubicBezTo>
                  <a:cubicBezTo>
                    <a:pt x="1108" y="1546"/>
                    <a:pt x="453" y="2215"/>
                    <a:pt x="51" y="3049"/>
                  </a:cubicBezTo>
                  <a:cubicBezTo>
                    <a:pt x="1" y="3160"/>
                    <a:pt x="81" y="3251"/>
                    <a:pt x="170" y="3251"/>
                  </a:cubicBezTo>
                  <a:cubicBezTo>
                    <a:pt x="212" y="3251"/>
                    <a:pt x="256" y="3231"/>
                    <a:pt x="290" y="3183"/>
                  </a:cubicBezTo>
                  <a:cubicBezTo>
                    <a:pt x="796" y="2498"/>
                    <a:pt x="1376" y="1858"/>
                    <a:pt x="2091" y="1367"/>
                  </a:cubicBezTo>
                  <a:cubicBezTo>
                    <a:pt x="2448" y="1129"/>
                    <a:pt x="2820" y="935"/>
                    <a:pt x="3207" y="772"/>
                  </a:cubicBezTo>
                  <a:cubicBezTo>
                    <a:pt x="3401" y="682"/>
                    <a:pt x="3594" y="623"/>
                    <a:pt x="3788" y="563"/>
                  </a:cubicBezTo>
                  <a:cubicBezTo>
                    <a:pt x="3996" y="504"/>
                    <a:pt x="4249" y="489"/>
                    <a:pt x="4413" y="370"/>
                  </a:cubicBezTo>
                  <a:cubicBezTo>
                    <a:pt x="4547" y="280"/>
                    <a:pt x="4547" y="57"/>
                    <a:pt x="4368" y="12"/>
                  </a:cubicBezTo>
                  <a:cubicBezTo>
                    <a:pt x="4329" y="4"/>
                    <a:pt x="4288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4"/>
            <p:cNvSpPr/>
            <p:nvPr/>
          </p:nvSpPr>
          <p:spPr>
            <a:xfrm>
              <a:off x="2818025" y="1046475"/>
              <a:ext cx="197875" cy="85850"/>
            </a:xfrm>
            <a:custGeom>
              <a:avLst/>
              <a:gdLst/>
              <a:ahLst/>
              <a:cxnLst/>
              <a:rect l="l" t="t" r="r" b="b"/>
              <a:pathLst>
                <a:path w="7915" h="3434" extrusionOk="0">
                  <a:moveTo>
                    <a:pt x="7406" y="1"/>
                  </a:moveTo>
                  <a:cubicBezTo>
                    <a:pt x="7158" y="1"/>
                    <a:pt x="6904" y="39"/>
                    <a:pt x="6664" y="70"/>
                  </a:cubicBezTo>
                  <a:cubicBezTo>
                    <a:pt x="6337" y="115"/>
                    <a:pt x="6010" y="160"/>
                    <a:pt x="5697" y="219"/>
                  </a:cubicBezTo>
                  <a:cubicBezTo>
                    <a:pt x="4982" y="368"/>
                    <a:pt x="4268" y="577"/>
                    <a:pt x="3598" y="859"/>
                  </a:cubicBezTo>
                  <a:cubicBezTo>
                    <a:pt x="2318" y="1380"/>
                    <a:pt x="993" y="2125"/>
                    <a:pt x="85" y="3181"/>
                  </a:cubicBezTo>
                  <a:cubicBezTo>
                    <a:pt x="1" y="3278"/>
                    <a:pt x="73" y="3433"/>
                    <a:pt x="182" y="3433"/>
                  </a:cubicBezTo>
                  <a:cubicBezTo>
                    <a:pt x="208" y="3433"/>
                    <a:pt x="236" y="3424"/>
                    <a:pt x="264" y="3405"/>
                  </a:cubicBezTo>
                  <a:cubicBezTo>
                    <a:pt x="1380" y="2586"/>
                    <a:pt x="2467" y="1782"/>
                    <a:pt x="3762" y="1261"/>
                  </a:cubicBezTo>
                  <a:cubicBezTo>
                    <a:pt x="4372" y="1008"/>
                    <a:pt x="5012" y="815"/>
                    <a:pt x="5652" y="666"/>
                  </a:cubicBezTo>
                  <a:cubicBezTo>
                    <a:pt x="6010" y="591"/>
                    <a:pt x="6352" y="532"/>
                    <a:pt x="6709" y="502"/>
                  </a:cubicBezTo>
                  <a:cubicBezTo>
                    <a:pt x="7037" y="457"/>
                    <a:pt x="7394" y="472"/>
                    <a:pt x="7721" y="398"/>
                  </a:cubicBezTo>
                  <a:cubicBezTo>
                    <a:pt x="7900" y="353"/>
                    <a:pt x="7915" y="56"/>
                    <a:pt x="7721" y="26"/>
                  </a:cubicBezTo>
                  <a:cubicBezTo>
                    <a:pt x="7618" y="8"/>
                    <a:pt x="7513" y="1"/>
                    <a:pt x="7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4"/>
            <p:cNvSpPr/>
            <p:nvPr/>
          </p:nvSpPr>
          <p:spPr>
            <a:xfrm>
              <a:off x="2850025" y="1059750"/>
              <a:ext cx="197025" cy="78750"/>
            </a:xfrm>
            <a:custGeom>
              <a:avLst/>
              <a:gdLst/>
              <a:ahLst/>
              <a:cxnLst/>
              <a:rect l="l" t="t" r="r" b="b"/>
              <a:pathLst>
                <a:path w="7881" h="3150" extrusionOk="0">
                  <a:moveTo>
                    <a:pt x="7615" y="1"/>
                  </a:moveTo>
                  <a:cubicBezTo>
                    <a:pt x="7611" y="1"/>
                    <a:pt x="7606" y="1"/>
                    <a:pt x="7602" y="1"/>
                  </a:cubicBezTo>
                  <a:cubicBezTo>
                    <a:pt x="6248" y="31"/>
                    <a:pt x="4849" y="462"/>
                    <a:pt x="3598" y="939"/>
                  </a:cubicBezTo>
                  <a:cubicBezTo>
                    <a:pt x="2333" y="1430"/>
                    <a:pt x="1157" y="2070"/>
                    <a:pt x="85" y="2933"/>
                  </a:cubicBezTo>
                  <a:cubicBezTo>
                    <a:pt x="0" y="3006"/>
                    <a:pt x="85" y="3150"/>
                    <a:pt x="184" y="3150"/>
                  </a:cubicBezTo>
                  <a:cubicBezTo>
                    <a:pt x="205" y="3150"/>
                    <a:pt x="228" y="3143"/>
                    <a:pt x="249" y="3127"/>
                  </a:cubicBezTo>
                  <a:cubicBezTo>
                    <a:pt x="1336" y="2383"/>
                    <a:pt x="2571" y="1772"/>
                    <a:pt x="3807" y="1311"/>
                  </a:cubicBezTo>
                  <a:cubicBezTo>
                    <a:pt x="5072" y="849"/>
                    <a:pt x="6337" y="581"/>
                    <a:pt x="7662" y="403"/>
                  </a:cubicBezTo>
                  <a:cubicBezTo>
                    <a:pt x="7881" y="374"/>
                    <a:pt x="7828" y="1"/>
                    <a:pt x="7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4"/>
            <p:cNvSpPr/>
            <p:nvPr/>
          </p:nvSpPr>
          <p:spPr>
            <a:xfrm>
              <a:off x="2923225" y="1080500"/>
              <a:ext cx="131375" cy="42400"/>
            </a:xfrm>
            <a:custGeom>
              <a:avLst/>
              <a:gdLst/>
              <a:ahLst/>
              <a:cxnLst/>
              <a:rect l="l" t="t" r="r" b="b"/>
              <a:pathLst>
                <a:path w="5255" h="1696" extrusionOk="0">
                  <a:moveTo>
                    <a:pt x="4914" y="1"/>
                  </a:moveTo>
                  <a:cubicBezTo>
                    <a:pt x="4523" y="1"/>
                    <a:pt x="4091" y="146"/>
                    <a:pt x="3722" y="228"/>
                  </a:cubicBezTo>
                  <a:cubicBezTo>
                    <a:pt x="3320" y="317"/>
                    <a:pt x="2918" y="421"/>
                    <a:pt x="2516" y="540"/>
                  </a:cubicBezTo>
                  <a:cubicBezTo>
                    <a:pt x="1697" y="778"/>
                    <a:pt x="894" y="1061"/>
                    <a:pt x="120" y="1448"/>
                  </a:cubicBezTo>
                  <a:cubicBezTo>
                    <a:pt x="0" y="1501"/>
                    <a:pt x="70" y="1696"/>
                    <a:pt x="181" y="1696"/>
                  </a:cubicBezTo>
                  <a:cubicBezTo>
                    <a:pt x="195" y="1696"/>
                    <a:pt x="209" y="1693"/>
                    <a:pt x="224" y="1686"/>
                  </a:cubicBezTo>
                  <a:cubicBezTo>
                    <a:pt x="1028" y="1419"/>
                    <a:pt x="1802" y="1136"/>
                    <a:pt x="2620" y="912"/>
                  </a:cubicBezTo>
                  <a:cubicBezTo>
                    <a:pt x="3022" y="793"/>
                    <a:pt x="3424" y="689"/>
                    <a:pt x="3826" y="600"/>
                  </a:cubicBezTo>
                  <a:cubicBezTo>
                    <a:pt x="4034" y="555"/>
                    <a:pt x="4243" y="525"/>
                    <a:pt x="4451" y="481"/>
                  </a:cubicBezTo>
                  <a:cubicBezTo>
                    <a:pt x="4659" y="451"/>
                    <a:pt x="4868" y="436"/>
                    <a:pt x="5061" y="362"/>
                  </a:cubicBezTo>
                  <a:cubicBezTo>
                    <a:pt x="5255" y="287"/>
                    <a:pt x="5225" y="19"/>
                    <a:pt x="5017" y="4"/>
                  </a:cubicBezTo>
                  <a:cubicBezTo>
                    <a:pt x="4983" y="2"/>
                    <a:pt x="4948" y="1"/>
                    <a:pt x="4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4"/>
            <p:cNvSpPr/>
            <p:nvPr/>
          </p:nvSpPr>
          <p:spPr>
            <a:xfrm>
              <a:off x="2916525" y="1105325"/>
              <a:ext cx="140650" cy="32075"/>
            </a:xfrm>
            <a:custGeom>
              <a:avLst/>
              <a:gdLst/>
              <a:ahLst/>
              <a:cxnLst/>
              <a:rect l="l" t="t" r="r" b="b"/>
              <a:pathLst>
                <a:path w="5626" h="1283" extrusionOk="0">
                  <a:moveTo>
                    <a:pt x="5371" y="1"/>
                  </a:moveTo>
                  <a:cubicBezTo>
                    <a:pt x="5353" y="1"/>
                    <a:pt x="5334" y="3"/>
                    <a:pt x="5314" y="9"/>
                  </a:cubicBezTo>
                  <a:cubicBezTo>
                    <a:pt x="4913" y="143"/>
                    <a:pt x="4511" y="336"/>
                    <a:pt x="4094" y="455"/>
                  </a:cubicBezTo>
                  <a:cubicBezTo>
                    <a:pt x="3677" y="589"/>
                    <a:pt x="3260" y="679"/>
                    <a:pt x="2829" y="753"/>
                  </a:cubicBezTo>
                  <a:cubicBezTo>
                    <a:pt x="2382" y="827"/>
                    <a:pt x="1936" y="872"/>
                    <a:pt x="1489" y="887"/>
                  </a:cubicBezTo>
                  <a:cubicBezTo>
                    <a:pt x="1398" y="890"/>
                    <a:pt x="1307" y="891"/>
                    <a:pt x="1215" y="891"/>
                  </a:cubicBezTo>
                  <a:cubicBezTo>
                    <a:pt x="966" y="891"/>
                    <a:pt x="717" y="883"/>
                    <a:pt x="468" y="883"/>
                  </a:cubicBezTo>
                  <a:cubicBezTo>
                    <a:pt x="376" y="883"/>
                    <a:pt x="285" y="884"/>
                    <a:pt x="194" y="887"/>
                  </a:cubicBezTo>
                  <a:cubicBezTo>
                    <a:pt x="45" y="902"/>
                    <a:pt x="1" y="1110"/>
                    <a:pt x="149" y="1140"/>
                  </a:cubicBezTo>
                  <a:cubicBezTo>
                    <a:pt x="546" y="1243"/>
                    <a:pt x="965" y="1282"/>
                    <a:pt x="1385" y="1282"/>
                  </a:cubicBezTo>
                  <a:cubicBezTo>
                    <a:pt x="1880" y="1282"/>
                    <a:pt x="2377" y="1227"/>
                    <a:pt x="2844" y="1155"/>
                  </a:cubicBezTo>
                  <a:cubicBezTo>
                    <a:pt x="3305" y="1080"/>
                    <a:pt x="3752" y="976"/>
                    <a:pt x="4198" y="842"/>
                  </a:cubicBezTo>
                  <a:cubicBezTo>
                    <a:pt x="4630" y="708"/>
                    <a:pt x="5091" y="574"/>
                    <a:pt x="5463" y="351"/>
                  </a:cubicBezTo>
                  <a:cubicBezTo>
                    <a:pt x="5626" y="256"/>
                    <a:pt x="5554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4"/>
            <p:cNvSpPr/>
            <p:nvPr/>
          </p:nvSpPr>
          <p:spPr>
            <a:xfrm>
              <a:off x="2914675" y="1144000"/>
              <a:ext cx="135750" cy="22550"/>
            </a:xfrm>
            <a:custGeom>
              <a:avLst/>
              <a:gdLst/>
              <a:ahLst/>
              <a:cxnLst/>
              <a:rect l="l" t="t" r="r" b="b"/>
              <a:pathLst>
                <a:path w="5430" h="902" extrusionOk="0">
                  <a:moveTo>
                    <a:pt x="161" y="1"/>
                  </a:moveTo>
                  <a:cubicBezTo>
                    <a:pt x="35" y="1"/>
                    <a:pt x="1" y="209"/>
                    <a:pt x="134" y="263"/>
                  </a:cubicBezTo>
                  <a:cubicBezTo>
                    <a:pt x="1159" y="686"/>
                    <a:pt x="2231" y="901"/>
                    <a:pt x="3309" y="901"/>
                  </a:cubicBezTo>
                  <a:cubicBezTo>
                    <a:pt x="3938" y="901"/>
                    <a:pt x="4570" y="828"/>
                    <a:pt x="5195" y="680"/>
                  </a:cubicBezTo>
                  <a:cubicBezTo>
                    <a:pt x="5430" y="624"/>
                    <a:pt x="5357" y="286"/>
                    <a:pt x="5142" y="286"/>
                  </a:cubicBezTo>
                  <a:cubicBezTo>
                    <a:pt x="5126" y="286"/>
                    <a:pt x="5109" y="288"/>
                    <a:pt x="5091" y="293"/>
                  </a:cubicBezTo>
                  <a:cubicBezTo>
                    <a:pt x="4461" y="440"/>
                    <a:pt x="3808" y="512"/>
                    <a:pt x="3152" y="512"/>
                  </a:cubicBezTo>
                  <a:cubicBezTo>
                    <a:pt x="2151" y="512"/>
                    <a:pt x="1144" y="343"/>
                    <a:pt x="208" y="10"/>
                  </a:cubicBezTo>
                  <a:cubicBezTo>
                    <a:pt x="191" y="4"/>
                    <a:pt x="17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4"/>
            <p:cNvSpPr/>
            <p:nvPr/>
          </p:nvSpPr>
          <p:spPr>
            <a:xfrm>
              <a:off x="2878875" y="1144800"/>
              <a:ext cx="154525" cy="49075"/>
            </a:xfrm>
            <a:custGeom>
              <a:avLst/>
              <a:gdLst/>
              <a:ahLst/>
              <a:cxnLst/>
              <a:rect l="l" t="t" r="r" b="b"/>
              <a:pathLst>
                <a:path w="6181" h="1963" extrusionOk="0">
                  <a:moveTo>
                    <a:pt x="181" y="0"/>
                  </a:moveTo>
                  <a:cubicBezTo>
                    <a:pt x="71" y="0"/>
                    <a:pt x="0" y="139"/>
                    <a:pt x="92" y="231"/>
                  </a:cubicBezTo>
                  <a:cubicBezTo>
                    <a:pt x="435" y="588"/>
                    <a:pt x="971" y="796"/>
                    <a:pt x="1417" y="990"/>
                  </a:cubicBezTo>
                  <a:cubicBezTo>
                    <a:pt x="1879" y="1198"/>
                    <a:pt x="2340" y="1377"/>
                    <a:pt x="2831" y="1511"/>
                  </a:cubicBezTo>
                  <a:cubicBezTo>
                    <a:pt x="3322" y="1660"/>
                    <a:pt x="3829" y="1764"/>
                    <a:pt x="4350" y="1838"/>
                  </a:cubicBezTo>
                  <a:cubicBezTo>
                    <a:pt x="4728" y="1896"/>
                    <a:pt x="5143" y="1962"/>
                    <a:pt x="5544" y="1962"/>
                  </a:cubicBezTo>
                  <a:cubicBezTo>
                    <a:pt x="5664" y="1962"/>
                    <a:pt x="5782" y="1956"/>
                    <a:pt x="5898" y="1943"/>
                  </a:cubicBezTo>
                  <a:cubicBezTo>
                    <a:pt x="6091" y="1928"/>
                    <a:pt x="6180" y="1600"/>
                    <a:pt x="5942" y="1570"/>
                  </a:cubicBezTo>
                  <a:cubicBezTo>
                    <a:pt x="5451" y="1496"/>
                    <a:pt x="4945" y="1511"/>
                    <a:pt x="4454" y="1437"/>
                  </a:cubicBezTo>
                  <a:cubicBezTo>
                    <a:pt x="3963" y="1362"/>
                    <a:pt x="3471" y="1258"/>
                    <a:pt x="2980" y="1124"/>
                  </a:cubicBezTo>
                  <a:cubicBezTo>
                    <a:pt x="2489" y="990"/>
                    <a:pt x="1998" y="811"/>
                    <a:pt x="1521" y="603"/>
                  </a:cubicBezTo>
                  <a:cubicBezTo>
                    <a:pt x="1090" y="424"/>
                    <a:pt x="673" y="127"/>
                    <a:pt x="226" y="8"/>
                  </a:cubicBezTo>
                  <a:cubicBezTo>
                    <a:pt x="211" y="2"/>
                    <a:pt x="196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4"/>
            <p:cNvSpPr/>
            <p:nvPr/>
          </p:nvSpPr>
          <p:spPr>
            <a:xfrm>
              <a:off x="2825300" y="1137550"/>
              <a:ext cx="175000" cy="74900"/>
            </a:xfrm>
            <a:custGeom>
              <a:avLst/>
              <a:gdLst/>
              <a:ahLst/>
              <a:cxnLst/>
              <a:rect l="l" t="t" r="r" b="b"/>
              <a:pathLst>
                <a:path w="7000" h="2996" extrusionOk="0">
                  <a:moveTo>
                    <a:pt x="214" y="1"/>
                  </a:moveTo>
                  <a:cubicBezTo>
                    <a:pt x="81" y="1"/>
                    <a:pt x="0" y="213"/>
                    <a:pt x="137" y="312"/>
                  </a:cubicBezTo>
                  <a:cubicBezTo>
                    <a:pt x="2087" y="1667"/>
                    <a:pt x="4349" y="2560"/>
                    <a:pt x="6686" y="2992"/>
                  </a:cubicBezTo>
                  <a:cubicBezTo>
                    <a:pt x="6700" y="2994"/>
                    <a:pt x="6713" y="2996"/>
                    <a:pt x="6726" y="2996"/>
                  </a:cubicBezTo>
                  <a:cubicBezTo>
                    <a:pt x="6934" y="2996"/>
                    <a:pt x="7000" y="2677"/>
                    <a:pt x="6775" y="2635"/>
                  </a:cubicBezTo>
                  <a:cubicBezTo>
                    <a:pt x="4453" y="2203"/>
                    <a:pt x="2295" y="1295"/>
                    <a:pt x="300" y="30"/>
                  </a:cubicBezTo>
                  <a:cubicBezTo>
                    <a:pt x="270" y="10"/>
                    <a:pt x="24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4"/>
            <p:cNvSpPr/>
            <p:nvPr/>
          </p:nvSpPr>
          <p:spPr>
            <a:xfrm>
              <a:off x="2806025" y="1139575"/>
              <a:ext cx="177325" cy="100575"/>
            </a:xfrm>
            <a:custGeom>
              <a:avLst/>
              <a:gdLst/>
              <a:ahLst/>
              <a:cxnLst/>
              <a:rect l="l" t="t" r="r" b="b"/>
              <a:pathLst>
                <a:path w="7093" h="4023" extrusionOk="0">
                  <a:moveTo>
                    <a:pt x="173" y="0"/>
                  </a:moveTo>
                  <a:cubicBezTo>
                    <a:pt x="78" y="0"/>
                    <a:pt x="1" y="143"/>
                    <a:pt x="74" y="217"/>
                  </a:cubicBezTo>
                  <a:cubicBezTo>
                    <a:pt x="967" y="1154"/>
                    <a:pt x="2069" y="1899"/>
                    <a:pt x="3185" y="2524"/>
                  </a:cubicBezTo>
                  <a:cubicBezTo>
                    <a:pt x="4316" y="3164"/>
                    <a:pt x="5522" y="3685"/>
                    <a:pt x="6772" y="4012"/>
                  </a:cubicBezTo>
                  <a:cubicBezTo>
                    <a:pt x="6795" y="4019"/>
                    <a:pt x="6816" y="4022"/>
                    <a:pt x="6835" y="4022"/>
                  </a:cubicBezTo>
                  <a:cubicBezTo>
                    <a:pt x="7027" y="4022"/>
                    <a:pt x="7092" y="3722"/>
                    <a:pt x="6877" y="3655"/>
                  </a:cubicBezTo>
                  <a:cubicBezTo>
                    <a:pt x="5656" y="3268"/>
                    <a:pt x="4465" y="2792"/>
                    <a:pt x="3349" y="2166"/>
                  </a:cubicBezTo>
                  <a:cubicBezTo>
                    <a:pt x="2232" y="1541"/>
                    <a:pt x="1235" y="782"/>
                    <a:pt x="238" y="23"/>
                  </a:cubicBezTo>
                  <a:cubicBezTo>
                    <a:pt x="216" y="7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4"/>
            <p:cNvSpPr/>
            <p:nvPr/>
          </p:nvSpPr>
          <p:spPr>
            <a:xfrm>
              <a:off x="2773000" y="1141525"/>
              <a:ext cx="174450" cy="104825"/>
            </a:xfrm>
            <a:custGeom>
              <a:avLst/>
              <a:gdLst/>
              <a:ahLst/>
              <a:cxnLst/>
              <a:rect l="l" t="t" r="r" b="b"/>
              <a:pathLst>
                <a:path w="6978" h="4193" extrusionOk="0">
                  <a:moveTo>
                    <a:pt x="228" y="0"/>
                  </a:moveTo>
                  <a:cubicBezTo>
                    <a:pt x="106" y="0"/>
                    <a:pt x="1" y="158"/>
                    <a:pt x="115" y="273"/>
                  </a:cubicBezTo>
                  <a:cubicBezTo>
                    <a:pt x="1038" y="1181"/>
                    <a:pt x="2065" y="1969"/>
                    <a:pt x="3181" y="2624"/>
                  </a:cubicBezTo>
                  <a:cubicBezTo>
                    <a:pt x="4283" y="3279"/>
                    <a:pt x="5474" y="3860"/>
                    <a:pt x="6724" y="4187"/>
                  </a:cubicBezTo>
                  <a:cubicBezTo>
                    <a:pt x="6738" y="4191"/>
                    <a:pt x="6751" y="4192"/>
                    <a:pt x="6764" y="4192"/>
                  </a:cubicBezTo>
                  <a:cubicBezTo>
                    <a:pt x="6927" y="4192"/>
                    <a:pt x="6978" y="3944"/>
                    <a:pt x="6798" y="3875"/>
                  </a:cubicBezTo>
                  <a:cubicBezTo>
                    <a:pt x="5622" y="3413"/>
                    <a:pt x="4476" y="2922"/>
                    <a:pt x="3375" y="2282"/>
                  </a:cubicBezTo>
                  <a:cubicBezTo>
                    <a:pt x="2303" y="1642"/>
                    <a:pt x="1276" y="883"/>
                    <a:pt x="338" y="49"/>
                  </a:cubicBezTo>
                  <a:cubicBezTo>
                    <a:pt x="304" y="15"/>
                    <a:pt x="265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4"/>
            <p:cNvSpPr/>
            <p:nvPr/>
          </p:nvSpPr>
          <p:spPr>
            <a:xfrm>
              <a:off x="2760225" y="1148500"/>
              <a:ext cx="178450" cy="120425"/>
            </a:xfrm>
            <a:custGeom>
              <a:avLst/>
              <a:gdLst/>
              <a:ahLst/>
              <a:cxnLst/>
              <a:rect l="l" t="t" r="r" b="b"/>
              <a:pathLst>
                <a:path w="7138" h="4817" extrusionOk="0">
                  <a:moveTo>
                    <a:pt x="205" y="1"/>
                  </a:moveTo>
                  <a:cubicBezTo>
                    <a:pt x="95" y="1"/>
                    <a:pt x="1" y="139"/>
                    <a:pt x="105" y="232"/>
                  </a:cubicBezTo>
                  <a:cubicBezTo>
                    <a:pt x="1102" y="1140"/>
                    <a:pt x="2189" y="1958"/>
                    <a:pt x="3305" y="2717"/>
                  </a:cubicBezTo>
                  <a:cubicBezTo>
                    <a:pt x="3856" y="3090"/>
                    <a:pt x="4422" y="3462"/>
                    <a:pt x="5017" y="3804"/>
                  </a:cubicBezTo>
                  <a:cubicBezTo>
                    <a:pt x="5612" y="4146"/>
                    <a:pt x="6208" y="4533"/>
                    <a:pt x="6848" y="4801"/>
                  </a:cubicBezTo>
                  <a:cubicBezTo>
                    <a:pt x="6871" y="4812"/>
                    <a:pt x="6893" y="4816"/>
                    <a:pt x="6914" y="4816"/>
                  </a:cubicBezTo>
                  <a:cubicBezTo>
                    <a:pt x="7047" y="4816"/>
                    <a:pt x="7138" y="4638"/>
                    <a:pt x="6997" y="4548"/>
                  </a:cubicBezTo>
                  <a:cubicBezTo>
                    <a:pt x="6446" y="4191"/>
                    <a:pt x="5851" y="3893"/>
                    <a:pt x="5285" y="3551"/>
                  </a:cubicBezTo>
                  <a:cubicBezTo>
                    <a:pt x="4719" y="3179"/>
                    <a:pt x="4139" y="2837"/>
                    <a:pt x="3588" y="2450"/>
                  </a:cubicBezTo>
                  <a:cubicBezTo>
                    <a:pt x="2457" y="1690"/>
                    <a:pt x="1385" y="872"/>
                    <a:pt x="299" y="38"/>
                  </a:cubicBezTo>
                  <a:cubicBezTo>
                    <a:pt x="269" y="12"/>
                    <a:pt x="23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4"/>
            <p:cNvSpPr/>
            <p:nvPr/>
          </p:nvSpPr>
          <p:spPr>
            <a:xfrm>
              <a:off x="2743850" y="1158950"/>
              <a:ext cx="159625" cy="108300"/>
            </a:xfrm>
            <a:custGeom>
              <a:avLst/>
              <a:gdLst/>
              <a:ahLst/>
              <a:cxnLst/>
              <a:rect l="l" t="t" r="r" b="b"/>
              <a:pathLst>
                <a:path w="6385" h="4332" extrusionOk="0">
                  <a:moveTo>
                    <a:pt x="202" y="1"/>
                  </a:moveTo>
                  <a:cubicBezTo>
                    <a:pt x="89" y="1"/>
                    <a:pt x="0" y="148"/>
                    <a:pt x="90" y="260"/>
                  </a:cubicBezTo>
                  <a:cubicBezTo>
                    <a:pt x="1638" y="2091"/>
                    <a:pt x="3841" y="3594"/>
                    <a:pt x="6134" y="4324"/>
                  </a:cubicBezTo>
                  <a:cubicBezTo>
                    <a:pt x="6151" y="4329"/>
                    <a:pt x="6167" y="4332"/>
                    <a:pt x="6183" y="4332"/>
                  </a:cubicBezTo>
                  <a:cubicBezTo>
                    <a:pt x="6338" y="4332"/>
                    <a:pt x="6384" y="4079"/>
                    <a:pt x="6208" y="4011"/>
                  </a:cubicBezTo>
                  <a:cubicBezTo>
                    <a:pt x="5106" y="3550"/>
                    <a:pt x="4035" y="3029"/>
                    <a:pt x="3037" y="2359"/>
                  </a:cubicBezTo>
                  <a:cubicBezTo>
                    <a:pt x="2040" y="1689"/>
                    <a:pt x="1147" y="900"/>
                    <a:pt x="314" y="52"/>
                  </a:cubicBezTo>
                  <a:cubicBezTo>
                    <a:pt x="277" y="16"/>
                    <a:pt x="239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94"/>
          <p:cNvGrpSpPr/>
          <p:nvPr/>
        </p:nvGrpSpPr>
        <p:grpSpPr>
          <a:xfrm>
            <a:off x="5892761" y="1922412"/>
            <a:ext cx="3149356" cy="3271254"/>
            <a:chOff x="5006200" y="1574838"/>
            <a:chExt cx="1919520" cy="1993816"/>
          </a:xfrm>
        </p:grpSpPr>
        <p:sp>
          <p:nvSpPr>
            <p:cNvPr id="2588" name="Google Shape;2588;p94"/>
            <p:cNvSpPr/>
            <p:nvPr/>
          </p:nvSpPr>
          <p:spPr>
            <a:xfrm>
              <a:off x="5006200" y="1574838"/>
              <a:ext cx="1919520" cy="1993816"/>
            </a:xfrm>
            <a:custGeom>
              <a:avLst/>
              <a:gdLst/>
              <a:ahLst/>
              <a:cxnLst/>
              <a:rect l="l" t="t" r="r" b="b"/>
              <a:pathLst>
                <a:path w="59733" h="62045" extrusionOk="0">
                  <a:moveTo>
                    <a:pt x="29733" y="1"/>
                  </a:moveTo>
                  <a:cubicBezTo>
                    <a:pt x="29179" y="1"/>
                    <a:pt x="28623" y="58"/>
                    <a:pt x="28073" y="183"/>
                  </a:cubicBezTo>
                  <a:cubicBezTo>
                    <a:pt x="25632" y="734"/>
                    <a:pt x="23444" y="1791"/>
                    <a:pt x="21494" y="3383"/>
                  </a:cubicBezTo>
                  <a:cubicBezTo>
                    <a:pt x="19440" y="5065"/>
                    <a:pt x="18130" y="7209"/>
                    <a:pt x="17609" y="9799"/>
                  </a:cubicBezTo>
                  <a:cubicBezTo>
                    <a:pt x="17162" y="12046"/>
                    <a:pt x="17207" y="14294"/>
                    <a:pt x="17519" y="16542"/>
                  </a:cubicBezTo>
                  <a:cubicBezTo>
                    <a:pt x="17594" y="17018"/>
                    <a:pt x="17683" y="17509"/>
                    <a:pt x="17773" y="18015"/>
                  </a:cubicBezTo>
                  <a:cubicBezTo>
                    <a:pt x="17728" y="18000"/>
                    <a:pt x="17698" y="17985"/>
                    <a:pt x="17668" y="17971"/>
                  </a:cubicBezTo>
                  <a:cubicBezTo>
                    <a:pt x="17463" y="17859"/>
                    <a:pt x="17260" y="17806"/>
                    <a:pt x="17063" y="17806"/>
                  </a:cubicBezTo>
                  <a:cubicBezTo>
                    <a:pt x="16787" y="17806"/>
                    <a:pt x="16520" y="17908"/>
                    <a:pt x="16269" y="18090"/>
                  </a:cubicBezTo>
                  <a:cubicBezTo>
                    <a:pt x="15867" y="18387"/>
                    <a:pt x="15599" y="18804"/>
                    <a:pt x="15436" y="19266"/>
                  </a:cubicBezTo>
                  <a:cubicBezTo>
                    <a:pt x="15242" y="19876"/>
                    <a:pt x="15183" y="20516"/>
                    <a:pt x="15138" y="21156"/>
                  </a:cubicBezTo>
                  <a:cubicBezTo>
                    <a:pt x="15093" y="22228"/>
                    <a:pt x="15317" y="23255"/>
                    <a:pt x="15704" y="24252"/>
                  </a:cubicBezTo>
                  <a:cubicBezTo>
                    <a:pt x="16210" y="25577"/>
                    <a:pt x="16820" y="26827"/>
                    <a:pt x="17877" y="27809"/>
                  </a:cubicBezTo>
                  <a:cubicBezTo>
                    <a:pt x="18413" y="28316"/>
                    <a:pt x="19038" y="28673"/>
                    <a:pt x="19737" y="28822"/>
                  </a:cubicBezTo>
                  <a:cubicBezTo>
                    <a:pt x="20020" y="28896"/>
                    <a:pt x="20109" y="29000"/>
                    <a:pt x="20184" y="29253"/>
                  </a:cubicBezTo>
                  <a:cubicBezTo>
                    <a:pt x="20630" y="31114"/>
                    <a:pt x="21270" y="32915"/>
                    <a:pt x="22223" y="34582"/>
                  </a:cubicBezTo>
                  <a:cubicBezTo>
                    <a:pt x="22283" y="34671"/>
                    <a:pt x="22312" y="34761"/>
                    <a:pt x="22312" y="34865"/>
                  </a:cubicBezTo>
                  <a:cubicBezTo>
                    <a:pt x="22387" y="35460"/>
                    <a:pt x="22461" y="36041"/>
                    <a:pt x="22506" y="36636"/>
                  </a:cubicBezTo>
                  <a:cubicBezTo>
                    <a:pt x="22595" y="37559"/>
                    <a:pt x="22625" y="38482"/>
                    <a:pt x="22372" y="39390"/>
                  </a:cubicBezTo>
                  <a:cubicBezTo>
                    <a:pt x="21568" y="42426"/>
                    <a:pt x="19618" y="44525"/>
                    <a:pt x="16909" y="45984"/>
                  </a:cubicBezTo>
                  <a:cubicBezTo>
                    <a:pt x="15838" y="46564"/>
                    <a:pt x="14647" y="46758"/>
                    <a:pt x="13471" y="46922"/>
                  </a:cubicBezTo>
                  <a:cubicBezTo>
                    <a:pt x="11536" y="47175"/>
                    <a:pt x="9660" y="47592"/>
                    <a:pt x="7770" y="48053"/>
                  </a:cubicBezTo>
                  <a:cubicBezTo>
                    <a:pt x="5984" y="48485"/>
                    <a:pt x="4332" y="49169"/>
                    <a:pt x="2977" y="50494"/>
                  </a:cubicBezTo>
                  <a:cubicBezTo>
                    <a:pt x="1786" y="51655"/>
                    <a:pt x="968" y="53010"/>
                    <a:pt x="595" y="54602"/>
                  </a:cubicBezTo>
                  <a:cubicBezTo>
                    <a:pt x="0" y="57073"/>
                    <a:pt x="15" y="59559"/>
                    <a:pt x="447" y="62045"/>
                  </a:cubicBezTo>
                  <a:lnTo>
                    <a:pt x="59301" y="62045"/>
                  </a:lnTo>
                  <a:cubicBezTo>
                    <a:pt x="59688" y="59857"/>
                    <a:pt x="59733" y="57669"/>
                    <a:pt x="59346" y="55466"/>
                  </a:cubicBezTo>
                  <a:cubicBezTo>
                    <a:pt x="58750" y="52102"/>
                    <a:pt x="56875" y="49765"/>
                    <a:pt x="53690" y="48574"/>
                  </a:cubicBezTo>
                  <a:cubicBezTo>
                    <a:pt x="51487" y="47770"/>
                    <a:pt x="49194" y="47353"/>
                    <a:pt x="46872" y="47011"/>
                  </a:cubicBezTo>
                  <a:cubicBezTo>
                    <a:pt x="45830" y="46862"/>
                    <a:pt x="44774" y="46743"/>
                    <a:pt x="43791" y="46371"/>
                  </a:cubicBezTo>
                  <a:cubicBezTo>
                    <a:pt x="41246" y="45403"/>
                    <a:pt x="39341" y="43692"/>
                    <a:pt x="38075" y="41280"/>
                  </a:cubicBezTo>
                  <a:cubicBezTo>
                    <a:pt x="37450" y="40075"/>
                    <a:pt x="37108" y="38795"/>
                    <a:pt x="37182" y="37410"/>
                  </a:cubicBezTo>
                  <a:cubicBezTo>
                    <a:pt x="37227" y="36696"/>
                    <a:pt x="37316" y="35996"/>
                    <a:pt x="37376" y="35297"/>
                  </a:cubicBezTo>
                  <a:cubicBezTo>
                    <a:pt x="37406" y="34895"/>
                    <a:pt x="37540" y="34537"/>
                    <a:pt x="37733" y="34195"/>
                  </a:cubicBezTo>
                  <a:cubicBezTo>
                    <a:pt x="37971" y="33793"/>
                    <a:pt x="38165" y="33376"/>
                    <a:pt x="38343" y="32960"/>
                  </a:cubicBezTo>
                  <a:cubicBezTo>
                    <a:pt x="38894" y="31709"/>
                    <a:pt x="39296" y="30414"/>
                    <a:pt x="39623" y="29090"/>
                  </a:cubicBezTo>
                  <a:cubicBezTo>
                    <a:pt x="39653" y="28956"/>
                    <a:pt x="39698" y="28896"/>
                    <a:pt x="39847" y="28866"/>
                  </a:cubicBezTo>
                  <a:cubicBezTo>
                    <a:pt x="40636" y="28703"/>
                    <a:pt x="41305" y="28345"/>
                    <a:pt x="41886" y="27795"/>
                  </a:cubicBezTo>
                  <a:cubicBezTo>
                    <a:pt x="42645" y="27080"/>
                    <a:pt x="43181" y="26232"/>
                    <a:pt x="43613" y="25309"/>
                  </a:cubicBezTo>
                  <a:cubicBezTo>
                    <a:pt x="44416" y="23612"/>
                    <a:pt x="44848" y="21855"/>
                    <a:pt x="44491" y="19965"/>
                  </a:cubicBezTo>
                  <a:cubicBezTo>
                    <a:pt x="44357" y="19280"/>
                    <a:pt x="44134" y="18640"/>
                    <a:pt x="43583" y="18179"/>
                  </a:cubicBezTo>
                  <a:cubicBezTo>
                    <a:pt x="43324" y="17943"/>
                    <a:pt x="43031" y="17808"/>
                    <a:pt x="42704" y="17808"/>
                  </a:cubicBezTo>
                  <a:cubicBezTo>
                    <a:pt x="42599" y="17808"/>
                    <a:pt x="42490" y="17822"/>
                    <a:pt x="42377" y="17851"/>
                  </a:cubicBezTo>
                  <a:cubicBezTo>
                    <a:pt x="42243" y="17881"/>
                    <a:pt x="42124" y="17956"/>
                    <a:pt x="42005" y="18000"/>
                  </a:cubicBezTo>
                  <a:cubicBezTo>
                    <a:pt x="41975" y="17926"/>
                    <a:pt x="42005" y="17866"/>
                    <a:pt x="42020" y="17807"/>
                  </a:cubicBezTo>
                  <a:cubicBezTo>
                    <a:pt x="42437" y="15559"/>
                    <a:pt x="42600" y="13312"/>
                    <a:pt x="42347" y="11034"/>
                  </a:cubicBezTo>
                  <a:cubicBezTo>
                    <a:pt x="42139" y="9218"/>
                    <a:pt x="41573" y="7521"/>
                    <a:pt x="40606" y="5958"/>
                  </a:cubicBezTo>
                  <a:cubicBezTo>
                    <a:pt x="39802" y="4693"/>
                    <a:pt x="38715" y="3696"/>
                    <a:pt x="37525" y="2833"/>
                  </a:cubicBezTo>
                  <a:cubicBezTo>
                    <a:pt x="35456" y="1329"/>
                    <a:pt x="33193" y="302"/>
                    <a:pt x="30633" y="49"/>
                  </a:cubicBezTo>
                  <a:cubicBezTo>
                    <a:pt x="30335" y="18"/>
                    <a:pt x="30034" y="1"/>
                    <a:pt x="29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4"/>
            <p:cNvSpPr/>
            <p:nvPr/>
          </p:nvSpPr>
          <p:spPr>
            <a:xfrm>
              <a:off x="5575844" y="1586117"/>
              <a:ext cx="780656" cy="1265316"/>
            </a:xfrm>
            <a:custGeom>
              <a:avLst/>
              <a:gdLst/>
              <a:ahLst/>
              <a:cxnLst/>
              <a:rect l="l" t="t" r="r" b="b"/>
              <a:pathLst>
                <a:path w="24293" h="39375" extrusionOk="0">
                  <a:moveTo>
                    <a:pt x="12079" y="1"/>
                  </a:moveTo>
                  <a:cubicBezTo>
                    <a:pt x="11667" y="1"/>
                    <a:pt x="11254" y="40"/>
                    <a:pt x="10837" y="130"/>
                  </a:cubicBezTo>
                  <a:cubicBezTo>
                    <a:pt x="8545" y="636"/>
                    <a:pt x="6431" y="1559"/>
                    <a:pt x="4571" y="3003"/>
                  </a:cubicBezTo>
                  <a:cubicBezTo>
                    <a:pt x="3529" y="3821"/>
                    <a:pt x="2561" y="4714"/>
                    <a:pt x="1832" y="5846"/>
                  </a:cubicBezTo>
                  <a:cubicBezTo>
                    <a:pt x="403" y="8093"/>
                    <a:pt x="1" y="10594"/>
                    <a:pt x="46" y="12827"/>
                  </a:cubicBezTo>
                  <a:cubicBezTo>
                    <a:pt x="90" y="14241"/>
                    <a:pt x="150" y="15283"/>
                    <a:pt x="313" y="16325"/>
                  </a:cubicBezTo>
                  <a:cubicBezTo>
                    <a:pt x="730" y="18900"/>
                    <a:pt x="1296" y="21430"/>
                    <a:pt x="1757" y="23990"/>
                  </a:cubicBezTo>
                  <a:cubicBezTo>
                    <a:pt x="2174" y="26327"/>
                    <a:pt x="2829" y="28590"/>
                    <a:pt x="3603" y="30837"/>
                  </a:cubicBezTo>
                  <a:cubicBezTo>
                    <a:pt x="4377" y="33040"/>
                    <a:pt x="5464" y="35065"/>
                    <a:pt x="7131" y="36732"/>
                  </a:cubicBezTo>
                  <a:cubicBezTo>
                    <a:pt x="8515" y="38101"/>
                    <a:pt x="10063" y="39173"/>
                    <a:pt x="12087" y="39337"/>
                  </a:cubicBezTo>
                  <a:cubicBezTo>
                    <a:pt x="12245" y="39353"/>
                    <a:pt x="12403" y="39375"/>
                    <a:pt x="12558" y="39375"/>
                  </a:cubicBezTo>
                  <a:cubicBezTo>
                    <a:pt x="12681" y="39375"/>
                    <a:pt x="12803" y="39361"/>
                    <a:pt x="12921" y="39322"/>
                  </a:cubicBezTo>
                  <a:cubicBezTo>
                    <a:pt x="14097" y="38935"/>
                    <a:pt x="15213" y="38414"/>
                    <a:pt x="16181" y="37625"/>
                  </a:cubicBezTo>
                  <a:cubicBezTo>
                    <a:pt x="17788" y="36315"/>
                    <a:pt x="19009" y="34693"/>
                    <a:pt x="19872" y="32817"/>
                  </a:cubicBezTo>
                  <a:cubicBezTo>
                    <a:pt x="20929" y="30540"/>
                    <a:pt x="21643" y="28143"/>
                    <a:pt x="22194" y="25687"/>
                  </a:cubicBezTo>
                  <a:cubicBezTo>
                    <a:pt x="22581" y="23975"/>
                    <a:pt x="22879" y="22234"/>
                    <a:pt x="23206" y="20492"/>
                  </a:cubicBezTo>
                  <a:cubicBezTo>
                    <a:pt x="23608" y="18423"/>
                    <a:pt x="24070" y="16369"/>
                    <a:pt x="24204" y="14241"/>
                  </a:cubicBezTo>
                  <a:cubicBezTo>
                    <a:pt x="24293" y="12693"/>
                    <a:pt x="24263" y="11145"/>
                    <a:pt x="23951" y="9611"/>
                  </a:cubicBezTo>
                  <a:cubicBezTo>
                    <a:pt x="23578" y="7721"/>
                    <a:pt x="22804" y="6024"/>
                    <a:pt x="21495" y="4610"/>
                  </a:cubicBezTo>
                  <a:cubicBezTo>
                    <a:pt x="19574" y="2541"/>
                    <a:pt x="17223" y="1201"/>
                    <a:pt x="14528" y="398"/>
                  </a:cubicBezTo>
                  <a:cubicBezTo>
                    <a:pt x="13715" y="160"/>
                    <a:pt x="12901" y="1"/>
                    <a:pt x="1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4"/>
            <p:cNvSpPr/>
            <p:nvPr/>
          </p:nvSpPr>
          <p:spPr>
            <a:xfrm>
              <a:off x="6284725" y="2251008"/>
              <a:ext cx="139562" cy="242459"/>
            </a:xfrm>
            <a:custGeom>
              <a:avLst/>
              <a:gdLst/>
              <a:ahLst/>
              <a:cxnLst/>
              <a:rect l="l" t="t" r="r" b="b"/>
              <a:pathLst>
                <a:path w="4343" h="7545" extrusionOk="0">
                  <a:moveTo>
                    <a:pt x="4182" y="1"/>
                  </a:moveTo>
                  <a:cubicBezTo>
                    <a:pt x="4135" y="1"/>
                    <a:pt x="4076" y="14"/>
                    <a:pt x="4004" y="39"/>
                  </a:cubicBezTo>
                  <a:cubicBezTo>
                    <a:pt x="3900" y="69"/>
                    <a:pt x="3796" y="129"/>
                    <a:pt x="3707" y="188"/>
                  </a:cubicBezTo>
                  <a:cubicBezTo>
                    <a:pt x="3379" y="367"/>
                    <a:pt x="3111" y="620"/>
                    <a:pt x="2888" y="903"/>
                  </a:cubicBezTo>
                  <a:cubicBezTo>
                    <a:pt x="1816" y="2257"/>
                    <a:pt x="1027" y="3761"/>
                    <a:pt x="551" y="5428"/>
                  </a:cubicBezTo>
                  <a:cubicBezTo>
                    <a:pt x="357" y="6127"/>
                    <a:pt x="194" y="6827"/>
                    <a:pt x="0" y="7541"/>
                  </a:cubicBezTo>
                  <a:cubicBezTo>
                    <a:pt x="20" y="7543"/>
                    <a:pt x="40" y="7544"/>
                    <a:pt x="58" y="7544"/>
                  </a:cubicBezTo>
                  <a:cubicBezTo>
                    <a:pt x="181" y="7544"/>
                    <a:pt x="282" y="7506"/>
                    <a:pt x="372" y="7467"/>
                  </a:cubicBezTo>
                  <a:cubicBezTo>
                    <a:pt x="670" y="7318"/>
                    <a:pt x="968" y="7169"/>
                    <a:pt x="1221" y="6961"/>
                  </a:cubicBezTo>
                  <a:cubicBezTo>
                    <a:pt x="1905" y="6395"/>
                    <a:pt x="2456" y="5711"/>
                    <a:pt x="2888" y="4937"/>
                  </a:cubicBezTo>
                  <a:cubicBezTo>
                    <a:pt x="3364" y="4088"/>
                    <a:pt x="3736" y="3195"/>
                    <a:pt x="4034" y="2257"/>
                  </a:cubicBezTo>
                  <a:cubicBezTo>
                    <a:pt x="4227" y="1617"/>
                    <a:pt x="4332" y="947"/>
                    <a:pt x="4332" y="278"/>
                  </a:cubicBezTo>
                  <a:cubicBezTo>
                    <a:pt x="4342" y="86"/>
                    <a:pt x="4300" y="1"/>
                    <a:pt x="4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4"/>
            <p:cNvSpPr/>
            <p:nvPr/>
          </p:nvSpPr>
          <p:spPr>
            <a:xfrm>
              <a:off x="5508073" y="2251008"/>
              <a:ext cx="139562" cy="242426"/>
            </a:xfrm>
            <a:custGeom>
              <a:avLst/>
              <a:gdLst/>
              <a:ahLst/>
              <a:cxnLst/>
              <a:rect l="l" t="t" r="r" b="b"/>
              <a:pathLst>
                <a:path w="4343" h="7544" extrusionOk="0">
                  <a:moveTo>
                    <a:pt x="168" y="1"/>
                  </a:moveTo>
                  <a:cubicBezTo>
                    <a:pt x="51" y="1"/>
                    <a:pt x="0" y="86"/>
                    <a:pt x="11" y="278"/>
                  </a:cubicBezTo>
                  <a:cubicBezTo>
                    <a:pt x="26" y="531"/>
                    <a:pt x="26" y="799"/>
                    <a:pt x="71" y="1067"/>
                  </a:cubicBezTo>
                  <a:cubicBezTo>
                    <a:pt x="309" y="2704"/>
                    <a:pt x="949" y="4192"/>
                    <a:pt x="1857" y="5562"/>
                  </a:cubicBezTo>
                  <a:cubicBezTo>
                    <a:pt x="2363" y="6321"/>
                    <a:pt x="2973" y="6976"/>
                    <a:pt x="3822" y="7393"/>
                  </a:cubicBezTo>
                  <a:cubicBezTo>
                    <a:pt x="3959" y="7462"/>
                    <a:pt x="4097" y="7543"/>
                    <a:pt x="4294" y="7543"/>
                  </a:cubicBezTo>
                  <a:cubicBezTo>
                    <a:pt x="4310" y="7543"/>
                    <a:pt x="4326" y="7543"/>
                    <a:pt x="4343" y="7541"/>
                  </a:cubicBezTo>
                  <a:cubicBezTo>
                    <a:pt x="4134" y="6738"/>
                    <a:pt x="3956" y="5949"/>
                    <a:pt x="3732" y="5175"/>
                  </a:cubicBezTo>
                  <a:cubicBezTo>
                    <a:pt x="3360" y="3954"/>
                    <a:pt x="2780" y="2823"/>
                    <a:pt x="2095" y="1751"/>
                  </a:cubicBezTo>
                  <a:cubicBezTo>
                    <a:pt x="1827" y="1334"/>
                    <a:pt x="1514" y="933"/>
                    <a:pt x="1157" y="575"/>
                  </a:cubicBezTo>
                  <a:cubicBezTo>
                    <a:pt x="919" y="352"/>
                    <a:pt x="666" y="144"/>
                    <a:pt x="339" y="39"/>
                  </a:cubicBezTo>
                  <a:cubicBezTo>
                    <a:pt x="271" y="14"/>
                    <a:pt x="21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4"/>
            <p:cNvSpPr/>
            <p:nvPr/>
          </p:nvSpPr>
          <p:spPr>
            <a:xfrm>
              <a:off x="6316763" y="2160839"/>
              <a:ext cx="106688" cy="199558"/>
            </a:xfrm>
            <a:custGeom>
              <a:avLst/>
              <a:gdLst/>
              <a:ahLst/>
              <a:cxnLst/>
              <a:rect l="l" t="t" r="r" b="b"/>
              <a:pathLst>
                <a:path w="3320" h="6210" extrusionOk="0">
                  <a:moveTo>
                    <a:pt x="1943" y="1"/>
                  </a:moveTo>
                  <a:cubicBezTo>
                    <a:pt x="1502" y="1"/>
                    <a:pt x="1098" y="364"/>
                    <a:pt x="998" y="866"/>
                  </a:cubicBezTo>
                  <a:cubicBezTo>
                    <a:pt x="745" y="2250"/>
                    <a:pt x="492" y="3649"/>
                    <a:pt x="239" y="5034"/>
                  </a:cubicBezTo>
                  <a:cubicBezTo>
                    <a:pt x="164" y="5435"/>
                    <a:pt x="75" y="5822"/>
                    <a:pt x="0" y="6209"/>
                  </a:cubicBezTo>
                  <a:lnTo>
                    <a:pt x="30" y="6209"/>
                  </a:lnTo>
                  <a:cubicBezTo>
                    <a:pt x="60" y="6165"/>
                    <a:pt x="75" y="6105"/>
                    <a:pt x="90" y="6061"/>
                  </a:cubicBezTo>
                  <a:cubicBezTo>
                    <a:pt x="507" y="5182"/>
                    <a:pt x="894" y="4319"/>
                    <a:pt x="1489" y="3545"/>
                  </a:cubicBezTo>
                  <a:cubicBezTo>
                    <a:pt x="1950" y="2950"/>
                    <a:pt x="2456" y="2384"/>
                    <a:pt x="3305" y="2384"/>
                  </a:cubicBezTo>
                  <a:cubicBezTo>
                    <a:pt x="3320" y="2191"/>
                    <a:pt x="3290" y="2012"/>
                    <a:pt x="3260" y="1848"/>
                  </a:cubicBezTo>
                  <a:cubicBezTo>
                    <a:pt x="3186" y="1268"/>
                    <a:pt x="3052" y="732"/>
                    <a:pt x="2605" y="315"/>
                  </a:cubicBezTo>
                  <a:cubicBezTo>
                    <a:pt x="2427" y="151"/>
                    <a:pt x="2248" y="17"/>
                    <a:pt x="1995" y="2"/>
                  </a:cubicBezTo>
                  <a:cubicBezTo>
                    <a:pt x="1978" y="1"/>
                    <a:pt x="1961" y="1"/>
                    <a:pt x="1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4"/>
            <p:cNvSpPr/>
            <p:nvPr/>
          </p:nvSpPr>
          <p:spPr>
            <a:xfrm>
              <a:off x="5508908" y="2160582"/>
              <a:ext cx="106206" cy="199815"/>
            </a:xfrm>
            <a:custGeom>
              <a:avLst/>
              <a:gdLst/>
              <a:ahLst/>
              <a:cxnLst/>
              <a:rect l="l" t="t" r="r" b="b"/>
              <a:pathLst>
                <a:path w="3305" h="6218" extrusionOk="0">
                  <a:moveTo>
                    <a:pt x="1380" y="1"/>
                  </a:moveTo>
                  <a:cubicBezTo>
                    <a:pt x="1118" y="1"/>
                    <a:pt x="895" y="146"/>
                    <a:pt x="700" y="353"/>
                  </a:cubicBezTo>
                  <a:cubicBezTo>
                    <a:pt x="134" y="918"/>
                    <a:pt x="74" y="1648"/>
                    <a:pt x="0" y="2422"/>
                  </a:cubicBezTo>
                  <a:cubicBezTo>
                    <a:pt x="66" y="2411"/>
                    <a:pt x="129" y="2406"/>
                    <a:pt x="190" y="2406"/>
                  </a:cubicBezTo>
                  <a:cubicBezTo>
                    <a:pt x="472" y="2406"/>
                    <a:pt x="702" y="2513"/>
                    <a:pt x="923" y="2660"/>
                  </a:cubicBezTo>
                  <a:cubicBezTo>
                    <a:pt x="1161" y="2809"/>
                    <a:pt x="1355" y="3002"/>
                    <a:pt x="1548" y="3211"/>
                  </a:cubicBezTo>
                  <a:cubicBezTo>
                    <a:pt x="1905" y="3598"/>
                    <a:pt x="2203" y="4044"/>
                    <a:pt x="2456" y="4506"/>
                  </a:cubicBezTo>
                  <a:cubicBezTo>
                    <a:pt x="2754" y="5071"/>
                    <a:pt x="3037" y="5637"/>
                    <a:pt x="3304" y="6217"/>
                  </a:cubicBezTo>
                  <a:cubicBezTo>
                    <a:pt x="3260" y="5920"/>
                    <a:pt x="3200" y="5637"/>
                    <a:pt x="3156" y="5354"/>
                  </a:cubicBezTo>
                  <a:cubicBezTo>
                    <a:pt x="2873" y="3851"/>
                    <a:pt x="2605" y="2362"/>
                    <a:pt x="2322" y="859"/>
                  </a:cubicBezTo>
                  <a:cubicBezTo>
                    <a:pt x="2248" y="457"/>
                    <a:pt x="2009" y="159"/>
                    <a:pt x="1622" y="40"/>
                  </a:cubicBezTo>
                  <a:cubicBezTo>
                    <a:pt x="1538" y="13"/>
                    <a:pt x="1458" y="1"/>
                    <a:pt x="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4"/>
            <p:cNvSpPr/>
            <p:nvPr/>
          </p:nvSpPr>
          <p:spPr>
            <a:xfrm>
              <a:off x="5025802" y="2733441"/>
              <a:ext cx="1879833" cy="821820"/>
            </a:xfrm>
            <a:custGeom>
              <a:avLst/>
              <a:gdLst/>
              <a:ahLst/>
              <a:cxnLst/>
              <a:rect l="l" t="t" r="r" b="b"/>
              <a:pathLst>
                <a:path w="58498" h="25574" extrusionOk="0">
                  <a:moveTo>
                    <a:pt x="36141" y="1"/>
                  </a:moveTo>
                  <a:cubicBezTo>
                    <a:pt x="36126" y="45"/>
                    <a:pt x="36096" y="90"/>
                    <a:pt x="36081" y="135"/>
                  </a:cubicBezTo>
                  <a:cubicBezTo>
                    <a:pt x="35813" y="656"/>
                    <a:pt x="35486" y="1132"/>
                    <a:pt x="35069" y="1564"/>
                  </a:cubicBezTo>
                  <a:cubicBezTo>
                    <a:pt x="34101" y="2591"/>
                    <a:pt x="32955" y="3394"/>
                    <a:pt x="31660" y="3990"/>
                  </a:cubicBezTo>
                  <a:cubicBezTo>
                    <a:pt x="30933" y="4326"/>
                    <a:pt x="30178" y="4543"/>
                    <a:pt x="29373" y="4543"/>
                  </a:cubicBezTo>
                  <a:cubicBezTo>
                    <a:pt x="29322" y="4543"/>
                    <a:pt x="29271" y="4542"/>
                    <a:pt x="29219" y="4541"/>
                  </a:cubicBezTo>
                  <a:cubicBezTo>
                    <a:pt x="27775" y="4466"/>
                    <a:pt x="26510" y="3930"/>
                    <a:pt x="25349" y="3097"/>
                  </a:cubicBezTo>
                  <a:cubicBezTo>
                    <a:pt x="24292" y="2338"/>
                    <a:pt x="23355" y="1445"/>
                    <a:pt x="22521" y="417"/>
                  </a:cubicBezTo>
                  <a:cubicBezTo>
                    <a:pt x="22495" y="391"/>
                    <a:pt x="22480" y="341"/>
                    <a:pt x="22414" y="341"/>
                  </a:cubicBezTo>
                  <a:cubicBezTo>
                    <a:pt x="22406" y="341"/>
                    <a:pt x="22397" y="341"/>
                    <a:pt x="22387" y="343"/>
                  </a:cubicBezTo>
                  <a:cubicBezTo>
                    <a:pt x="22402" y="417"/>
                    <a:pt x="22402" y="477"/>
                    <a:pt x="22417" y="551"/>
                  </a:cubicBezTo>
                  <a:cubicBezTo>
                    <a:pt x="22596" y="1787"/>
                    <a:pt x="22521" y="2978"/>
                    <a:pt x="22119" y="4168"/>
                  </a:cubicBezTo>
                  <a:cubicBezTo>
                    <a:pt x="21420" y="6282"/>
                    <a:pt x="20050" y="7875"/>
                    <a:pt x="18353" y="9229"/>
                  </a:cubicBezTo>
                  <a:cubicBezTo>
                    <a:pt x="16731" y="10539"/>
                    <a:pt x="14841" y="11150"/>
                    <a:pt x="12786" y="11388"/>
                  </a:cubicBezTo>
                  <a:cubicBezTo>
                    <a:pt x="10836" y="11611"/>
                    <a:pt x="8916" y="12043"/>
                    <a:pt x="7011" y="12519"/>
                  </a:cubicBezTo>
                  <a:cubicBezTo>
                    <a:pt x="5433" y="12906"/>
                    <a:pt x="3989" y="13501"/>
                    <a:pt x="2769" y="14633"/>
                  </a:cubicBezTo>
                  <a:cubicBezTo>
                    <a:pt x="1608" y="15689"/>
                    <a:pt x="834" y="16970"/>
                    <a:pt x="492" y="18473"/>
                  </a:cubicBezTo>
                  <a:cubicBezTo>
                    <a:pt x="75" y="20348"/>
                    <a:pt x="0" y="22254"/>
                    <a:pt x="194" y="24159"/>
                  </a:cubicBezTo>
                  <a:cubicBezTo>
                    <a:pt x="253" y="24606"/>
                    <a:pt x="283" y="25067"/>
                    <a:pt x="372" y="25513"/>
                  </a:cubicBezTo>
                  <a:cubicBezTo>
                    <a:pt x="492" y="25499"/>
                    <a:pt x="596" y="25484"/>
                    <a:pt x="685" y="25469"/>
                  </a:cubicBezTo>
                  <a:cubicBezTo>
                    <a:pt x="1312" y="25417"/>
                    <a:pt x="1933" y="25402"/>
                    <a:pt x="2556" y="25402"/>
                  </a:cubicBezTo>
                  <a:cubicBezTo>
                    <a:pt x="2834" y="25402"/>
                    <a:pt x="3113" y="25405"/>
                    <a:pt x="3394" y="25409"/>
                  </a:cubicBezTo>
                  <a:cubicBezTo>
                    <a:pt x="10182" y="25439"/>
                    <a:pt x="16984" y="25484"/>
                    <a:pt x="23771" y="25499"/>
                  </a:cubicBezTo>
                  <a:cubicBezTo>
                    <a:pt x="25429" y="25504"/>
                    <a:pt x="27084" y="25505"/>
                    <a:pt x="28739" y="25505"/>
                  </a:cubicBezTo>
                  <a:cubicBezTo>
                    <a:pt x="32049" y="25505"/>
                    <a:pt x="35357" y="25499"/>
                    <a:pt x="38671" y="25499"/>
                  </a:cubicBezTo>
                  <a:cubicBezTo>
                    <a:pt x="45101" y="25513"/>
                    <a:pt x="51532" y="25484"/>
                    <a:pt x="57962" y="25573"/>
                  </a:cubicBezTo>
                  <a:cubicBezTo>
                    <a:pt x="58111" y="25573"/>
                    <a:pt x="58170" y="25543"/>
                    <a:pt x="58185" y="25380"/>
                  </a:cubicBezTo>
                  <a:cubicBezTo>
                    <a:pt x="58498" y="23400"/>
                    <a:pt x="58498" y="21435"/>
                    <a:pt x="58215" y="19455"/>
                  </a:cubicBezTo>
                  <a:cubicBezTo>
                    <a:pt x="57768" y="16240"/>
                    <a:pt x="55967" y="14067"/>
                    <a:pt x="52961" y="12965"/>
                  </a:cubicBezTo>
                  <a:cubicBezTo>
                    <a:pt x="50966" y="12221"/>
                    <a:pt x="48837" y="11849"/>
                    <a:pt x="46724" y="11522"/>
                  </a:cubicBezTo>
                  <a:cubicBezTo>
                    <a:pt x="45622" y="11358"/>
                    <a:pt x="44506" y="11269"/>
                    <a:pt x="43434" y="10926"/>
                  </a:cubicBezTo>
                  <a:cubicBezTo>
                    <a:pt x="40591" y="10018"/>
                    <a:pt x="38478" y="8173"/>
                    <a:pt x="37034" y="5597"/>
                  </a:cubicBezTo>
                  <a:cubicBezTo>
                    <a:pt x="36260" y="4213"/>
                    <a:pt x="35873" y="2725"/>
                    <a:pt x="36051" y="1117"/>
                  </a:cubicBezTo>
                  <a:cubicBezTo>
                    <a:pt x="36096" y="745"/>
                    <a:pt x="36141" y="373"/>
                    <a:pt x="36185" y="16"/>
                  </a:cubicBezTo>
                  <a:cubicBezTo>
                    <a:pt x="36170" y="1"/>
                    <a:pt x="36156" y="1"/>
                    <a:pt x="36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4"/>
            <p:cNvSpPr/>
            <p:nvPr/>
          </p:nvSpPr>
          <p:spPr>
            <a:xfrm>
              <a:off x="5640916" y="2242943"/>
              <a:ext cx="289408" cy="130275"/>
            </a:xfrm>
            <a:custGeom>
              <a:avLst/>
              <a:gdLst/>
              <a:ahLst/>
              <a:cxnLst/>
              <a:rect l="l" t="t" r="r" b="b"/>
              <a:pathLst>
                <a:path w="9006" h="4054" extrusionOk="0">
                  <a:moveTo>
                    <a:pt x="4408" y="0"/>
                  </a:moveTo>
                  <a:cubicBezTo>
                    <a:pt x="4304" y="0"/>
                    <a:pt x="4199" y="3"/>
                    <a:pt x="4094" y="8"/>
                  </a:cubicBezTo>
                  <a:cubicBezTo>
                    <a:pt x="3037" y="67"/>
                    <a:pt x="2010" y="216"/>
                    <a:pt x="998" y="469"/>
                  </a:cubicBezTo>
                  <a:cubicBezTo>
                    <a:pt x="715" y="529"/>
                    <a:pt x="447" y="633"/>
                    <a:pt x="164" y="707"/>
                  </a:cubicBezTo>
                  <a:cubicBezTo>
                    <a:pt x="90" y="722"/>
                    <a:pt x="0" y="737"/>
                    <a:pt x="15" y="841"/>
                  </a:cubicBezTo>
                  <a:cubicBezTo>
                    <a:pt x="38" y="922"/>
                    <a:pt x="97" y="931"/>
                    <a:pt x="158" y="931"/>
                  </a:cubicBezTo>
                  <a:cubicBezTo>
                    <a:pt x="175" y="931"/>
                    <a:pt x="192" y="931"/>
                    <a:pt x="209" y="931"/>
                  </a:cubicBezTo>
                  <a:cubicBezTo>
                    <a:pt x="283" y="931"/>
                    <a:pt x="343" y="916"/>
                    <a:pt x="402" y="901"/>
                  </a:cubicBezTo>
                  <a:cubicBezTo>
                    <a:pt x="1339" y="730"/>
                    <a:pt x="2289" y="587"/>
                    <a:pt x="3266" y="587"/>
                  </a:cubicBezTo>
                  <a:cubicBezTo>
                    <a:pt x="3314" y="587"/>
                    <a:pt x="3361" y="587"/>
                    <a:pt x="3409" y="588"/>
                  </a:cubicBezTo>
                  <a:cubicBezTo>
                    <a:pt x="3543" y="583"/>
                    <a:pt x="3677" y="580"/>
                    <a:pt x="3811" y="580"/>
                  </a:cubicBezTo>
                  <a:cubicBezTo>
                    <a:pt x="4807" y="580"/>
                    <a:pt x="5798" y="734"/>
                    <a:pt x="6743" y="1154"/>
                  </a:cubicBezTo>
                  <a:cubicBezTo>
                    <a:pt x="7011" y="1273"/>
                    <a:pt x="7294" y="1377"/>
                    <a:pt x="7562" y="1466"/>
                  </a:cubicBezTo>
                  <a:cubicBezTo>
                    <a:pt x="7711" y="1496"/>
                    <a:pt x="7800" y="1585"/>
                    <a:pt x="7874" y="1705"/>
                  </a:cubicBezTo>
                  <a:cubicBezTo>
                    <a:pt x="8127" y="2211"/>
                    <a:pt x="8351" y="2732"/>
                    <a:pt x="8499" y="3267"/>
                  </a:cubicBezTo>
                  <a:cubicBezTo>
                    <a:pt x="8559" y="3491"/>
                    <a:pt x="8619" y="3714"/>
                    <a:pt x="8723" y="3922"/>
                  </a:cubicBezTo>
                  <a:cubicBezTo>
                    <a:pt x="8759" y="3983"/>
                    <a:pt x="8795" y="4053"/>
                    <a:pt x="8864" y="4053"/>
                  </a:cubicBezTo>
                  <a:cubicBezTo>
                    <a:pt x="8880" y="4053"/>
                    <a:pt x="8897" y="4050"/>
                    <a:pt x="8916" y="4041"/>
                  </a:cubicBezTo>
                  <a:cubicBezTo>
                    <a:pt x="9006" y="4012"/>
                    <a:pt x="9006" y="3922"/>
                    <a:pt x="8991" y="3848"/>
                  </a:cubicBezTo>
                  <a:cubicBezTo>
                    <a:pt x="8827" y="3089"/>
                    <a:pt x="8604" y="2345"/>
                    <a:pt x="8261" y="1660"/>
                  </a:cubicBezTo>
                  <a:cubicBezTo>
                    <a:pt x="8112" y="1347"/>
                    <a:pt x="7919" y="1094"/>
                    <a:pt x="7606" y="901"/>
                  </a:cubicBezTo>
                  <a:cubicBezTo>
                    <a:pt x="6624" y="300"/>
                    <a:pt x="5554" y="0"/>
                    <a:pt x="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4"/>
            <p:cNvSpPr/>
            <p:nvPr/>
          </p:nvSpPr>
          <p:spPr>
            <a:xfrm>
              <a:off x="6049856" y="2227422"/>
              <a:ext cx="241109" cy="45375"/>
            </a:xfrm>
            <a:custGeom>
              <a:avLst/>
              <a:gdLst/>
              <a:ahLst/>
              <a:cxnLst/>
              <a:rect l="l" t="t" r="r" b="b"/>
              <a:pathLst>
                <a:path w="7503" h="1412" extrusionOk="0">
                  <a:moveTo>
                    <a:pt x="4402" y="0"/>
                  </a:moveTo>
                  <a:cubicBezTo>
                    <a:pt x="2990" y="0"/>
                    <a:pt x="1641" y="354"/>
                    <a:pt x="313" y="863"/>
                  </a:cubicBezTo>
                  <a:cubicBezTo>
                    <a:pt x="164" y="922"/>
                    <a:pt x="1" y="997"/>
                    <a:pt x="45" y="1220"/>
                  </a:cubicBezTo>
                  <a:cubicBezTo>
                    <a:pt x="69" y="1340"/>
                    <a:pt x="180" y="1412"/>
                    <a:pt x="339" y="1412"/>
                  </a:cubicBezTo>
                  <a:cubicBezTo>
                    <a:pt x="378" y="1412"/>
                    <a:pt x="419" y="1407"/>
                    <a:pt x="462" y="1399"/>
                  </a:cubicBezTo>
                  <a:cubicBezTo>
                    <a:pt x="685" y="1354"/>
                    <a:pt x="909" y="1309"/>
                    <a:pt x="1117" y="1250"/>
                  </a:cubicBezTo>
                  <a:cubicBezTo>
                    <a:pt x="2713" y="773"/>
                    <a:pt x="4347" y="535"/>
                    <a:pt x="6003" y="535"/>
                  </a:cubicBezTo>
                  <a:cubicBezTo>
                    <a:pt x="6417" y="535"/>
                    <a:pt x="6833" y="550"/>
                    <a:pt x="7250" y="580"/>
                  </a:cubicBezTo>
                  <a:cubicBezTo>
                    <a:pt x="7277" y="582"/>
                    <a:pt x="7302" y="584"/>
                    <a:pt x="7324" y="584"/>
                  </a:cubicBezTo>
                  <a:cubicBezTo>
                    <a:pt x="7437" y="584"/>
                    <a:pt x="7490" y="553"/>
                    <a:pt x="7503" y="491"/>
                  </a:cubicBezTo>
                  <a:cubicBezTo>
                    <a:pt x="7503" y="342"/>
                    <a:pt x="7384" y="342"/>
                    <a:pt x="7294" y="327"/>
                  </a:cubicBezTo>
                  <a:cubicBezTo>
                    <a:pt x="7250" y="312"/>
                    <a:pt x="7220" y="297"/>
                    <a:pt x="7175" y="282"/>
                  </a:cubicBezTo>
                  <a:cubicBezTo>
                    <a:pt x="6550" y="133"/>
                    <a:pt x="5895" y="119"/>
                    <a:pt x="5255" y="44"/>
                  </a:cubicBezTo>
                  <a:cubicBezTo>
                    <a:pt x="4968" y="14"/>
                    <a:pt x="4684" y="0"/>
                    <a:pt x="4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4"/>
            <p:cNvSpPr/>
            <p:nvPr/>
          </p:nvSpPr>
          <p:spPr>
            <a:xfrm>
              <a:off x="5886293" y="2560880"/>
              <a:ext cx="153573" cy="76835"/>
            </a:xfrm>
            <a:custGeom>
              <a:avLst/>
              <a:gdLst/>
              <a:ahLst/>
              <a:cxnLst/>
              <a:rect l="l" t="t" r="r" b="b"/>
              <a:pathLst>
                <a:path w="4779" h="2391" extrusionOk="0">
                  <a:moveTo>
                    <a:pt x="4254" y="0"/>
                  </a:moveTo>
                  <a:cubicBezTo>
                    <a:pt x="4236" y="0"/>
                    <a:pt x="4218" y="4"/>
                    <a:pt x="4198" y="12"/>
                  </a:cubicBezTo>
                  <a:cubicBezTo>
                    <a:pt x="4123" y="57"/>
                    <a:pt x="4123" y="131"/>
                    <a:pt x="4138" y="206"/>
                  </a:cubicBezTo>
                  <a:cubicBezTo>
                    <a:pt x="4198" y="384"/>
                    <a:pt x="4272" y="563"/>
                    <a:pt x="4317" y="756"/>
                  </a:cubicBezTo>
                  <a:cubicBezTo>
                    <a:pt x="4408" y="1174"/>
                    <a:pt x="4122" y="1522"/>
                    <a:pt x="3730" y="1522"/>
                  </a:cubicBezTo>
                  <a:cubicBezTo>
                    <a:pt x="3674" y="1522"/>
                    <a:pt x="3617" y="1515"/>
                    <a:pt x="3558" y="1501"/>
                  </a:cubicBezTo>
                  <a:cubicBezTo>
                    <a:pt x="3512" y="1486"/>
                    <a:pt x="3470" y="1480"/>
                    <a:pt x="3431" y="1480"/>
                  </a:cubicBezTo>
                  <a:cubicBezTo>
                    <a:pt x="3307" y="1480"/>
                    <a:pt x="3213" y="1547"/>
                    <a:pt x="3111" y="1649"/>
                  </a:cubicBezTo>
                  <a:cubicBezTo>
                    <a:pt x="2873" y="1895"/>
                    <a:pt x="2650" y="2018"/>
                    <a:pt x="2423" y="2018"/>
                  </a:cubicBezTo>
                  <a:cubicBezTo>
                    <a:pt x="2196" y="2018"/>
                    <a:pt x="1965" y="1895"/>
                    <a:pt x="1712" y="1649"/>
                  </a:cubicBezTo>
                  <a:cubicBezTo>
                    <a:pt x="1610" y="1547"/>
                    <a:pt x="1525" y="1480"/>
                    <a:pt x="1398" y="1480"/>
                  </a:cubicBezTo>
                  <a:cubicBezTo>
                    <a:pt x="1359" y="1480"/>
                    <a:pt x="1315" y="1486"/>
                    <a:pt x="1265" y="1501"/>
                  </a:cubicBezTo>
                  <a:cubicBezTo>
                    <a:pt x="1206" y="1515"/>
                    <a:pt x="1149" y="1522"/>
                    <a:pt x="1093" y="1522"/>
                  </a:cubicBezTo>
                  <a:cubicBezTo>
                    <a:pt x="701" y="1522"/>
                    <a:pt x="415" y="1174"/>
                    <a:pt x="506" y="756"/>
                  </a:cubicBezTo>
                  <a:cubicBezTo>
                    <a:pt x="551" y="578"/>
                    <a:pt x="625" y="399"/>
                    <a:pt x="685" y="221"/>
                  </a:cubicBezTo>
                  <a:cubicBezTo>
                    <a:pt x="700" y="146"/>
                    <a:pt x="729" y="57"/>
                    <a:pt x="625" y="12"/>
                  </a:cubicBezTo>
                  <a:cubicBezTo>
                    <a:pt x="606" y="6"/>
                    <a:pt x="588" y="3"/>
                    <a:pt x="572" y="3"/>
                  </a:cubicBezTo>
                  <a:cubicBezTo>
                    <a:pt x="511" y="3"/>
                    <a:pt x="467" y="43"/>
                    <a:pt x="432" y="101"/>
                  </a:cubicBezTo>
                  <a:cubicBezTo>
                    <a:pt x="298" y="280"/>
                    <a:pt x="179" y="459"/>
                    <a:pt x="119" y="682"/>
                  </a:cubicBezTo>
                  <a:cubicBezTo>
                    <a:pt x="0" y="1084"/>
                    <a:pt x="119" y="1456"/>
                    <a:pt x="417" y="1709"/>
                  </a:cubicBezTo>
                  <a:cubicBezTo>
                    <a:pt x="589" y="1838"/>
                    <a:pt x="777" y="1866"/>
                    <a:pt x="969" y="1866"/>
                  </a:cubicBezTo>
                  <a:cubicBezTo>
                    <a:pt x="1042" y="1866"/>
                    <a:pt x="1117" y="1862"/>
                    <a:pt x="1191" y="1858"/>
                  </a:cubicBezTo>
                  <a:cubicBezTo>
                    <a:pt x="1208" y="1856"/>
                    <a:pt x="1224" y="1855"/>
                    <a:pt x="1239" y="1855"/>
                  </a:cubicBezTo>
                  <a:cubicBezTo>
                    <a:pt x="1341" y="1855"/>
                    <a:pt x="1396" y="1897"/>
                    <a:pt x="1474" y="1962"/>
                  </a:cubicBezTo>
                  <a:cubicBezTo>
                    <a:pt x="1807" y="2249"/>
                    <a:pt x="2113" y="2391"/>
                    <a:pt x="2417" y="2391"/>
                  </a:cubicBezTo>
                  <a:cubicBezTo>
                    <a:pt x="2697" y="2391"/>
                    <a:pt x="2976" y="2272"/>
                    <a:pt x="3275" y="2036"/>
                  </a:cubicBezTo>
                  <a:cubicBezTo>
                    <a:pt x="3406" y="1929"/>
                    <a:pt x="3509" y="1841"/>
                    <a:pt x="3629" y="1841"/>
                  </a:cubicBezTo>
                  <a:cubicBezTo>
                    <a:pt x="3658" y="1841"/>
                    <a:pt x="3689" y="1846"/>
                    <a:pt x="3721" y="1858"/>
                  </a:cubicBezTo>
                  <a:cubicBezTo>
                    <a:pt x="3736" y="1858"/>
                    <a:pt x="3751" y="1858"/>
                    <a:pt x="3766" y="1858"/>
                  </a:cubicBezTo>
                  <a:cubicBezTo>
                    <a:pt x="4364" y="1858"/>
                    <a:pt x="4719" y="1563"/>
                    <a:pt x="4748" y="1054"/>
                  </a:cubicBezTo>
                  <a:cubicBezTo>
                    <a:pt x="4778" y="667"/>
                    <a:pt x="4600" y="354"/>
                    <a:pt x="4376" y="72"/>
                  </a:cubicBezTo>
                  <a:cubicBezTo>
                    <a:pt x="4344" y="28"/>
                    <a:pt x="4303" y="0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4"/>
            <p:cNvSpPr/>
            <p:nvPr/>
          </p:nvSpPr>
          <p:spPr>
            <a:xfrm>
              <a:off x="5860405" y="2674452"/>
              <a:ext cx="211545" cy="58999"/>
            </a:xfrm>
            <a:custGeom>
              <a:avLst/>
              <a:gdLst/>
              <a:ahLst/>
              <a:cxnLst/>
              <a:rect l="l" t="t" r="r" b="b"/>
              <a:pathLst>
                <a:path w="4630" h="1291" extrusionOk="0">
                  <a:moveTo>
                    <a:pt x="139" y="0"/>
                  </a:moveTo>
                  <a:cubicBezTo>
                    <a:pt x="111" y="0"/>
                    <a:pt x="83" y="11"/>
                    <a:pt x="60" y="40"/>
                  </a:cubicBezTo>
                  <a:cubicBezTo>
                    <a:pt x="0" y="100"/>
                    <a:pt x="30" y="174"/>
                    <a:pt x="60" y="234"/>
                  </a:cubicBezTo>
                  <a:cubicBezTo>
                    <a:pt x="134" y="382"/>
                    <a:pt x="268" y="487"/>
                    <a:pt x="402" y="561"/>
                  </a:cubicBezTo>
                  <a:cubicBezTo>
                    <a:pt x="700" y="710"/>
                    <a:pt x="983" y="859"/>
                    <a:pt x="1280" y="993"/>
                  </a:cubicBezTo>
                  <a:cubicBezTo>
                    <a:pt x="1608" y="1142"/>
                    <a:pt x="1950" y="1246"/>
                    <a:pt x="2322" y="1290"/>
                  </a:cubicBezTo>
                  <a:cubicBezTo>
                    <a:pt x="2367" y="1276"/>
                    <a:pt x="2412" y="1276"/>
                    <a:pt x="2456" y="1261"/>
                  </a:cubicBezTo>
                  <a:cubicBezTo>
                    <a:pt x="3126" y="1142"/>
                    <a:pt x="3736" y="844"/>
                    <a:pt x="4317" y="502"/>
                  </a:cubicBezTo>
                  <a:cubicBezTo>
                    <a:pt x="4406" y="442"/>
                    <a:pt x="4481" y="368"/>
                    <a:pt x="4540" y="278"/>
                  </a:cubicBezTo>
                  <a:cubicBezTo>
                    <a:pt x="4585" y="204"/>
                    <a:pt x="4630" y="115"/>
                    <a:pt x="4570" y="40"/>
                  </a:cubicBezTo>
                  <a:cubicBezTo>
                    <a:pt x="4539" y="15"/>
                    <a:pt x="4510" y="5"/>
                    <a:pt x="4483" y="5"/>
                  </a:cubicBezTo>
                  <a:cubicBezTo>
                    <a:pt x="4430" y="5"/>
                    <a:pt x="4381" y="41"/>
                    <a:pt x="4332" y="70"/>
                  </a:cubicBezTo>
                  <a:cubicBezTo>
                    <a:pt x="3960" y="338"/>
                    <a:pt x="3528" y="531"/>
                    <a:pt x="3096" y="710"/>
                  </a:cubicBezTo>
                  <a:cubicBezTo>
                    <a:pt x="2827" y="818"/>
                    <a:pt x="2558" y="878"/>
                    <a:pt x="2287" y="878"/>
                  </a:cubicBezTo>
                  <a:cubicBezTo>
                    <a:pt x="2033" y="878"/>
                    <a:pt x="1778" y="825"/>
                    <a:pt x="1519" y="710"/>
                  </a:cubicBezTo>
                  <a:cubicBezTo>
                    <a:pt x="1087" y="516"/>
                    <a:pt x="655" y="338"/>
                    <a:pt x="268" y="55"/>
                  </a:cubicBezTo>
                  <a:cubicBezTo>
                    <a:pt x="232" y="28"/>
                    <a:pt x="184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9" name="Google Shape;2599;p94"/>
            <p:cNvGrpSpPr/>
            <p:nvPr/>
          </p:nvGrpSpPr>
          <p:grpSpPr>
            <a:xfrm>
              <a:off x="5613167" y="1651108"/>
              <a:ext cx="701250" cy="548705"/>
              <a:chOff x="7058130" y="1584583"/>
              <a:chExt cx="701250" cy="548705"/>
            </a:xfrm>
          </p:grpSpPr>
          <p:sp>
            <p:nvSpPr>
              <p:cNvPr id="2600" name="Google Shape;2600;p94"/>
              <p:cNvSpPr/>
              <p:nvPr/>
            </p:nvSpPr>
            <p:spPr>
              <a:xfrm>
                <a:off x="7058130" y="1584583"/>
                <a:ext cx="701250" cy="548705"/>
              </a:xfrm>
              <a:custGeom>
                <a:avLst/>
                <a:gdLst/>
                <a:ahLst/>
                <a:cxnLst/>
                <a:rect l="l" t="t" r="r" b="b"/>
                <a:pathLst>
                  <a:path w="21822" h="17075" extrusionOk="0">
                    <a:moveTo>
                      <a:pt x="9105" y="0"/>
                    </a:moveTo>
                    <a:cubicBezTo>
                      <a:pt x="8884" y="0"/>
                      <a:pt x="8652" y="34"/>
                      <a:pt x="8410" y="101"/>
                    </a:cubicBezTo>
                    <a:cubicBezTo>
                      <a:pt x="7934" y="235"/>
                      <a:pt x="7473" y="428"/>
                      <a:pt x="7041" y="666"/>
                    </a:cubicBezTo>
                    <a:cubicBezTo>
                      <a:pt x="5627" y="1485"/>
                      <a:pt x="4272" y="2363"/>
                      <a:pt x="3007" y="3360"/>
                    </a:cubicBezTo>
                    <a:cubicBezTo>
                      <a:pt x="1831" y="4313"/>
                      <a:pt x="1057" y="5549"/>
                      <a:pt x="640" y="6992"/>
                    </a:cubicBezTo>
                    <a:cubicBezTo>
                      <a:pt x="402" y="7796"/>
                      <a:pt x="358" y="8630"/>
                      <a:pt x="373" y="9463"/>
                    </a:cubicBezTo>
                    <a:cubicBezTo>
                      <a:pt x="387" y="9716"/>
                      <a:pt x="417" y="9984"/>
                      <a:pt x="239" y="10208"/>
                    </a:cubicBezTo>
                    <a:cubicBezTo>
                      <a:pt x="194" y="10267"/>
                      <a:pt x="179" y="10342"/>
                      <a:pt x="164" y="10416"/>
                    </a:cubicBezTo>
                    <a:cubicBezTo>
                      <a:pt x="0" y="11235"/>
                      <a:pt x="45" y="12053"/>
                      <a:pt x="417" y="12812"/>
                    </a:cubicBezTo>
                    <a:cubicBezTo>
                      <a:pt x="596" y="13170"/>
                      <a:pt x="685" y="13512"/>
                      <a:pt x="655" y="13944"/>
                    </a:cubicBezTo>
                    <a:cubicBezTo>
                      <a:pt x="596" y="14747"/>
                      <a:pt x="923" y="15477"/>
                      <a:pt x="1385" y="16132"/>
                    </a:cubicBezTo>
                    <a:cubicBezTo>
                      <a:pt x="1757" y="16668"/>
                      <a:pt x="2278" y="16936"/>
                      <a:pt x="2918" y="16995"/>
                    </a:cubicBezTo>
                    <a:cubicBezTo>
                      <a:pt x="3350" y="17040"/>
                      <a:pt x="3781" y="17055"/>
                      <a:pt x="4213" y="17070"/>
                    </a:cubicBezTo>
                    <a:cubicBezTo>
                      <a:pt x="4345" y="17073"/>
                      <a:pt x="4477" y="17074"/>
                      <a:pt x="4610" y="17074"/>
                    </a:cubicBezTo>
                    <a:cubicBezTo>
                      <a:pt x="5668" y="17074"/>
                      <a:pt x="6727" y="16980"/>
                      <a:pt x="7785" y="16980"/>
                    </a:cubicBezTo>
                    <a:cubicBezTo>
                      <a:pt x="8098" y="16980"/>
                      <a:pt x="8410" y="16950"/>
                      <a:pt x="8708" y="16936"/>
                    </a:cubicBezTo>
                    <a:cubicBezTo>
                      <a:pt x="9425" y="16924"/>
                      <a:pt x="10141" y="16845"/>
                      <a:pt x="10858" y="16845"/>
                    </a:cubicBezTo>
                    <a:cubicBezTo>
                      <a:pt x="11034" y="16845"/>
                      <a:pt x="11211" y="16849"/>
                      <a:pt x="11387" y="16861"/>
                    </a:cubicBezTo>
                    <a:cubicBezTo>
                      <a:pt x="12251" y="16906"/>
                      <a:pt x="13129" y="16936"/>
                      <a:pt x="14007" y="16965"/>
                    </a:cubicBezTo>
                    <a:cubicBezTo>
                      <a:pt x="14856" y="17010"/>
                      <a:pt x="15704" y="17040"/>
                      <a:pt x="16552" y="17055"/>
                    </a:cubicBezTo>
                    <a:cubicBezTo>
                      <a:pt x="16856" y="17060"/>
                      <a:pt x="17162" y="17066"/>
                      <a:pt x="17469" y="17066"/>
                    </a:cubicBezTo>
                    <a:cubicBezTo>
                      <a:pt x="17973" y="17066"/>
                      <a:pt x="18479" y="17051"/>
                      <a:pt x="18979" y="16995"/>
                    </a:cubicBezTo>
                    <a:cubicBezTo>
                      <a:pt x="19336" y="16950"/>
                      <a:pt x="19708" y="16876"/>
                      <a:pt x="19991" y="16623"/>
                    </a:cubicBezTo>
                    <a:cubicBezTo>
                      <a:pt x="20884" y="15804"/>
                      <a:pt x="21316" y="14792"/>
                      <a:pt x="21167" y="13572"/>
                    </a:cubicBezTo>
                    <a:cubicBezTo>
                      <a:pt x="21152" y="13438"/>
                      <a:pt x="21167" y="13319"/>
                      <a:pt x="21241" y="13199"/>
                    </a:cubicBezTo>
                    <a:cubicBezTo>
                      <a:pt x="21524" y="12738"/>
                      <a:pt x="21703" y="12217"/>
                      <a:pt x="21747" y="11666"/>
                    </a:cubicBezTo>
                    <a:cubicBezTo>
                      <a:pt x="21792" y="11086"/>
                      <a:pt x="21822" y="10490"/>
                      <a:pt x="21479" y="9969"/>
                    </a:cubicBezTo>
                    <a:cubicBezTo>
                      <a:pt x="21449" y="9910"/>
                      <a:pt x="21464" y="9850"/>
                      <a:pt x="21464" y="9806"/>
                    </a:cubicBezTo>
                    <a:cubicBezTo>
                      <a:pt x="21494" y="9151"/>
                      <a:pt x="21494" y="8496"/>
                      <a:pt x="21390" y="7856"/>
                    </a:cubicBezTo>
                    <a:cubicBezTo>
                      <a:pt x="21107" y="5995"/>
                      <a:pt x="20199" y="4477"/>
                      <a:pt x="18770" y="3301"/>
                    </a:cubicBezTo>
                    <a:cubicBezTo>
                      <a:pt x="17818" y="2512"/>
                      <a:pt x="16761" y="1887"/>
                      <a:pt x="15734" y="1217"/>
                    </a:cubicBezTo>
                    <a:cubicBezTo>
                      <a:pt x="15049" y="771"/>
                      <a:pt x="14320" y="354"/>
                      <a:pt x="13516" y="116"/>
                    </a:cubicBezTo>
                    <a:cubicBezTo>
                      <a:pt x="13252" y="41"/>
                      <a:pt x="13001" y="3"/>
                      <a:pt x="12762" y="3"/>
                    </a:cubicBezTo>
                    <a:cubicBezTo>
                      <a:pt x="12004" y="3"/>
                      <a:pt x="11379" y="380"/>
                      <a:pt x="10926" y="1128"/>
                    </a:cubicBezTo>
                    <a:cubicBezTo>
                      <a:pt x="10488" y="390"/>
                      <a:pt x="9862" y="0"/>
                      <a:pt x="9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94"/>
              <p:cNvSpPr/>
              <p:nvPr/>
            </p:nvSpPr>
            <p:spPr>
              <a:xfrm>
                <a:off x="7604830" y="1667457"/>
                <a:ext cx="140655" cy="359012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11172" extrusionOk="0">
                    <a:moveTo>
                      <a:pt x="97" y="1"/>
                    </a:moveTo>
                    <a:cubicBezTo>
                      <a:pt x="87" y="1"/>
                      <a:pt x="70" y="7"/>
                      <a:pt x="60" y="7"/>
                    </a:cubicBezTo>
                    <a:cubicBezTo>
                      <a:pt x="45" y="127"/>
                      <a:pt x="31" y="231"/>
                      <a:pt x="1" y="350"/>
                    </a:cubicBezTo>
                    <a:cubicBezTo>
                      <a:pt x="1013" y="573"/>
                      <a:pt x="1623" y="1183"/>
                      <a:pt x="1742" y="2240"/>
                    </a:cubicBezTo>
                    <a:cubicBezTo>
                      <a:pt x="1757" y="2404"/>
                      <a:pt x="1832" y="2434"/>
                      <a:pt x="1980" y="2463"/>
                    </a:cubicBezTo>
                    <a:cubicBezTo>
                      <a:pt x="2635" y="2568"/>
                      <a:pt x="3127" y="2895"/>
                      <a:pt x="3395" y="3505"/>
                    </a:cubicBezTo>
                    <a:cubicBezTo>
                      <a:pt x="3752" y="4265"/>
                      <a:pt x="3767" y="5024"/>
                      <a:pt x="3424" y="5783"/>
                    </a:cubicBezTo>
                    <a:cubicBezTo>
                      <a:pt x="3395" y="5872"/>
                      <a:pt x="3335" y="5932"/>
                      <a:pt x="3335" y="6036"/>
                    </a:cubicBezTo>
                    <a:cubicBezTo>
                      <a:pt x="3454" y="6140"/>
                      <a:pt x="3573" y="6244"/>
                      <a:pt x="3648" y="6393"/>
                    </a:cubicBezTo>
                    <a:cubicBezTo>
                      <a:pt x="4109" y="7167"/>
                      <a:pt x="4079" y="7971"/>
                      <a:pt x="3722" y="8760"/>
                    </a:cubicBezTo>
                    <a:cubicBezTo>
                      <a:pt x="3514" y="9221"/>
                      <a:pt x="3469" y="9296"/>
                      <a:pt x="3424" y="9787"/>
                    </a:cubicBezTo>
                    <a:cubicBezTo>
                      <a:pt x="3424" y="9832"/>
                      <a:pt x="3409" y="9876"/>
                      <a:pt x="3409" y="9936"/>
                    </a:cubicBezTo>
                    <a:cubicBezTo>
                      <a:pt x="3365" y="10248"/>
                      <a:pt x="3216" y="10531"/>
                      <a:pt x="3082" y="10829"/>
                    </a:cubicBezTo>
                    <a:cubicBezTo>
                      <a:pt x="3320" y="10918"/>
                      <a:pt x="3573" y="10948"/>
                      <a:pt x="3767" y="11171"/>
                    </a:cubicBezTo>
                    <a:cubicBezTo>
                      <a:pt x="3737" y="10635"/>
                      <a:pt x="3737" y="10635"/>
                      <a:pt x="3930" y="10278"/>
                    </a:cubicBezTo>
                    <a:cubicBezTo>
                      <a:pt x="4258" y="9638"/>
                      <a:pt x="4377" y="8953"/>
                      <a:pt x="4317" y="8239"/>
                    </a:cubicBezTo>
                    <a:cubicBezTo>
                      <a:pt x="4303" y="8060"/>
                      <a:pt x="4317" y="7882"/>
                      <a:pt x="4213" y="7733"/>
                    </a:cubicBezTo>
                    <a:cubicBezTo>
                      <a:pt x="4049" y="7524"/>
                      <a:pt x="4064" y="7301"/>
                      <a:pt x="4079" y="7063"/>
                    </a:cubicBezTo>
                    <a:cubicBezTo>
                      <a:pt x="4109" y="6051"/>
                      <a:pt x="4035" y="5053"/>
                      <a:pt x="3692" y="4086"/>
                    </a:cubicBezTo>
                    <a:cubicBezTo>
                      <a:pt x="3052" y="2240"/>
                      <a:pt x="1742" y="975"/>
                      <a:pt x="105" y="7"/>
                    </a:cubicBezTo>
                    <a:cubicBezTo>
                      <a:pt x="105" y="3"/>
                      <a:pt x="102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94"/>
              <p:cNvSpPr/>
              <p:nvPr/>
            </p:nvSpPr>
            <p:spPr>
              <a:xfrm>
                <a:off x="7072462" y="1666236"/>
                <a:ext cx="141137" cy="359269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11180" extrusionOk="0">
                    <a:moveTo>
                      <a:pt x="4318" y="1"/>
                    </a:moveTo>
                    <a:cubicBezTo>
                      <a:pt x="4005" y="224"/>
                      <a:pt x="3722" y="403"/>
                      <a:pt x="3454" y="611"/>
                    </a:cubicBezTo>
                    <a:cubicBezTo>
                      <a:pt x="2933" y="983"/>
                      <a:pt x="2427" y="1355"/>
                      <a:pt x="2025" y="1832"/>
                    </a:cubicBezTo>
                    <a:cubicBezTo>
                      <a:pt x="730" y="3365"/>
                      <a:pt x="209" y="5136"/>
                      <a:pt x="314" y="7116"/>
                    </a:cubicBezTo>
                    <a:cubicBezTo>
                      <a:pt x="328" y="7339"/>
                      <a:pt x="373" y="7562"/>
                      <a:pt x="194" y="7771"/>
                    </a:cubicBezTo>
                    <a:cubicBezTo>
                      <a:pt x="150" y="7815"/>
                      <a:pt x="135" y="7905"/>
                      <a:pt x="120" y="7979"/>
                    </a:cubicBezTo>
                    <a:cubicBezTo>
                      <a:pt x="1" y="8738"/>
                      <a:pt x="75" y="9468"/>
                      <a:pt x="388" y="10167"/>
                    </a:cubicBezTo>
                    <a:cubicBezTo>
                      <a:pt x="537" y="10480"/>
                      <a:pt x="790" y="10778"/>
                      <a:pt x="626" y="11179"/>
                    </a:cubicBezTo>
                    <a:cubicBezTo>
                      <a:pt x="835" y="10986"/>
                      <a:pt x="1088" y="10971"/>
                      <a:pt x="1311" y="10867"/>
                    </a:cubicBezTo>
                    <a:cubicBezTo>
                      <a:pt x="1073" y="10405"/>
                      <a:pt x="909" y="9944"/>
                      <a:pt x="983" y="9453"/>
                    </a:cubicBezTo>
                    <a:cubicBezTo>
                      <a:pt x="998" y="9334"/>
                      <a:pt x="968" y="9244"/>
                      <a:pt x="894" y="9155"/>
                    </a:cubicBezTo>
                    <a:cubicBezTo>
                      <a:pt x="418" y="8530"/>
                      <a:pt x="343" y="7815"/>
                      <a:pt x="477" y="7071"/>
                    </a:cubicBezTo>
                    <a:cubicBezTo>
                      <a:pt x="552" y="6654"/>
                      <a:pt x="775" y="6327"/>
                      <a:pt x="1088" y="6044"/>
                    </a:cubicBezTo>
                    <a:cubicBezTo>
                      <a:pt x="775" y="5523"/>
                      <a:pt x="671" y="4957"/>
                      <a:pt x="745" y="4377"/>
                    </a:cubicBezTo>
                    <a:cubicBezTo>
                      <a:pt x="879" y="3395"/>
                      <a:pt x="1415" y="2635"/>
                      <a:pt x="2442" y="2501"/>
                    </a:cubicBezTo>
                    <a:cubicBezTo>
                      <a:pt x="2576" y="2472"/>
                      <a:pt x="2636" y="2427"/>
                      <a:pt x="2650" y="2278"/>
                    </a:cubicBezTo>
                    <a:cubicBezTo>
                      <a:pt x="2740" y="1430"/>
                      <a:pt x="3171" y="819"/>
                      <a:pt x="3990" y="507"/>
                    </a:cubicBezTo>
                    <a:cubicBezTo>
                      <a:pt x="4124" y="447"/>
                      <a:pt x="4258" y="418"/>
                      <a:pt x="4392" y="373"/>
                    </a:cubicBezTo>
                    <a:cubicBezTo>
                      <a:pt x="4362" y="254"/>
                      <a:pt x="4347" y="150"/>
                      <a:pt x="4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94"/>
              <p:cNvSpPr/>
              <p:nvPr/>
            </p:nvSpPr>
            <p:spPr>
              <a:xfrm>
                <a:off x="7451774" y="1725556"/>
                <a:ext cx="11986" cy="1015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16" extrusionOk="0">
                    <a:moveTo>
                      <a:pt x="224" y="1"/>
                    </a:moveTo>
                    <a:cubicBezTo>
                      <a:pt x="105" y="1"/>
                      <a:pt x="16" y="75"/>
                      <a:pt x="1" y="194"/>
                    </a:cubicBezTo>
                    <a:cubicBezTo>
                      <a:pt x="1" y="272"/>
                      <a:pt x="46" y="316"/>
                      <a:pt x="107" y="316"/>
                    </a:cubicBezTo>
                    <a:cubicBezTo>
                      <a:pt x="116" y="316"/>
                      <a:pt x="125" y="315"/>
                      <a:pt x="135" y="313"/>
                    </a:cubicBezTo>
                    <a:cubicBezTo>
                      <a:pt x="254" y="313"/>
                      <a:pt x="343" y="239"/>
                      <a:pt x="373" y="120"/>
                    </a:cubicBezTo>
                    <a:cubicBezTo>
                      <a:pt x="358" y="45"/>
                      <a:pt x="298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94"/>
              <p:cNvSpPr/>
              <p:nvPr/>
            </p:nvSpPr>
            <p:spPr>
              <a:xfrm>
                <a:off x="7436960" y="1718872"/>
                <a:ext cx="11504" cy="1005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3" extrusionOk="0">
                    <a:moveTo>
                      <a:pt x="238" y="0"/>
                    </a:moveTo>
                    <a:cubicBezTo>
                      <a:pt x="119" y="15"/>
                      <a:pt x="30" y="60"/>
                      <a:pt x="15" y="179"/>
                    </a:cubicBezTo>
                    <a:cubicBezTo>
                      <a:pt x="0" y="268"/>
                      <a:pt x="60" y="313"/>
                      <a:pt x="134" y="313"/>
                    </a:cubicBezTo>
                    <a:cubicBezTo>
                      <a:pt x="238" y="313"/>
                      <a:pt x="328" y="268"/>
                      <a:pt x="357" y="149"/>
                    </a:cubicBezTo>
                    <a:cubicBezTo>
                      <a:pt x="357" y="45"/>
                      <a:pt x="313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94"/>
              <p:cNvSpPr/>
              <p:nvPr/>
            </p:nvSpPr>
            <p:spPr>
              <a:xfrm>
                <a:off x="7354697" y="1725556"/>
                <a:ext cx="11986" cy="1015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16" extrusionOk="0">
                    <a:moveTo>
                      <a:pt x="149" y="1"/>
                    </a:moveTo>
                    <a:cubicBezTo>
                      <a:pt x="74" y="1"/>
                      <a:pt x="0" y="45"/>
                      <a:pt x="15" y="135"/>
                    </a:cubicBezTo>
                    <a:cubicBezTo>
                      <a:pt x="30" y="254"/>
                      <a:pt x="119" y="313"/>
                      <a:pt x="238" y="313"/>
                    </a:cubicBezTo>
                    <a:cubicBezTo>
                      <a:pt x="247" y="315"/>
                      <a:pt x="257" y="316"/>
                      <a:pt x="265" y="316"/>
                    </a:cubicBezTo>
                    <a:cubicBezTo>
                      <a:pt x="327" y="316"/>
                      <a:pt x="372" y="270"/>
                      <a:pt x="372" y="179"/>
                    </a:cubicBezTo>
                    <a:cubicBezTo>
                      <a:pt x="342" y="75"/>
                      <a:pt x="26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94"/>
              <p:cNvSpPr/>
              <p:nvPr/>
            </p:nvSpPr>
            <p:spPr>
              <a:xfrm>
                <a:off x="7369575" y="1718776"/>
                <a:ext cx="11440" cy="1015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16" extrusionOk="0">
                    <a:moveTo>
                      <a:pt x="130" y="0"/>
                    </a:moveTo>
                    <a:cubicBezTo>
                      <a:pt x="56" y="0"/>
                      <a:pt x="0" y="46"/>
                      <a:pt x="13" y="137"/>
                    </a:cubicBezTo>
                    <a:cubicBezTo>
                      <a:pt x="28" y="256"/>
                      <a:pt x="118" y="301"/>
                      <a:pt x="222" y="316"/>
                    </a:cubicBezTo>
                    <a:cubicBezTo>
                      <a:pt x="296" y="316"/>
                      <a:pt x="356" y="286"/>
                      <a:pt x="356" y="182"/>
                    </a:cubicBezTo>
                    <a:cubicBezTo>
                      <a:pt x="356" y="78"/>
                      <a:pt x="266" y="18"/>
                      <a:pt x="162" y="3"/>
                    </a:cubicBezTo>
                    <a:cubicBezTo>
                      <a:pt x="151" y="1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94"/>
              <p:cNvSpPr/>
              <p:nvPr/>
            </p:nvSpPr>
            <p:spPr>
              <a:xfrm>
                <a:off x="7413984" y="1596504"/>
                <a:ext cx="316208" cy="524700"/>
              </a:xfrm>
              <a:custGeom>
                <a:avLst/>
                <a:gdLst/>
                <a:ahLst/>
                <a:cxnLst/>
                <a:rect l="l" t="t" r="r" b="b"/>
                <a:pathLst>
                  <a:path w="9840" h="16328" extrusionOk="0">
                    <a:moveTo>
                      <a:pt x="1644" y="0"/>
                    </a:moveTo>
                    <a:cubicBezTo>
                      <a:pt x="1256" y="0"/>
                      <a:pt x="894" y="133"/>
                      <a:pt x="551" y="370"/>
                    </a:cubicBezTo>
                    <a:cubicBezTo>
                      <a:pt x="90" y="682"/>
                      <a:pt x="194" y="1174"/>
                      <a:pt x="164" y="1635"/>
                    </a:cubicBezTo>
                    <a:cubicBezTo>
                      <a:pt x="585" y="1473"/>
                      <a:pt x="929" y="1393"/>
                      <a:pt x="1223" y="1393"/>
                    </a:cubicBezTo>
                    <a:cubicBezTo>
                      <a:pt x="1606" y="1393"/>
                      <a:pt x="1904" y="1529"/>
                      <a:pt x="2174" y="1799"/>
                    </a:cubicBezTo>
                    <a:cubicBezTo>
                      <a:pt x="2427" y="2067"/>
                      <a:pt x="2546" y="2349"/>
                      <a:pt x="2487" y="2513"/>
                    </a:cubicBezTo>
                    <a:cubicBezTo>
                      <a:pt x="2353" y="2454"/>
                      <a:pt x="2323" y="2335"/>
                      <a:pt x="2263" y="2230"/>
                    </a:cubicBezTo>
                    <a:cubicBezTo>
                      <a:pt x="1984" y="1803"/>
                      <a:pt x="1566" y="1630"/>
                      <a:pt x="1142" y="1630"/>
                    </a:cubicBezTo>
                    <a:cubicBezTo>
                      <a:pt x="888" y="1630"/>
                      <a:pt x="632" y="1693"/>
                      <a:pt x="403" y="1799"/>
                    </a:cubicBezTo>
                    <a:cubicBezTo>
                      <a:pt x="239" y="1873"/>
                      <a:pt x="150" y="1977"/>
                      <a:pt x="164" y="2186"/>
                    </a:cubicBezTo>
                    <a:cubicBezTo>
                      <a:pt x="194" y="2439"/>
                      <a:pt x="179" y="2677"/>
                      <a:pt x="179" y="2930"/>
                    </a:cubicBezTo>
                    <a:cubicBezTo>
                      <a:pt x="179" y="3094"/>
                      <a:pt x="164" y="3243"/>
                      <a:pt x="224" y="3406"/>
                    </a:cubicBezTo>
                    <a:cubicBezTo>
                      <a:pt x="388" y="3272"/>
                      <a:pt x="537" y="3153"/>
                      <a:pt x="715" y="3079"/>
                    </a:cubicBezTo>
                    <a:cubicBezTo>
                      <a:pt x="1077" y="2927"/>
                      <a:pt x="1426" y="2856"/>
                      <a:pt x="1763" y="2856"/>
                    </a:cubicBezTo>
                    <a:cubicBezTo>
                      <a:pt x="2385" y="2856"/>
                      <a:pt x="2969" y="3096"/>
                      <a:pt x="3528" y="3510"/>
                    </a:cubicBezTo>
                    <a:cubicBezTo>
                      <a:pt x="3588" y="3555"/>
                      <a:pt x="3648" y="3630"/>
                      <a:pt x="3588" y="3689"/>
                    </a:cubicBezTo>
                    <a:cubicBezTo>
                      <a:pt x="3564" y="3719"/>
                      <a:pt x="3537" y="3730"/>
                      <a:pt x="3510" y="3730"/>
                    </a:cubicBezTo>
                    <a:cubicBezTo>
                      <a:pt x="3471" y="3730"/>
                      <a:pt x="3430" y="3707"/>
                      <a:pt x="3394" y="3689"/>
                    </a:cubicBezTo>
                    <a:cubicBezTo>
                      <a:pt x="3186" y="3570"/>
                      <a:pt x="2993" y="3451"/>
                      <a:pt x="2784" y="3347"/>
                    </a:cubicBezTo>
                    <a:cubicBezTo>
                      <a:pt x="2449" y="3183"/>
                      <a:pt x="2114" y="3105"/>
                      <a:pt x="1779" y="3105"/>
                    </a:cubicBezTo>
                    <a:cubicBezTo>
                      <a:pt x="1445" y="3105"/>
                      <a:pt x="1110" y="3183"/>
                      <a:pt x="775" y="3332"/>
                    </a:cubicBezTo>
                    <a:cubicBezTo>
                      <a:pt x="403" y="3510"/>
                      <a:pt x="179" y="3749"/>
                      <a:pt x="209" y="4210"/>
                    </a:cubicBezTo>
                    <a:cubicBezTo>
                      <a:pt x="254" y="4791"/>
                      <a:pt x="224" y="5371"/>
                      <a:pt x="224" y="5981"/>
                    </a:cubicBezTo>
                    <a:cubicBezTo>
                      <a:pt x="313" y="5877"/>
                      <a:pt x="388" y="5788"/>
                      <a:pt x="462" y="5699"/>
                    </a:cubicBezTo>
                    <a:cubicBezTo>
                      <a:pt x="894" y="5133"/>
                      <a:pt x="1504" y="4865"/>
                      <a:pt x="2189" y="4761"/>
                    </a:cubicBezTo>
                    <a:cubicBezTo>
                      <a:pt x="2207" y="4758"/>
                      <a:pt x="2226" y="4756"/>
                      <a:pt x="2244" y="4756"/>
                    </a:cubicBezTo>
                    <a:cubicBezTo>
                      <a:pt x="2313" y="4756"/>
                      <a:pt x="2374" y="4782"/>
                      <a:pt x="2397" y="4865"/>
                    </a:cubicBezTo>
                    <a:cubicBezTo>
                      <a:pt x="2427" y="4984"/>
                      <a:pt x="2338" y="5029"/>
                      <a:pt x="2248" y="5058"/>
                    </a:cubicBezTo>
                    <a:cubicBezTo>
                      <a:pt x="2100" y="5088"/>
                      <a:pt x="1951" y="5118"/>
                      <a:pt x="1802" y="5148"/>
                    </a:cubicBezTo>
                    <a:cubicBezTo>
                      <a:pt x="1370" y="5252"/>
                      <a:pt x="983" y="5475"/>
                      <a:pt x="715" y="5833"/>
                    </a:cubicBezTo>
                    <a:cubicBezTo>
                      <a:pt x="551" y="6026"/>
                      <a:pt x="447" y="6249"/>
                      <a:pt x="313" y="6458"/>
                    </a:cubicBezTo>
                    <a:cubicBezTo>
                      <a:pt x="224" y="6592"/>
                      <a:pt x="179" y="6740"/>
                      <a:pt x="179" y="6904"/>
                    </a:cubicBezTo>
                    <a:cubicBezTo>
                      <a:pt x="164" y="7604"/>
                      <a:pt x="150" y="8303"/>
                      <a:pt x="135" y="9003"/>
                    </a:cubicBezTo>
                    <a:cubicBezTo>
                      <a:pt x="135" y="9077"/>
                      <a:pt x="135" y="9152"/>
                      <a:pt x="135" y="9241"/>
                    </a:cubicBezTo>
                    <a:cubicBezTo>
                      <a:pt x="394" y="9118"/>
                      <a:pt x="645" y="9061"/>
                      <a:pt x="890" y="9061"/>
                    </a:cubicBezTo>
                    <a:cubicBezTo>
                      <a:pt x="1236" y="9061"/>
                      <a:pt x="1569" y="9175"/>
                      <a:pt x="1891" y="9375"/>
                    </a:cubicBezTo>
                    <a:cubicBezTo>
                      <a:pt x="2174" y="8839"/>
                      <a:pt x="2635" y="8601"/>
                      <a:pt x="3156" y="8437"/>
                    </a:cubicBezTo>
                    <a:cubicBezTo>
                      <a:pt x="3246" y="8408"/>
                      <a:pt x="3350" y="8393"/>
                      <a:pt x="3454" y="8393"/>
                    </a:cubicBezTo>
                    <a:cubicBezTo>
                      <a:pt x="3514" y="8393"/>
                      <a:pt x="3573" y="8408"/>
                      <a:pt x="3573" y="8497"/>
                    </a:cubicBezTo>
                    <a:cubicBezTo>
                      <a:pt x="3558" y="8556"/>
                      <a:pt x="3514" y="8556"/>
                      <a:pt x="3469" y="8571"/>
                    </a:cubicBezTo>
                    <a:cubicBezTo>
                      <a:pt x="3290" y="8631"/>
                      <a:pt x="3112" y="8676"/>
                      <a:pt x="2933" y="8750"/>
                    </a:cubicBezTo>
                    <a:cubicBezTo>
                      <a:pt x="2620" y="8899"/>
                      <a:pt x="2323" y="9063"/>
                      <a:pt x="2144" y="9390"/>
                    </a:cubicBezTo>
                    <a:cubicBezTo>
                      <a:pt x="2057" y="9555"/>
                      <a:pt x="2026" y="9629"/>
                      <a:pt x="1959" y="9629"/>
                    </a:cubicBezTo>
                    <a:cubicBezTo>
                      <a:pt x="1911" y="9629"/>
                      <a:pt x="1845" y="9592"/>
                      <a:pt x="1727" y="9524"/>
                    </a:cubicBezTo>
                    <a:cubicBezTo>
                      <a:pt x="1473" y="9385"/>
                      <a:pt x="1209" y="9291"/>
                      <a:pt x="923" y="9291"/>
                    </a:cubicBezTo>
                    <a:cubicBezTo>
                      <a:pt x="841" y="9291"/>
                      <a:pt x="757" y="9299"/>
                      <a:pt x="671" y="9316"/>
                    </a:cubicBezTo>
                    <a:cubicBezTo>
                      <a:pt x="343" y="9375"/>
                      <a:pt x="135" y="9628"/>
                      <a:pt x="135" y="9956"/>
                    </a:cubicBezTo>
                    <a:cubicBezTo>
                      <a:pt x="120" y="10521"/>
                      <a:pt x="105" y="11087"/>
                      <a:pt x="90" y="11653"/>
                    </a:cubicBezTo>
                    <a:cubicBezTo>
                      <a:pt x="60" y="12888"/>
                      <a:pt x="31" y="14109"/>
                      <a:pt x="1" y="15344"/>
                    </a:cubicBezTo>
                    <a:cubicBezTo>
                      <a:pt x="1" y="15478"/>
                      <a:pt x="1" y="15597"/>
                      <a:pt x="90" y="15701"/>
                    </a:cubicBezTo>
                    <a:cubicBezTo>
                      <a:pt x="477" y="15567"/>
                      <a:pt x="864" y="15329"/>
                      <a:pt x="1102" y="15031"/>
                    </a:cubicBezTo>
                    <a:cubicBezTo>
                      <a:pt x="1311" y="14778"/>
                      <a:pt x="1430" y="14481"/>
                      <a:pt x="1296" y="14153"/>
                    </a:cubicBezTo>
                    <a:cubicBezTo>
                      <a:pt x="1236" y="14004"/>
                      <a:pt x="1281" y="13915"/>
                      <a:pt x="1415" y="13826"/>
                    </a:cubicBezTo>
                    <a:cubicBezTo>
                      <a:pt x="1713" y="13617"/>
                      <a:pt x="2010" y="13394"/>
                      <a:pt x="2204" y="13081"/>
                    </a:cubicBezTo>
                    <a:cubicBezTo>
                      <a:pt x="2561" y="12546"/>
                      <a:pt x="2442" y="12040"/>
                      <a:pt x="1966" y="11563"/>
                    </a:cubicBezTo>
                    <a:cubicBezTo>
                      <a:pt x="1921" y="11533"/>
                      <a:pt x="1832" y="11504"/>
                      <a:pt x="1876" y="11429"/>
                    </a:cubicBezTo>
                    <a:cubicBezTo>
                      <a:pt x="1893" y="11379"/>
                      <a:pt x="1929" y="11362"/>
                      <a:pt x="1968" y="11362"/>
                    </a:cubicBezTo>
                    <a:cubicBezTo>
                      <a:pt x="1998" y="11362"/>
                      <a:pt x="2029" y="11372"/>
                      <a:pt x="2055" y="11385"/>
                    </a:cubicBezTo>
                    <a:cubicBezTo>
                      <a:pt x="2129" y="11399"/>
                      <a:pt x="2204" y="11444"/>
                      <a:pt x="2263" y="11489"/>
                    </a:cubicBezTo>
                    <a:cubicBezTo>
                      <a:pt x="2561" y="11757"/>
                      <a:pt x="2754" y="12069"/>
                      <a:pt x="2769" y="12471"/>
                    </a:cubicBezTo>
                    <a:cubicBezTo>
                      <a:pt x="2769" y="13037"/>
                      <a:pt x="2501" y="13439"/>
                      <a:pt x="2025" y="13722"/>
                    </a:cubicBezTo>
                    <a:cubicBezTo>
                      <a:pt x="1861" y="13811"/>
                      <a:pt x="1683" y="13885"/>
                      <a:pt x="1549" y="14019"/>
                    </a:cubicBezTo>
                    <a:cubicBezTo>
                      <a:pt x="1713" y="14362"/>
                      <a:pt x="1653" y="14689"/>
                      <a:pt x="1474" y="14987"/>
                    </a:cubicBezTo>
                    <a:cubicBezTo>
                      <a:pt x="1296" y="15314"/>
                      <a:pt x="1043" y="15552"/>
                      <a:pt x="715" y="15716"/>
                    </a:cubicBezTo>
                    <a:cubicBezTo>
                      <a:pt x="522" y="15805"/>
                      <a:pt x="343" y="15880"/>
                      <a:pt x="150" y="15924"/>
                    </a:cubicBezTo>
                    <a:cubicBezTo>
                      <a:pt x="90" y="15939"/>
                      <a:pt x="45" y="15954"/>
                      <a:pt x="45" y="16029"/>
                    </a:cubicBezTo>
                    <a:cubicBezTo>
                      <a:pt x="45" y="16088"/>
                      <a:pt x="105" y="16088"/>
                      <a:pt x="150" y="16103"/>
                    </a:cubicBezTo>
                    <a:cubicBezTo>
                      <a:pt x="313" y="16133"/>
                      <a:pt x="477" y="16178"/>
                      <a:pt x="641" y="16192"/>
                    </a:cubicBezTo>
                    <a:cubicBezTo>
                      <a:pt x="1489" y="16222"/>
                      <a:pt x="2353" y="16252"/>
                      <a:pt x="3216" y="16267"/>
                    </a:cubicBezTo>
                    <a:cubicBezTo>
                      <a:pt x="3469" y="16282"/>
                      <a:pt x="3737" y="16282"/>
                      <a:pt x="3990" y="16282"/>
                    </a:cubicBezTo>
                    <a:cubicBezTo>
                      <a:pt x="4005" y="15657"/>
                      <a:pt x="3573" y="15136"/>
                      <a:pt x="2993" y="15031"/>
                    </a:cubicBezTo>
                    <a:cubicBezTo>
                      <a:pt x="2908" y="15009"/>
                      <a:pt x="2824" y="15001"/>
                      <a:pt x="2740" y="15001"/>
                    </a:cubicBezTo>
                    <a:cubicBezTo>
                      <a:pt x="2601" y="15001"/>
                      <a:pt x="2462" y="15022"/>
                      <a:pt x="2323" y="15031"/>
                    </a:cubicBezTo>
                    <a:cubicBezTo>
                      <a:pt x="2144" y="15031"/>
                      <a:pt x="2085" y="14957"/>
                      <a:pt x="2159" y="14808"/>
                    </a:cubicBezTo>
                    <a:cubicBezTo>
                      <a:pt x="2278" y="14600"/>
                      <a:pt x="2293" y="14391"/>
                      <a:pt x="2219" y="14168"/>
                    </a:cubicBezTo>
                    <a:cubicBezTo>
                      <a:pt x="2204" y="14079"/>
                      <a:pt x="2159" y="13975"/>
                      <a:pt x="2293" y="13960"/>
                    </a:cubicBezTo>
                    <a:cubicBezTo>
                      <a:pt x="2306" y="13956"/>
                      <a:pt x="2317" y="13954"/>
                      <a:pt x="2327" y="13954"/>
                    </a:cubicBezTo>
                    <a:cubicBezTo>
                      <a:pt x="2404" y="13954"/>
                      <a:pt x="2431" y="14043"/>
                      <a:pt x="2457" y="14109"/>
                    </a:cubicBezTo>
                    <a:cubicBezTo>
                      <a:pt x="2531" y="14302"/>
                      <a:pt x="2487" y="14510"/>
                      <a:pt x="2457" y="14719"/>
                    </a:cubicBezTo>
                    <a:cubicBezTo>
                      <a:pt x="2569" y="14698"/>
                      <a:pt x="2678" y="14688"/>
                      <a:pt x="2782" y="14688"/>
                    </a:cubicBezTo>
                    <a:cubicBezTo>
                      <a:pt x="3136" y="14688"/>
                      <a:pt x="3446" y="14805"/>
                      <a:pt x="3722" y="15046"/>
                    </a:cubicBezTo>
                    <a:cubicBezTo>
                      <a:pt x="4094" y="15359"/>
                      <a:pt x="4243" y="15776"/>
                      <a:pt x="4213" y="16267"/>
                    </a:cubicBezTo>
                    <a:cubicBezTo>
                      <a:pt x="4840" y="16320"/>
                      <a:pt x="5460" y="16328"/>
                      <a:pt x="6089" y="16328"/>
                    </a:cubicBezTo>
                    <a:cubicBezTo>
                      <a:pt x="6340" y="16328"/>
                      <a:pt x="6593" y="16326"/>
                      <a:pt x="6848" y="16326"/>
                    </a:cubicBezTo>
                    <a:cubicBezTo>
                      <a:pt x="6669" y="16014"/>
                      <a:pt x="6491" y="15791"/>
                      <a:pt x="6178" y="15671"/>
                    </a:cubicBezTo>
                    <a:cubicBezTo>
                      <a:pt x="5731" y="15508"/>
                      <a:pt x="5731" y="15493"/>
                      <a:pt x="5970" y="15076"/>
                    </a:cubicBezTo>
                    <a:cubicBezTo>
                      <a:pt x="6357" y="14376"/>
                      <a:pt x="6044" y="13647"/>
                      <a:pt x="5270" y="13424"/>
                    </a:cubicBezTo>
                    <a:cubicBezTo>
                      <a:pt x="5230" y="13410"/>
                      <a:pt x="5194" y="13404"/>
                      <a:pt x="5160" y="13404"/>
                    </a:cubicBezTo>
                    <a:cubicBezTo>
                      <a:pt x="5082" y="13404"/>
                      <a:pt x="5020" y="13440"/>
                      <a:pt x="4957" y="13513"/>
                    </a:cubicBezTo>
                    <a:cubicBezTo>
                      <a:pt x="4809" y="13707"/>
                      <a:pt x="4645" y="13870"/>
                      <a:pt x="4481" y="14049"/>
                    </a:cubicBezTo>
                    <a:cubicBezTo>
                      <a:pt x="4452" y="14078"/>
                      <a:pt x="4417" y="14094"/>
                      <a:pt x="4384" y="14094"/>
                    </a:cubicBezTo>
                    <a:cubicBezTo>
                      <a:pt x="4366" y="14094"/>
                      <a:pt x="4348" y="14089"/>
                      <a:pt x="4332" y="14079"/>
                    </a:cubicBezTo>
                    <a:cubicBezTo>
                      <a:pt x="4273" y="14034"/>
                      <a:pt x="4288" y="13975"/>
                      <a:pt x="4317" y="13915"/>
                    </a:cubicBezTo>
                    <a:cubicBezTo>
                      <a:pt x="4347" y="13870"/>
                      <a:pt x="4377" y="13841"/>
                      <a:pt x="4407" y="13796"/>
                    </a:cubicBezTo>
                    <a:cubicBezTo>
                      <a:pt x="4660" y="13379"/>
                      <a:pt x="4943" y="12977"/>
                      <a:pt x="5002" y="12471"/>
                    </a:cubicBezTo>
                    <a:cubicBezTo>
                      <a:pt x="5062" y="11950"/>
                      <a:pt x="5032" y="11459"/>
                      <a:pt x="4600" y="11072"/>
                    </a:cubicBezTo>
                    <a:cubicBezTo>
                      <a:pt x="4505" y="10989"/>
                      <a:pt x="4410" y="10925"/>
                      <a:pt x="4278" y="10925"/>
                    </a:cubicBezTo>
                    <a:cubicBezTo>
                      <a:pt x="4244" y="10925"/>
                      <a:pt x="4208" y="10929"/>
                      <a:pt x="4169" y="10938"/>
                    </a:cubicBezTo>
                    <a:cubicBezTo>
                      <a:pt x="4117" y="10949"/>
                      <a:pt x="4062" y="10954"/>
                      <a:pt x="4004" y="10954"/>
                    </a:cubicBezTo>
                    <a:cubicBezTo>
                      <a:pt x="3912" y="10954"/>
                      <a:pt x="3814" y="10942"/>
                      <a:pt x="3722" y="10923"/>
                    </a:cubicBezTo>
                    <a:cubicBezTo>
                      <a:pt x="3618" y="10923"/>
                      <a:pt x="3469" y="10923"/>
                      <a:pt x="3469" y="10759"/>
                    </a:cubicBezTo>
                    <a:cubicBezTo>
                      <a:pt x="3469" y="10655"/>
                      <a:pt x="3536" y="10641"/>
                      <a:pt x="3611" y="10641"/>
                    </a:cubicBezTo>
                    <a:cubicBezTo>
                      <a:pt x="3637" y="10641"/>
                      <a:pt x="3665" y="10643"/>
                      <a:pt x="3691" y="10643"/>
                    </a:cubicBezTo>
                    <a:cubicBezTo>
                      <a:pt x="3707" y="10643"/>
                      <a:pt x="3722" y="10642"/>
                      <a:pt x="3737" y="10640"/>
                    </a:cubicBezTo>
                    <a:lnTo>
                      <a:pt x="3901" y="10640"/>
                    </a:lnTo>
                    <a:cubicBezTo>
                      <a:pt x="4139" y="10611"/>
                      <a:pt x="4377" y="10625"/>
                      <a:pt x="4570" y="10432"/>
                    </a:cubicBezTo>
                    <a:cubicBezTo>
                      <a:pt x="4719" y="10283"/>
                      <a:pt x="4823" y="10104"/>
                      <a:pt x="4853" y="9896"/>
                    </a:cubicBezTo>
                    <a:cubicBezTo>
                      <a:pt x="4972" y="9241"/>
                      <a:pt x="4913" y="8601"/>
                      <a:pt x="4734" y="7961"/>
                    </a:cubicBezTo>
                    <a:cubicBezTo>
                      <a:pt x="4570" y="7410"/>
                      <a:pt x="4213" y="7068"/>
                      <a:pt x="3677" y="6904"/>
                    </a:cubicBezTo>
                    <a:cubicBezTo>
                      <a:pt x="3278" y="6775"/>
                      <a:pt x="2860" y="6692"/>
                      <a:pt x="2439" y="6692"/>
                    </a:cubicBezTo>
                    <a:cubicBezTo>
                      <a:pt x="2326" y="6692"/>
                      <a:pt x="2213" y="6698"/>
                      <a:pt x="2100" y="6711"/>
                    </a:cubicBezTo>
                    <a:cubicBezTo>
                      <a:pt x="2083" y="6714"/>
                      <a:pt x="2067" y="6716"/>
                      <a:pt x="2050" y="6716"/>
                    </a:cubicBezTo>
                    <a:cubicBezTo>
                      <a:pt x="1991" y="6716"/>
                      <a:pt x="1936" y="6691"/>
                      <a:pt x="1936" y="6621"/>
                    </a:cubicBezTo>
                    <a:cubicBezTo>
                      <a:pt x="1921" y="6532"/>
                      <a:pt x="1995" y="6532"/>
                      <a:pt x="2055" y="6502"/>
                    </a:cubicBezTo>
                    <a:cubicBezTo>
                      <a:pt x="2243" y="6463"/>
                      <a:pt x="2432" y="6436"/>
                      <a:pt x="2625" y="6436"/>
                    </a:cubicBezTo>
                    <a:cubicBezTo>
                      <a:pt x="2721" y="6436"/>
                      <a:pt x="2819" y="6443"/>
                      <a:pt x="2918" y="6458"/>
                    </a:cubicBezTo>
                    <a:cubicBezTo>
                      <a:pt x="3514" y="6532"/>
                      <a:pt x="4094" y="6651"/>
                      <a:pt x="4585" y="7068"/>
                    </a:cubicBezTo>
                    <a:cubicBezTo>
                      <a:pt x="4660" y="6740"/>
                      <a:pt x="4645" y="6428"/>
                      <a:pt x="4585" y="6115"/>
                    </a:cubicBezTo>
                    <a:cubicBezTo>
                      <a:pt x="4437" y="5174"/>
                      <a:pt x="3719" y="4561"/>
                      <a:pt x="2813" y="4561"/>
                    </a:cubicBezTo>
                    <a:cubicBezTo>
                      <a:pt x="2716" y="4561"/>
                      <a:pt x="2617" y="4568"/>
                      <a:pt x="2516" y="4582"/>
                    </a:cubicBezTo>
                    <a:cubicBezTo>
                      <a:pt x="2492" y="4582"/>
                      <a:pt x="2464" y="4587"/>
                      <a:pt x="2436" y="4587"/>
                    </a:cubicBezTo>
                    <a:cubicBezTo>
                      <a:pt x="2395" y="4587"/>
                      <a:pt x="2356" y="4576"/>
                      <a:pt x="2338" y="4523"/>
                    </a:cubicBezTo>
                    <a:cubicBezTo>
                      <a:pt x="2323" y="4418"/>
                      <a:pt x="2427" y="4389"/>
                      <a:pt x="2501" y="4374"/>
                    </a:cubicBezTo>
                    <a:cubicBezTo>
                      <a:pt x="2680" y="4338"/>
                      <a:pt x="2854" y="4318"/>
                      <a:pt x="3021" y="4318"/>
                    </a:cubicBezTo>
                    <a:cubicBezTo>
                      <a:pt x="3481" y="4318"/>
                      <a:pt x="3898" y="4468"/>
                      <a:pt x="4258" y="4850"/>
                    </a:cubicBezTo>
                    <a:cubicBezTo>
                      <a:pt x="4299" y="4891"/>
                      <a:pt x="4314" y="4956"/>
                      <a:pt x="4385" y="4956"/>
                    </a:cubicBezTo>
                    <a:cubicBezTo>
                      <a:pt x="4391" y="4956"/>
                      <a:pt x="4399" y="4956"/>
                      <a:pt x="4407" y="4954"/>
                    </a:cubicBezTo>
                    <a:cubicBezTo>
                      <a:pt x="4466" y="4701"/>
                      <a:pt x="4541" y="4448"/>
                      <a:pt x="4600" y="4195"/>
                    </a:cubicBezTo>
                    <a:cubicBezTo>
                      <a:pt x="4627" y="4129"/>
                      <a:pt x="4665" y="4074"/>
                      <a:pt x="4737" y="4074"/>
                    </a:cubicBezTo>
                    <a:cubicBezTo>
                      <a:pt x="4746" y="4074"/>
                      <a:pt x="4755" y="4075"/>
                      <a:pt x="4764" y="4076"/>
                    </a:cubicBezTo>
                    <a:cubicBezTo>
                      <a:pt x="4853" y="4091"/>
                      <a:pt x="4868" y="4165"/>
                      <a:pt x="4853" y="4240"/>
                    </a:cubicBezTo>
                    <a:cubicBezTo>
                      <a:pt x="4838" y="4389"/>
                      <a:pt x="4823" y="4538"/>
                      <a:pt x="4794" y="4701"/>
                    </a:cubicBezTo>
                    <a:cubicBezTo>
                      <a:pt x="4883" y="4671"/>
                      <a:pt x="4943" y="4657"/>
                      <a:pt x="5002" y="4627"/>
                    </a:cubicBezTo>
                    <a:cubicBezTo>
                      <a:pt x="5208" y="4543"/>
                      <a:pt x="5415" y="4506"/>
                      <a:pt x="5621" y="4506"/>
                    </a:cubicBezTo>
                    <a:cubicBezTo>
                      <a:pt x="5816" y="4506"/>
                      <a:pt x="6012" y="4539"/>
                      <a:pt x="6208" y="4597"/>
                    </a:cubicBezTo>
                    <a:cubicBezTo>
                      <a:pt x="6267" y="4627"/>
                      <a:pt x="6342" y="4642"/>
                      <a:pt x="6327" y="4731"/>
                    </a:cubicBezTo>
                    <a:cubicBezTo>
                      <a:pt x="6327" y="4805"/>
                      <a:pt x="6252" y="4805"/>
                      <a:pt x="6193" y="4805"/>
                    </a:cubicBezTo>
                    <a:cubicBezTo>
                      <a:pt x="6089" y="4791"/>
                      <a:pt x="5984" y="4791"/>
                      <a:pt x="5880" y="4776"/>
                    </a:cubicBezTo>
                    <a:cubicBezTo>
                      <a:pt x="5808" y="4766"/>
                      <a:pt x="5738" y="4762"/>
                      <a:pt x="5669" y="4762"/>
                    </a:cubicBezTo>
                    <a:cubicBezTo>
                      <a:pt x="5310" y="4762"/>
                      <a:pt x="4987" y="4886"/>
                      <a:pt x="4675" y="5073"/>
                    </a:cubicBezTo>
                    <a:cubicBezTo>
                      <a:pt x="4585" y="5133"/>
                      <a:pt x="4526" y="5207"/>
                      <a:pt x="4600" y="5326"/>
                    </a:cubicBezTo>
                    <a:cubicBezTo>
                      <a:pt x="4913" y="5937"/>
                      <a:pt x="4987" y="6577"/>
                      <a:pt x="4794" y="7232"/>
                    </a:cubicBezTo>
                    <a:cubicBezTo>
                      <a:pt x="4779" y="7291"/>
                      <a:pt x="4794" y="7321"/>
                      <a:pt x="4809" y="7351"/>
                    </a:cubicBezTo>
                    <a:cubicBezTo>
                      <a:pt x="5047" y="7738"/>
                      <a:pt x="5136" y="8169"/>
                      <a:pt x="5181" y="8601"/>
                    </a:cubicBezTo>
                    <a:cubicBezTo>
                      <a:pt x="5285" y="9375"/>
                      <a:pt x="5374" y="10164"/>
                      <a:pt x="4689" y="10759"/>
                    </a:cubicBezTo>
                    <a:cubicBezTo>
                      <a:pt x="5553" y="11385"/>
                      <a:pt x="5478" y="12218"/>
                      <a:pt x="5255" y="13081"/>
                    </a:cubicBezTo>
                    <a:cubicBezTo>
                      <a:pt x="6267" y="13305"/>
                      <a:pt x="7012" y="14376"/>
                      <a:pt x="6148" y="15389"/>
                    </a:cubicBezTo>
                    <a:cubicBezTo>
                      <a:pt x="6610" y="15493"/>
                      <a:pt x="6892" y="15805"/>
                      <a:pt x="7086" y="16192"/>
                    </a:cubicBezTo>
                    <a:cubicBezTo>
                      <a:pt x="7131" y="16282"/>
                      <a:pt x="7190" y="16311"/>
                      <a:pt x="7279" y="16311"/>
                    </a:cubicBezTo>
                    <a:cubicBezTo>
                      <a:pt x="7711" y="16282"/>
                      <a:pt x="8128" y="16237"/>
                      <a:pt x="8515" y="16073"/>
                    </a:cubicBezTo>
                    <a:cubicBezTo>
                      <a:pt x="8604" y="16044"/>
                      <a:pt x="8708" y="16014"/>
                      <a:pt x="8753" y="15924"/>
                    </a:cubicBezTo>
                    <a:cubicBezTo>
                      <a:pt x="9036" y="15493"/>
                      <a:pt x="9334" y="15061"/>
                      <a:pt x="9527" y="14570"/>
                    </a:cubicBezTo>
                    <a:cubicBezTo>
                      <a:pt x="9840" y="13766"/>
                      <a:pt x="9750" y="13528"/>
                      <a:pt x="8887" y="13305"/>
                    </a:cubicBezTo>
                    <a:cubicBezTo>
                      <a:pt x="8679" y="13245"/>
                      <a:pt x="8634" y="13186"/>
                      <a:pt x="8723" y="12977"/>
                    </a:cubicBezTo>
                    <a:cubicBezTo>
                      <a:pt x="8857" y="12694"/>
                      <a:pt x="8961" y="12397"/>
                      <a:pt x="8991" y="12099"/>
                    </a:cubicBezTo>
                    <a:cubicBezTo>
                      <a:pt x="9051" y="11578"/>
                      <a:pt x="8947" y="11117"/>
                      <a:pt x="8515" y="10759"/>
                    </a:cubicBezTo>
                    <a:cubicBezTo>
                      <a:pt x="8411" y="10685"/>
                      <a:pt x="8306" y="10611"/>
                      <a:pt x="8217" y="10536"/>
                    </a:cubicBezTo>
                    <a:cubicBezTo>
                      <a:pt x="8173" y="10491"/>
                      <a:pt x="8128" y="10462"/>
                      <a:pt x="8143" y="10402"/>
                    </a:cubicBezTo>
                    <a:cubicBezTo>
                      <a:pt x="8163" y="10362"/>
                      <a:pt x="8196" y="10349"/>
                      <a:pt x="8233" y="10349"/>
                    </a:cubicBezTo>
                    <a:cubicBezTo>
                      <a:pt x="8252" y="10349"/>
                      <a:pt x="8272" y="10353"/>
                      <a:pt x="8292" y="10358"/>
                    </a:cubicBezTo>
                    <a:cubicBezTo>
                      <a:pt x="8426" y="10387"/>
                      <a:pt x="8545" y="10447"/>
                      <a:pt x="8664" y="10521"/>
                    </a:cubicBezTo>
                    <a:cubicBezTo>
                      <a:pt x="8887" y="10670"/>
                      <a:pt x="9066" y="10849"/>
                      <a:pt x="9229" y="11102"/>
                    </a:cubicBezTo>
                    <a:cubicBezTo>
                      <a:pt x="9676" y="10358"/>
                      <a:pt x="9735" y="9613"/>
                      <a:pt x="9423" y="8824"/>
                    </a:cubicBezTo>
                    <a:cubicBezTo>
                      <a:pt x="9378" y="8690"/>
                      <a:pt x="9289" y="8586"/>
                      <a:pt x="9170" y="8497"/>
                    </a:cubicBezTo>
                    <a:cubicBezTo>
                      <a:pt x="8887" y="8289"/>
                      <a:pt x="8872" y="8274"/>
                      <a:pt x="9006" y="7931"/>
                    </a:cubicBezTo>
                    <a:cubicBezTo>
                      <a:pt x="9200" y="7485"/>
                      <a:pt x="9274" y="7023"/>
                      <a:pt x="9229" y="6547"/>
                    </a:cubicBezTo>
                    <a:cubicBezTo>
                      <a:pt x="9149" y="5570"/>
                      <a:pt x="8455" y="4930"/>
                      <a:pt x="7526" y="4930"/>
                    </a:cubicBezTo>
                    <a:cubicBezTo>
                      <a:pt x="7422" y="4930"/>
                      <a:pt x="7314" y="4938"/>
                      <a:pt x="7205" y="4954"/>
                    </a:cubicBezTo>
                    <a:cubicBezTo>
                      <a:pt x="7181" y="4960"/>
                      <a:pt x="7156" y="4966"/>
                      <a:pt x="7134" y="4966"/>
                    </a:cubicBezTo>
                    <a:cubicBezTo>
                      <a:pt x="7102" y="4966"/>
                      <a:pt x="7074" y="4954"/>
                      <a:pt x="7056" y="4910"/>
                    </a:cubicBezTo>
                    <a:cubicBezTo>
                      <a:pt x="7026" y="4835"/>
                      <a:pt x="7086" y="4805"/>
                      <a:pt x="7131" y="4761"/>
                    </a:cubicBezTo>
                    <a:cubicBezTo>
                      <a:pt x="7220" y="4671"/>
                      <a:pt x="7369" y="4671"/>
                      <a:pt x="7458" y="4612"/>
                    </a:cubicBezTo>
                    <a:cubicBezTo>
                      <a:pt x="7413" y="4031"/>
                      <a:pt x="7190" y="3555"/>
                      <a:pt x="6714" y="3228"/>
                    </a:cubicBezTo>
                    <a:cubicBezTo>
                      <a:pt x="6402" y="2985"/>
                      <a:pt x="6055" y="2850"/>
                      <a:pt x="5679" y="2850"/>
                    </a:cubicBezTo>
                    <a:cubicBezTo>
                      <a:pt x="5570" y="2850"/>
                      <a:pt x="5458" y="2862"/>
                      <a:pt x="5344" y="2885"/>
                    </a:cubicBezTo>
                    <a:cubicBezTo>
                      <a:pt x="5315" y="2893"/>
                      <a:pt x="5281" y="2904"/>
                      <a:pt x="5251" y="2904"/>
                    </a:cubicBezTo>
                    <a:cubicBezTo>
                      <a:pt x="5222" y="2904"/>
                      <a:pt x="5196" y="2893"/>
                      <a:pt x="5181" y="2856"/>
                    </a:cubicBezTo>
                    <a:cubicBezTo>
                      <a:pt x="5136" y="2766"/>
                      <a:pt x="5196" y="2722"/>
                      <a:pt x="5255" y="2677"/>
                    </a:cubicBezTo>
                    <a:cubicBezTo>
                      <a:pt x="5344" y="2617"/>
                      <a:pt x="5449" y="2588"/>
                      <a:pt x="5538" y="2588"/>
                    </a:cubicBezTo>
                    <a:cubicBezTo>
                      <a:pt x="5672" y="2573"/>
                      <a:pt x="5791" y="2558"/>
                      <a:pt x="5806" y="2394"/>
                    </a:cubicBezTo>
                    <a:cubicBezTo>
                      <a:pt x="5821" y="2230"/>
                      <a:pt x="5836" y="2067"/>
                      <a:pt x="5657" y="1962"/>
                    </a:cubicBezTo>
                    <a:cubicBezTo>
                      <a:pt x="5374" y="1769"/>
                      <a:pt x="5091" y="1575"/>
                      <a:pt x="4809" y="1382"/>
                    </a:cubicBezTo>
                    <a:cubicBezTo>
                      <a:pt x="4660" y="1278"/>
                      <a:pt x="4496" y="1188"/>
                      <a:pt x="4347" y="1099"/>
                    </a:cubicBezTo>
                    <a:lnTo>
                      <a:pt x="4347" y="1099"/>
                    </a:lnTo>
                    <a:cubicBezTo>
                      <a:pt x="4392" y="1248"/>
                      <a:pt x="4481" y="1367"/>
                      <a:pt x="4541" y="1486"/>
                    </a:cubicBezTo>
                    <a:cubicBezTo>
                      <a:pt x="4749" y="1918"/>
                      <a:pt x="4943" y="2349"/>
                      <a:pt x="4898" y="2841"/>
                    </a:cubicBezTo>
                    <a:cubicBezTo>
                      <a:pt x="4898" y="2930"/>
                      <a:pt x="4928" y="3064"/>
                      <a:pt x="4794" y="3064"/>
                    </a:cubicBezTo>
                    <a:cubicBezTo>
                      <a:pt x="4660" y="3064"/>
                      <a:pt x="4704" y="2930"/>
                      <a:pt x="4689" y="2856"/>
                    </a:cubicBezTo>
                    <a:cubicBezTo>
                      <a:pt x="4689" y="2811"/>
                      <a:pt x="4689" y="2766"/>
                      <a:pt x="4689" y="2722"/>
                    </a:cubicBezTo>
                    <a:cubicBezTo>
                      <a:pt x="4541" y="1799"/>
                      <a:pt x="4124" y="1025"/>
                      <a:pt x="3320" y="519"/>
                    </a:cubicBezTo>
                    <a:cubicBezTo>
                      <a:pt x="2903" y="251"/>
                      <a:pt x="2442" y="102"/>
                      <a:pt x="1951" y="27"/>
                    </a:cubicBezTo>
                    <a:cubicBezTo>
                      <a:pt x="1847" y="9"/>
                      <a:pt x="1744" y="0"/>
                      <a:pt x="1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94"/>
              <p:cNvSpPr/>
              <p:nvPr/>
            </p:nvSpPr>
            <p:spPr>
              <a:xfrm>
                <a:off x="7091132" y="1596376"/>
                <a:ext cx="312866" cy="524829"/>
              </a:xfrm>
              <a:custGeom>
                <a:avLst/>
                <a:gdLst/>
                <a:ahLst/>
                <a:cxnLst/>
                <a:rect l="l" t="t" r="r" b="b"/>
                <a:pathLst>
                  <a:path w="9736" h="16332" extrusionOk="0">
                    <a:moveTo>
                      <a:pt x="8029" y="1"/>
                    </a:moveTo>
                    <a:cubicBezTo>
                      <a:pt x="7824" y="1"/>
                      <a:pt x="7619" y="37"/>
                      <a:pt x="7413" y="121"/>
                    </a:cubicBezTo>
                    <a:cubicBezTo>
                      <a:pt x="7220" y="180"/>
                      <a:pt x="7026" y="240"/>
                      <a:pt x="6848" y="314"/>
                    </a:cubicBezTo>
                    <a:cubicBezTo>
                      <a:pt x="5716" y="805"/>
                      <a:pt x="5180" y="1698"/>
                      <a:pt x="5061" y="2889"/>
                    </a:cubicBezTo>
                    <a:cubicBezTo>
                      <a:pt x="5046" y="2964"/>
                      <a:pt x="5076" y="3068"/>
                      <a:pt x="4972" y="3068"/>
                    </a:cubicBezTo>
                    <a:cubicBezTo>
                      <a:pt x="4853" y="3068"/>
                      <a:pt x="4853" y="2964"/>
                      <a:pt x="4853" y="2874"/>
                    </a:cubicBezTo>
                    <a:cubicBezTo>
                      <a:pt x="4823" y="2562"/>
                      <a:pt x="4898" y="2264"/>
                      <a:pt x="5002" y="1981"/>
                    </a:cubicBezTo>
                    <a:cubicBezTo>
                      <a:pt x="5106" y="1669"/>
                      <a:pt x="5270" y="1401"/>
                      <a:pt x="5419" y="1118"/>
                    </a:cubicBezTo>
                    <a:lnTo>
                      <a:pt x="5419" y="1118"/>
                    </a:lnTo>
                    <a:cubicBezTo>
                      <a:pt x="4927" y="1371"/>
                      <a:pt x="4466" y="1698"/>
                      <a:pt x="4019" y="2026"/>
                    </a:cubicBezTo>
                    <a:cubicBezTo>
                      <a:pt x="3885" y="2115"/>
                      <a:pt x="3930" y="2279"/>
                      <a:pt x="3960" y="2428"/>
                    </a:cubicBezTo>
                    <a:cubicBezTo>
                      <a:pt x="3975" y="2562"/>
                      <a:pt x="4094" y="2562"/>
                      <a:pt x="4198" y="2577"/>
                    </a:cubicBezTo>
                    <a:cubicBezTo>
                      <a:pt x="4287" y="2592"/>
                      <a:pt x="4362" y="2621"/>
                      <a:pt x="4436" y="2666"/>
                    </a:cubicBezTo>
                    <a:cubicBezTo>
                      <a:pt x="4525" y="2696"/>
                      <a:pt x="4615" y="2740"/>
                      <a:pt x="4585" y="2845"/>
                    </a:cubicBezTo>
                    <a:cubicBezTo>
                      <a:pt x="4563" y="2897"/>
                      <a:pt x="4529" y="2912"/>
                      <a:pt x="4492" y="2912"/>
                    </a:cubicBezTo>
                    <a:cubicBezTo>
                      <a:pt x="4455" y="2912"/>
                      <a:pt x="4414" y="2897"/>
                      <a:pt x="4377" y="2889"/>
                    </a:cubicBezTo>
                    <a:cubicBezTo>
                      <a:pt x="4280" y="2873"/>
                      <a:pt x="4184" y="2865"/>
                      <a:pt x="4089" y="2865"/>
                    </a:cubicBezTo>
                    <a:cubicBezTo>
                      <a:pt x="3146" y="2865"/>
                      <a:pt x="2320" y="3644"/>
                      <a:pt x="2293" y="4631"/>
                    </a:cubicBezTo>
                    <a:cubicBezTo>
                      <a:pt x="2397" y="4661"/>
                      <a:pt x="2516" y="4675"/>
                      <a:pt x="2620" y="4750"/>
                    </a:cubicBezTo>
                    <a:cubicBezTo>
                      <a:pt x="2665" y="4795"/>
                      <a:pt x="2724" y="4839"/>
                      <a:pt x="2695" y="4914"/>
                    </a:cubicBezTo>
                    <a:cubicBezTo>
                      <a:pt x="2677" y="4958"/>
                      <a:pt x="2649" y="4970"/>
                      <a:pt x="2614" y="4970"/>
                    </a:cubicBezTo>
                    <a:cubicBezTo>
                      <a:pt x="2589" y="4970"/>
                      <a:pt x="2561" y="4964"/>
                      <a:pt x="2531" y="4958"/>
                    </a:cubicBezTo>
                    <a:cubicBezTo>
                      <a:pt x="2420" y="4939"/>
                      <a:pt x="2311" y="4930"/>
                      <a:pt x="2205" y="4930"/>
                    </a:cubicBezTo>
                    <a:cubicBezTo>
                      <a:pt x="1314" y="4930"/>
                      <a:pt x="615" y="5579"/>
                      <a:pt x="521" y="6536"/>
                    </a:cubicBezTo>
                    <a:cubicBezTo>
                      <a:pt x="477" y="7042"/>
                      <a:pt x="566" y="7519"/>
                      <a:pt x="760" y="7980"/>
                    </a:cubicBezTo>
                    <a:cubicBezTo>
                      <a:pt x="879" y="8263"/>
                      <a:pt x="849" y="8307"/>
                      <a:pt x="611" y="8486"/>
                    </a:cubicBezTo>
                    <a:cubicBezTo>
                      <a:pt x="492" y="8575"/>
                      <a:pt x="402" y="8694"/>
                      <a:pt x="328" y="8828"/>
                    </a:cubicBezTo>
                    <a:cubicBezTo>
                      <a:pt x="209" y="9052"/>
                      <a:pt x="164" y="9290"/>
                      <a:pt x="149" y="9543"/>
                    </a:cubicBezTo>
                    <a:cubicBezTo>
                      <a:pt x="105" y="10094"/>
                      <a:pt x="194" y="10615"/>
                      <a:pt x="536" y="11091"/>
                    </a:cubicBezTo>
                    <a:cubicBezTo>
                      <a:pt x="581" y="11031"/>
                      <a:pt x="596" y="11002"/>
                      <a:pt x="611" y="10972"/>
                    </a:cubicBezTo>
                    <a:cubicBezTo>
                      <a:pt x="834" y="10689"/>
                      <a:pt x="1102" y="10466"/>
                      <a:pt x="1444" y="10362"/>
                    </a:cubicBezTo>
                    <a:cubicBezTo>
                      <a:pt x="1469" y="10355"/>
                      <a:pt x="1493" y="10349"/>
                      <a:pt x="1515" y="10349"/>
                    </a:cubicBezTo>
                    <a:cubicBezTo>
                      <a:pt x="1548" y="10349"/>
                      <a:pt x="1576" y="10362"/>
                      <a:pt x="1593" y="10406"/>
                    </a:cubicBezTo>
                    <a:cubicBezTo>
                      <a:pt x="1638" y="10466"/>
                      <a:pt x="1578" y="10510"/>
                      <a:pt x="1534" y="10540"/>
                    </a:cubicBezTo>
                    <a:cubicBezTo>
                      <a:pt x="1504" y="10570"/>
                      <a:pt x="1474" y="10585"/>
                      <a:pt x="1429" y="10615"/>
                    </a:cubicBezTo>
                    <a:cubicBezTo>
                      <a:pt x="789" y="11016"/>
                      <a:pt x="641" y="11716"/>
                      <a:pt x="804" y="12356"/>
                    </a:cubicBezTo>
                    <a:cubicBezTo>
                      <a:pt x="864" y="12579"/>
                      <a:pt x="938" y="12788"/>
                      <a:pt x="1028" y="12981"/>
                    </a:cubicBezTo>
                    <a:cubicBezTo>
                      <a:pt x="1117" y="13190"/>
                      <a:pt x="1072" y="13249"/>
                      <a:pt x="864" y="13309"/>
                    </a:cubicBezTo>
                    <a:cubicBezTo>
                      <a:pt x="715" y="13353"/>
                      <a:pt x="566" y="13398"/>
                      <a:pt x="432" y="13443"/>
                    </a:cubicBezTo>
                    <a:cubicBezTo>
                      <a:pt x="134" y="13562"/>
                      <a:pt x="0" y="13815"/>
                      <a:pt x="90" y="14127"/>
                    </a:cubicBezTo>
                    <a:cubicBezTo>
                      <a:pt x="120" y="14246"/>
                      <a:pt x="164" y="14380"/>
                      <a:pt x="209" y="14500"/>
                    </a:cubicBezTo>
                    <a:cubicBezTo>
                      <a:pt x="373" y="14991"/>
                      <a:pt x="655" y="15422"/>
                      <a:pt x="938" y="15839"/>
                    </a:cubicBezTo>
                    <a:cubicBezTo>
                      <a:pt x="998" y="15928"/>
                      <a:pt x="1057" y="16003"/>
                      <a:pt x="1162" y="16048"/>
                    </a:cubicBezTo>
                    <a:cubicBezTo>
                      <a:pt x="1623" y="16241"/>
                      <a:pt x="2099" y="16315"/>
                      <a:pt x="2605" y="16315"/>
                    </a:cubicBezTo>
                    <a:cubicBezTo>
                      <a:pt x="2814" y="15854"/>
                      <a:pt x="3097" y="15497"/>
                      <a:pt x="3618" y="15378"/>
                    </a:cubicBezTo>
                    <a:cubicBezTo>
                      <a:pt x="3231" y="14946"/>
                      <a:pt x="3082" y="14485"/>
                      <a:pt x="3335" y="13979"/>
                    </a:cubicBezTo>
                    <a:cubicBezTo>
                      <a:pt x="3573" y="13487"/>
                      <a:pt x="3975" y="13205"/>
                      <a:pt x="4511" y="13100"/>
                    </a:cubicBezTo>
                    <a:cubicBezTo>
                      <a:pt x="4258" y="12207"/>
                      <a:pt x="4198" y="11374"/>
                      <a:pt x="5076" y="10763"/>
                    </a:cubicBezTo>
                    <a:cubicBezTo>
                      <a:pt x="4764" y="10540"/>
                      <a:pt x="4615" y="10242"/>
                      <a:pt x="4555" y="9900"/>
                    </a:cubicBezTo>
                    <a:cubicBezTo>
                      <a:pt x="4421" y="9022"/>
                      <a:pt x="4570" y="8173"/>
                      <a:pt x="4927" y="7370"/>
                    </a:cubicBezTo>
                    <a:cubicBezTo>
                      <a:pt x="4957" y="7325"/>
                      <a:pt x="4972" y="7295"/>
                      <a:pt x="4957" y="7236"/>
                    </a:cubicBezTo>
                    <a:cubicBezTo>
                      <a:pt x="4764" y="6581"/>
                      <a:pt x="4838" y="5941"/>
                      <a:pt x="5151" y="5345"/>
                    </a:cubicBezTo>
                    <a:cubicBezTo>
                      <a:pt x="5210" y="5211"/>
                      <a:pt x="5166" y="5137"/>
                      <a:pt x="5076" y="5077"/>
                    </a:cubicBezTo>
                    <a:cubicBezTo>
                      <a:pt x="4868" y="4943"/>
                      <a:pt x="4645" y="4869"/>
                      <a:pt x="4406" y="4809"/>
                    </a:cubicBezTo>
                    <a:cubicBezTo>
                      <a:pt x="4302" y="4782"/>
                      <a:pt x="4200" y="4773"/>
                      <a:pt x="4099" y="4773"/>
                    </a:cubicBezTo>
                    <a:cubicBezTo>
                      <a:pt x="3926" y="4773"/>
                      <a:pt x="3757" y="4800"/>
                      <a:pt x="3588" y="4809"/>
                    </a:cubicBezTo>
                    <a:cubicBezTo>
                      <a:pt x="3571" y="4809"/>
                      <a:pt x="3551" y="4811"/>
                      <a:pt x="3532" y="4811"/>
                    </a:cubicBezTo>
                    <a:cubicBezTo>
                      <a:pt x="3483" y="4811"/>
                      <a:pt x="3435" y="4803"/>
                      <a:pt x="3424" y="4750"/>
                    </a:cubicBezTo>
                    <a:cubicBezTo>
                      <a:pt x="3394" y="4646"/>
                      <a:pt x="3484" y="4616"/>
                      <a:pt x="3558" y="4601"/>
                    </a:cubicBezTo>
                    <a:cubicBezTo>
                      <a:pt x="3761" y="4556"/>
                      <a:pt x="3963" y="4511"/>
                      <a:pt x="4172" y="4511"/>
                    </a:cubicBezTo>
                    <a:cubicBezTo>
                      <a:pt x="4239" y="4511"/>
                      <a:pt x="4308" y="4516"/>
                      <a:pt x="4377" y="4527"/>
                    </a:cubicBezTo>
                    <a:cubicBezTo>
                      <a:pt x="4570" y="4571"/>
                      <a:pt x="4749" y="4646"/>
                      <a:pt x="4957" y="4705"/>
                    </a:cubicBezTo>
                    <a:cubicBezTo>
                      <a:pt x="4942" y="4556"/>
                      <a:pt x="4912" y="4437"/>
                      <a:pt x="4898" y="4303"/>
                    </a:cubicBezTo>
                    <a:cubicBezTo>
                      <a:pt x="4883" y="4214"/>
                      <a:pt x="4868" y="4110"/>
                      <a:pt x="4987" y="4080"/>
                    </a:cubicBezTo>
                    <a:cubicBezTo>
                      <a:pt x="4996" y="4079"/>
                      <a:pt x="5004" y="4078"/>
                      <a:pt x="5012" y="4078"/>
                    </a:cubicBezTo>
                    <a:cubicBezTo>
                      <a:pt x="5110" y="4078"/>
                      <a:pt x="5138" y="4161"/>
                      <a:pt x="5166" y="4244"/>
                    </a:cubicBezTo>
                    <a:cubicBezTo>
                      <a:pt x="5195" y="4348"/>
                      <a:pt x="5210" y="4452"/>
                      <a:pt x="5240" y="4556"/>
                    </a:cubicBezTo>
                    <a:cubicBezTo>
                      <a:pt x="5285" y="4690"/>
                      <a:pt x="5285" y="4839"/>
                      <a:pt x="5374" y="4988"/>
                    </a:cubicBezTo>
                    <a:cubicBezTo>
                      <a:pt x="5419" y="4929"/>
                      <a:pt x="5448" y="4899"/>
                      <a:pt x="5478" y="4869"/>
                    </a:cubicBezTo>
                    <a:cubicBezTo>
                      <a:pt x="5832" y="4482"/>
                      <a:pt x="6252" y="4325"/>
                      <a:pt x="6720" y="4325"/>
                    </a:cubicBezTo>
                    <a:cubicBezTo>
                      <a:pt x="6881" y="4325"/>
                      <a:pt x="7048" y="4343"/>
                      <a:pt x="7220" y="4378"/>
                    </a:cubicBezTo>
                    <a:cubicBezTo>
                      <a:pt x="7264" y="4378"/>
                      <a:pt x="7324" y="4408"/>
                      <a:pt x="7368" y="4437"/>
                    </a:cubicBezTo>
                    <a:cubicBezTo>
                      <a:pt x="7398" y="4452"/>
                      <a:pt x="7413" y="4497"/>
                      <a:pt x="7413" y="4527"/>
                    </a:cubicBezTo>
                    <a:cubicBezTo>
                      <a:pt x="7398" y="4556"/>
                      <a:pt x="7368" y="4586"/>
                      <a:pt x="7324" y="4586"/>
                    </a:cubicBezTo>
                    <a:cubicBezTo>
                      <a:pt x="7279" y="4586"/>
                      <a:pt x="7235" y="4571"/>
                      <a:pt x="7175" y="4571"/>
                    </a:cubicBezTo>
                    <a:cubicBezTo>
                      <a:pt x="7099" y="4566"/>
                      <a:pt x="7025" y="4563"/>
                      <a:pt x="6951" y="4563"/>
                    </a:cubicBezTo>
                    <a:cubicBezTo>
                      <a:pt x="6446" y="4563"/>
                      <a:pt x="5991" y="4706"/>
                      <a:pt x="5627" y="5122"/>
                    </a:cubicBezTo>
                    <a:cubicBezTo>
                      <a:pt x="5151" y="5688"/>
                      <a:pt x="5046" y="6343"/>
                      <a:pt x="5166" y="7057"/>
                    </a:cubicBezTo>
                    <a:cubicBezTo>
                      <a:pt x="5240" y="7057"/>
                      <a:pt x="5270" y="6998"/>
                      <a:pt x="5314" y="6968"/>
                    </a:cubicBezTo>
                    <a:cubicBezTo>
                      <a:pt x="5851" y="6621"/>
                      <a:pt x="6430" y="6451"/>
                      <a:pt x="7039" y="6451"/>
                    </a:cubicBezTo>
                    <a:cubicBezTo>
                      <a:pt x="7240" y="6451"/>
                      <a:pt x="7444" y="6469"/>
                      <a:pt x="7651" y="6506"/>
                    </a:cubicBezTo>
                    <a:cubicBezTo>
                      <a:pt x="7726" y="6521"/>
                      <a:pt x="7830" y="6506"/>
                      <a:pt x="7815" y="6625"/>
                    </a:cubicBezTo>
                    <a:cubicBezTo>
                      <a:pt x="7805" y="6705"/>
                      <a:pt x="7755" y="6718"/>
                      <a:pt x="7697" y="6718"/>
                    </a:cubicBezTo>
                    <a:cubicBezTo>
                      <a:pt x="7668" y="6718"/>
                      <a:pt x="7636" y="6715"/>
                      <a:pt x="7607" y="6715"/>
                    </a:cubicBezTo>
                    <a:cubicBezTo>
                      <a:pt x="7507" y="6707"/>
                      <a:pt x="7409" y="6704"/>
                      <a:pt x="7311" y="6704"/>
                    </a:cubicBezTo>
                    <a:cubicBezTo>
                      <a:pt x="6823" y="6704"/>
                      <a:pt x="6351" y="6797"/>
                      <a:pt x="5880" y="6983"/>
                    </a:cubicBezTo>
                    <a:cubicBezTo>
                      <a:pt x="5523" y="7117"/>
                      <a:pt x="5240" y="7370"/>
                      <a:pt x="5091" y="7742"/>
                    </a:cubicBezTo>
                    <a:cubicBezTo>
                      <a:pt x="4853" y="8397"/>
                      <a:pt x="4793" y="9052"/>
                      <a:pt x="4868" y="9736"/>
                    </a:cubicBezTo>
                    <a:cubicBezTo>
                      <a:pt x="4927" y="10332"/>
                      <a:pt x="5240" y="10615"/>
                      <a:pt x="5850" y="10644"/>
                    </a:cubicBezTo>
                    <a:lnTo>
                      <a:pt x="6088" y="10644"/>
                    </a:lnTo>
                    <a:cubicBezTo>
                      <a:pt x="6178" y="10644"/>
                      <a:pt x="6282" y="10644"/>
                      <a:pt x="6282" y="10749"/>
                    </a:cubicBezTo>
                    <a:cubicBezTo>
                      <a:pt x="6297" y="10868"/>
                      <a:pt x="6207" y="10897"/>
                      <a:pt x="6103" y="10927"/>
                    </a:cubicBezTo>
                    <a:cubicBezTo>
                      <a:pt x="6000" y="10946"/>
                      <a:pt x="5896" y="10965"/>
                      <a:pt x="5793" y="10965"/>
                    </a:cubicBezTo>
                    <a:cubicBezTo>
                      <a:pt x="5732" y="10965"/>
                      <a:pt x="5672" y="10958"/>
                      <a:pt x="5612" y="10942"/>
                    </a:cubicBezTo>
                    <a:cubicBezTo>
                      <a:pt x="5570" y="10931"/>
                      <a:pt x="5530" y="10926"/>
                      <a:pt x="5492" y="10926"/>
                    </a:cubicBezTo>
                    <a:cubicBezTo>
                      <a:pt x="5321" y="10926"/>
                      <a:pt x="5198" y="11031"/>
                      <a:pt x="5076" y="11165"/>
                    </a:cubicBezTo>
                    <a:cubicBezTo>
                      <a:pt x="4912" y="11329"/>
                      <a:pt x="4808" y="11508"/>
                      <a:pt x="4764" y="11731"/>
                    </a:cubicBezTo>
                    <a:cubicBezTo>
                      <a:pt x="4659" y="12282"/>
                      <a:pt x="4749" y="12788"/>
                      <a:pt x="5032" y="13264"/>
                    </a:cubicBezTo>
                    <a:cubicBezTo>
                      <a:pt x="5136" y="13458"/>
                      <a:pt x="5255" y="13651"/>
                      <a:pt x="5374" y="13830"/>
                    </a:cubicBezTo>
                    <a:cubicBezTo>
                      <a:pt x="5419" y="13904"/>
                      <a:pt x="5523" y="13993"/>
                      <a:pt x="5419" y="14068"/>
                    </a:cubicBezTo>
                    <a:cubicBezTo>
                      <a:pt x="5394" y="14089"/>
                      <a:pt x="5372" y="14098"/>
                      <a:pt x="5351" y="14098"/>
                    </a:cubicBezTo>
                    <a:cubicBezTo>
                      <a:pt x="5286" y="14098"/>
                      <a:pt x="5241" y="14009"/>
                      <a:pt x="5195" y="13964"/>
                    </a:cubicBezTo>
                    <a:cubicBezTo>
                      <a:pt x="5061" y="13830"/>
                      <a:pt x="4912" y="13681"/>
                      <a:pt x="4793" y="13517"/>
                    </a:cubicBezTo>
                    <a:cubicBezTo>
                      <a:pt x="4731" y="13444"/>
                      <a:pt x="4676" y="13408"/>
                      <a:pt x="4602" y="13408"/>
                    </a:cubicBezTo>
                    <a:cubicBezTo>
                      <a:pt x="4571" y="13408"/>
                      <a:pt x="4536" y="13414"/>
                      <a:pt x="4496" y="13428"/>
                    </a:cubicBezTo>
                    <a:cubicBezTo>
                      <a:pt x="3722" y="13621"/>
                      <a:pt x="3394" y="14366"/>
                      <a:pt x="3781" y="15065"/>
                    </a:cubicBezTo>
                    <a:cubicBezTo>
                      <a:pt x="3811" y="15125"/>
                      <a:pt x="3841" y="15169"/>
                      <a:pt x="3871" y="15229"/>
                    </a:cubicBezTo>
                    <a:cubicBezTo>
                      <a:pt x="4034" y="15512"/>
                      <a:pt x="4019" y="15556"/>
                      <a:pt x="3707" y="15631"/>
                    </a:cubicBezTo>
                    <a:cubicBezTo>
                      <a:pt x="3335" y="15720"/>
                      <a:pt x="3097" y="15973"/>
                      <a:pt x="2918" y="16301"/>
                    </a:cubicBezTo>
                    <a:cubicBezTo>
                      <a:pt x="3060" y="16322"/>
                      <a:pt x="3386" y="16332"/>
                      <a:pt x="3763" y="16332"/>
                    </a:cubicBezTo>
                    <a:cubicBezTo>
                      <a:pt x="4449" y="16332"/>
                      <a:pt x="5307" y="16299"/>
                      <a:pt x="5538" y="16241"/>
                    </a:cubicBezTo>
                    <a:cubicBezTo>
                      <a:pt x="5508" y="15765"/>
                      <a:pt x="5657" y="15363"/>
                      <a:pt x="6029" y="15050"/>
                    </a:cubicBezTo>
                    <a:cubicBezTo>
                      <a:pt x="6304" y="14809"/>
                      <a:pt x="6624" y="14692"/>
                      <a:pt x="6981" y="14692"/>
                    </a:cubicBezTo>
                    <a:cubicBezTo>
                      <a:pt x="7087" y="14692"/>
                      <a:pt x="7197" y="14702"/>
                      <a:pt x="7309" y="14723"/>
                    </a:cubicBezTo>
                    <a:cubicBezTo>
                      <a:pt x="7264" y="14500"/>
                      <a:pt x="7235" y="14306"/>
                      <a:pt x="7309" y="14113"/>
                    </a:cubicBezTo>
                    <a:cubicBezTo>
                      <a:pt x="7322" y="14047"/>
                      <a:pt x="7347" y="13958"/>
                      <a:pt x="7434" y="13958"/>
                    </a:cubicBezTo>
                    <a:cubicBezTo>
                      <a:pt x="7445" y="13958"/>
                      <a:pt x="7458" y="13960"/>
                      <a:pt x="7473" y="13964"/>
                    </a:cubicBezTo>
                    <a:cubicBezTo>
                      <a:pt x="7592" y="13993"/>
                      <a:pt x="7547" y="14083"/>
                      <a:pt x="7532" y="14172"/>
                    </a:cubicBezTo>
                    <a:cubicBezTo>
                      <a:pt x="7458" y="14380"/>
                      <a:pt x="7473" y="14574"/>
                      <a:pt x="7577" y="14767"/>
                    </a:cubicBezTo>
                    <a:cubicBezTo>
                      <a:pt x="7659" y="14959"/>
                      <a:pt x="7628" y="15037"/>
                      <a:pt x="7449" y="15037"/>
                    </a:cubicBezTo>
                    <a:cubicBezTo>
                      <a:pt x="7434" y="15037"/>
                      <a:pt x="7416" y="15037"/>
                      <a:pt x="7398" y="15035"/>
                    </a:cubicBezTo>
                    <a:cubicBezTo>
                      <a:pt x="7276" y="15019"/>
                      <a:pt x="7158" y="15007"/>
                      <a:pt x="7042" y="15007"/>
                    </a:cubicBezTo>
                    <a:cubicBezTo>
                      <a:pt x="6946" y="15007"/>
                      <a:pt x="6852" y="15015"/>
                      <a:pt x="6758" y="15035"/>
                    </a:cubicBezTo>
                    <a:cubicBezTo>
                      <a:pt x="6178" y="15140"/>
                      <a:pt x="5701" y="15735"/>
                      <a:pt x="5776" y="16271"/>
                    </a:cubicBezTo>
                    <a:cubicBezTo>
                      <a:pt x="5974" y="16273"/>
                      <a:pt x="6172" y="16274"/>
                      <a:pt x="6371" y="16274"/>
                    </a:cubicBezTo>
                    <a:cubicBezTo>
                      <a:pt x="7482" y="16274"/>
                      <a:pt x="8592" y="16236"/>
                      <a:pt x="9691" y="16122"/>
                    </a:cubicBezTo>
                    <a:cubicBezTo>
                      <a:pt x="9720" y="15943"/>
                      <a:pt x="9631" y="15943"/>
                      <a:pt x="9557" y="15914"/>
                    </a:cubicBezTo>
                    <a:cubicBezTo>
                      <a:pt x="9378" y="15854"/>
                      <a:pt x="9184" y="15795"/>
                      <a:pt x="9021" y="15705"/>
                    </a:cubicBezTo>
                    <a:cubicBezTo>
                      <a:pt x="8262" y="15288"/>
                      <a:pt x="7949" y="14619"/>
                      <a:pt x="8187" y="14008"/>
                    </a:cubicBezTo>
                    <a:cubicBezTo>
                      <a:pt x="7964" y="13859"/>
                      <a:pt x="7726" y="13740"/>
                      <a:pt x="7502" y="13577"/>
                    </a:cubicBezTo>
                    <a:cubicBezTo>
                      <a:pt x="6848" y="13071"/>
                      <a:pt x="6803" y="12133"/>
                      <a:pt x="7413" y="11552"/>
                    </a:cubicBezTo>
                    <a:cubicBezTo>
                      <a:pt x="7502" y="11463"/>
                      <a:pt x="7622" y="11389"/>
                      <a:pt x="7770" y="11374"/>
                    </a:cubicBezTo>
                    <a:cubicBezTo>
                      <a:pt x="7815" y="11374"/>
                      <a:pt x="7875" y="11389"/>
                      <a:pt x="7889" y="11433"/>
                    </a:cubicBezTo>
                    <a:cubicBezTo>
                      <a:pt x="7904" y="11493"/>
                      <a:pt x="7875" y="11537"/>
                      <a:pt x="7815" y="11552"/>
                    </a:cubicBezTo>
                    <a:cubicBezTo>
                      <a:pt x="7755" y="11582"/>
                      <a:pt x="7711" y="11642"/>
                      <a:pt x="7666" y="11686"/>
                    </a:cubicBezTo>
                    <a:cubicBezTo>
                      <a:pt x="7220" y="12252"/>
                      <a:pt x="7235" y="12818"/>
                      <a:pt x="7741" y="13324"/>
                    </a:cubicBezTo>
                    <a:cubicBezTo>
                      <a:pt x="7934" y="13532"/>
                      <a:pt x="8157" y="13696"/>
                      <a:pt x="8381" y="13859"/>
                    </a:cubicBezTo>
                    <a:cubicBezTo>
                      <a:pt x="8470" y="13919"/>
                      <a:pt x="8530" y="13979"/>
                      <a:pt x="8485" y="14083"/>
                    </a:cubicBezTo>
                    <a:cubicBezTo>
                      <a:pt x="8291" y="14514"/>
                      <a:pt x="8470" y="14842"/>
                      <a:pt x="8753" y="15154"/>
                    </a:cubicBezTo>
                    <a:cubicBezTo>
                      <a:pt x="9021" y="15422"/>
                      <a:pt x="9348" y="15556"/>
                      <a:pt x="9661" y="15750"/>
                    </a:cubicBezTo>
                    <a:cubicBezTo>
                      <a:pt x="9676" y="15720"/>
                      <a:pt x="9691" y="15690"/>
                      <a:pt x="9691" y="15675"/>
                    </a:cubicBezTo>
                    <a:cubicBezTo>
                      <a:pt x="9631" y="14991"/>
                      <a:pt x="9646" y="14321"/>
                      <a:pt x="9676" y="13636"/>
                    </a:cubicBezTo>
                    <a:cubicBezTo>
                      <a:pt x="9735" y="12401"/>
                      <a:pt x="9646" y="11165"/>
                      <a:pt x="9646" y="9930"/>
                    </a:cubicBezTo>
                    <a:cubicBezTo>
                      <a:pt x="9646" y="9409"/>
                      <a:pt x="9452" y="9409"/>
                      <a:pt x="9095" y="9320"/>
                    </a:cubicBezTo>
                    <a:cubicBezTo>
                      <a:pt x="9025" y="9302"/>
                      <a:pt x="8951" y="9295"/>
                      <a:pt x="8874" y="9295"/>
                    </a:cubicBezTo>
                    <a:cubicBezTo>
                      <a:pt x="8819" y="9295"/>
                      <a:pt x="8764" y="9299"/>
                      <a:pt x="8708" y="9305"/>
                    </a:cubicBezTo>
                    <a:cubicBezTo>
                      <a:pt x="8425" y="9334"/>
                      <a:pt x="8172" y="9439"/>
                      <a:pt x="7934" y="9588"/>
                    </a:cubicBezTo>
                    <a:cubicBezTo>
                      <a:pt x="7881" y="9621"/>
                      <a:pt x="7827" y="9642"/>
                      <a:pt x="7781" y="9642"/>
                    </a:cubicBezTo>
                    <a:cubicBezTo>
                      <a:pt x="7723" y="9642"/>
                      <a:pt x="7676" y="9610"/>
                      <a:pt x="7651" y="9528"/>
                    </a:cubicBezTo>
                    <a:cubicBezTo>
                      <a:pt x="7577" y="9230"/>
                      <a:pt x="7354" y="9067"/>
                      <a:pt x="7115" y="8918"/>
                    </a:cubicBezTo>
                    <a:cubicBezTo>
                      <a:pt x="6862" y="8754"/>
                      <a:pt x="6594" y="8665"/>
                      <a:pt x="6297" y="8590"/>
                    </a:cubicBezTo>
                    <a:cubicBezTo>
                      <a:pt x="6252" y="8575"/>
                      <a:pt x="6178" y="8560"/>
                      <a:pt x="6178" y="8486"/>
                    </a:cubicBezTo>
                    <a:cubicBezTo>
                      <a:pt x="6193" y="8397"/>
                      <a:pt x="6267" y="8397"/>
                      <a:pt x="6327" y="8397"/>
                    </a:cubicBezTo>
                    <a:cubicBezTo>
                      <a:pt x="6416" y="8397"/>
                      <a:pt x="6505" y="8412"/>
                      <a:pt x="6594" y="8441"/>
                    </a:cubicBezTo>
                    <a:cubicBezTo>
                      <a:pt x="7130" y="8605"/>
                      <a:pt x="7592" y="8858"/>
                      <a:pt x="7860" y="9379"/>
                    </a:cubicBezTo>
                    <a:cubicBezTo>
                      <a:pt x="8177" y="9179"/>
                      <a:pt x="8500" y="9062"/>
                      <a:pt x="8829" y="9062"/>
                    </a:cubicBezTo>
                    <a:cubicBezTo>
                      <a:pt x="9087" y="9062"/>
                      <a:pt x="9349" y="9133"/>
                      <a:pt x="9616" y="9290"/>
                    </a:cubicBezTo>
                    <a:cubicBezTo>
                      <a:pt x="9631" y="8397"/>
                      <a:pt x="9601" y="7533"/>
                      <a:pt x="9571" y="6670"/>
                    </a:cubicBezTo>
                    <a:cubicBezTo>
                      <a:pt x="9571" y="6611"/>
                      <a:pt x="9542" y="6536"/>
                      <a:pt x="9512" y="6477"/>
                    </a:cubicBezTo>
                    <a:cubicBezTo>
                      <a:pt x="9259" y="6104"/>
                      <a:pt x="9006" y="5717"/>
                      <a:pt x="8619" y="5449"/>
                    </a:cubicBezTo>
                    <a:cubicBezTo>
                      <a:pt x="8291" y="5226"/>
                      <a:pt x="7919" y="5137"/>
                      <a:pt x="7532" y="5062"/>
                    </a:cubicBezTo>
                    <a:cubicBezTo>
                      <a:pt x="7428" y="5048"/>
                      <a:pt x="7324" y="5003"/>
                      <a:pt x="7354" y="4869"/>
                    </a:cubicBezTo>
                    <a:cubicBezTo>
                      <a:pt x="7376" y="4781"/>
                      <a:pt x="7438" y="4758"/>
                      <a:pt x="7505" y="4758"/>
                    </a:cubicBezTo>
                    <a:cubicBezTo>
                      <a:pt x="7529" y="4758"/>
                      <a:pt x="7554" y="4761"/>
                      <a:pt x="7577" y="4765"/>
                    </a:cubicBezTo>
                    <a:cubicBezTo>
                      <a:pt x="8247" y="4869"/>
                      <a:pt x="8827" y="5122"/>
                      <a:pt x="9259" y="5658"/>
                    </a:cubicBezTo>
                    <a:cubicBezTo>
                      <a:pt x="9348" y="5777"/>
                      <a:pt x="9482" y="5837"/>
                      <a:pt x="9571" y="5911"/>
                    </a:cubicBezTo>
                    <a:cubicBezTo>
                      <a:pt x="9571" y="5881"/>
                      <a:pt x="9571" y="5822"/>
                      <a:pt x="9571" y="5747"/>
                    </a:cubicBezTo>
                    <a:cubicBezTo>
                      <a:pt x="9557" y="5152"/>
                      <a:pt x="9542" y="4556"/>
                      <a:pt x="9542" y="3961"/>
                    </a:cubicBezTo>
                    <a:cubicBezTo>
                      <a:pt x="9527" y="3842"/>
                      <a:pt x="9497" y="3738"/>
                      <a:pt x="9408" y="3648"/>
                    </a:cubicBezTo>
                    <a:cubicBezTo>
                      <a:pt x="8993" y="3256"/>
                      <a:pt x="8518" y="3117"/>
                      <a:pt x="8010" y="3117"/>
                    </a:cubicBezTo>
                    <a:cubicBezTo>
                      <a:pt x="7844" y="3117"/>
                      <a:pt x="7675" y="3132"/>
                      <a:pt x="7502" y="3157"/>
                    </a:cubicBezTo>
                    <a:cubicBezTo>
                      <a:pt x="7071" y="3217"/>
                      <a:pt x="6728" y="3470"/>
                      <a:pt x="6356" y="3693"/>
                    </a:cubicBezTo>
                    <a:cubicBezTo>
                      <a:pt x="6320" y="3711"/>
                      <a:pt x="6278" y="3740"/>
                      <a:pt x="6238" y="3740"/>
                    </a:cubicBezTo>
                    <a:cubicBezTo>
                      <a:pt x="6212" y="3740"/>
                      <a:pt x="6186" y="3728"/>
                      <a:pt x="6163" y="3693"/>
                    </a:cubicBezTo>
                    <a:cubicBezTo>
                      <a:pt x="6118" y="3619"/>
                      <a:pt x="6163" y="3574"/>
                      <a:pt x="6207" y="3529"/>
                    </a:cubicBezTo>
                    <a:cubicBezTo>
                      <a:pt x="6749" y="3127"/>
                      <a:pt x="7343" y="2862"/>
                      <a:pt x="8009" y="2862"/>
                    </a:cubicBezTo>
                    <a:cubicBezTo>
                      <a:pt x="8130" y="2862"/>
                      <a:pt x="8254" y="2871"/>
                      <a:pt x="8381" y="2889"/>
                    </a:cubicBezTo>
                    <a:cubicBezTo>
                      <a:pt x="8812" y="2949"/>
                      <a:pt x="9199" y="3113"/>
                      <a:pt x="9557" y="3395"/>
                    </a:cubicBezTo>
                    <a:cubicBezTo>
                      <a:pt x="9586" y="3008"/>
                      <a:pt x="9586" y="2621"/>
                      <a:pt x="9586" y="2234"/>
                    </a:cubicBezTo>
                    <a:cubicBezTo>
                      <a:pt x="9586" y="1937"/>
                      <a:pt x="9557" y="1877"/>
                      <a:pt x="9274" y="1758"/>
                    </a:cubicBezTo>
                    <a:cubicBezTo>
                      <a:pt x="9051" y="1677"/>
                      <a:pt x="8828" y="1633"/>
                      <a:pt x="8614" y="1633"/>
                    </a:cubicBezTo>
                    <a:cubicBezTo>
                      <a:pt x="8156" y="1633"/>
                      <a:pt x="7737" y="1837"/>
                      <a:pt x="7443" y="2324"/>
                    </a:cubicBezTo>
                    <a:cubicBezTo>
                      <a:pt x="7398" y="2398"/>
                      <a:pt x="7368" y="2502"/>
                      <a:pt x="7220" y="2517"/>
                    </a:cubicBezTo>
                    <a:cubicBezTo>
                      <a:pt x="7235" y="2205"/>
                      <a:pt x="7413" y="1981"/>
                      <a:pt x="7607" y="1788"/>
                    </a:cubicBezTo>
                    <a:cubicBezTo>
                      <a:pt x="7914" y="1495"/>
                      <a:pt x="8237" y="1384"/>
                      <a:pt x="8570" y="1384"/>
                    </a:cubicBezTo>
                    <a:cubicBezTo>
                      <a:pt x="8896" y="1384"/>
                      <a:pt x="9232" y="1491"/>
                      <a:pt x="9571" y="1639"/>
                    </a:cubicBezTo>
                    <a:cubicBezTo>
                      <a:pt x="9571" y="1475"/>
                      <a:pt x="9571" y="1326"/>
                      <a:pt x="9571" y="1178"/>
                    </a:cubicBezTo>
                    <a:cubicBezTo>
                      <a:pt x="9586" y="642"/>
                      <a:pt x="9289" y="344"/>
                      <a:pt x="8827" y="165"/>
                    </a:cubicBezTo>
                    <a:cubicBezTo>
                      <a:pt x="8565" y="64"/>
                      <a:pt x="8298" y="1"/>
                      <a:pt x="80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9" name="Google Shape;2609;p94"/>
            <p:cNvSpPr/>
            <p:nvPr/>
          </p:nvSpPr>
          <p:spPr>
            <a:xfrm>
              <a:off x="5776950" y="2310050"/>
              <a:ext cx="492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4"/>
            <p:cNvSpPr/>
            <p:nvPr/>
          </p:nvSpPr>
          <p:spPr>
            <a:xfrm>
              <a:off x="6132275" y="2310050"/>
              <a:ext cx="492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1" name="Google Shape;2611;p94"/>
          <p:cNvGrpSpPr/>
          <p:nvPr/>
        </p:nvGrpSpPr>
        <p:grpSpPr>
          <a:xfrm flipH="1">
            <a:off x="3033747" y="2918624"/>
            <a:ext cx="1230628" cy="1346009"/>
            <a:chOff x="4669182" y="1647931"/>
            <a:chExt cx="1830474" cy="2002095"/>
          </a:xfrm>
        </p:grpSpPr>
        <p:grpSp>
          <p:nvGrpSpPr>
            <p:cNvPr id="2612" name="Google Shape;2612;p94"/>
            <p:cNvGrpSpPr/>
            <p:nvPr/>
          </p:nvGrpSpPr>
          <p:grpSpPr>
            <a:xfrm rot="-130149">
              <a:off x="4706181" y="1663136"/>
              <a:ext cx="840735" cy="1970956"/>
              <a:chOff x="7164717" y="1668932"/>
              <a:chExt cx="997546" cy="2338569"/>
            </a:xfrm>
          </p:grpSpPr>
          <p:sp>
            <p:nvSpPr>
              <p:cNvPr id="2613" name="Google Shape;2613;p94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94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94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94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94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94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94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94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94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94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94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94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94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94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94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94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94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94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94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94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94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94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94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94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94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94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94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94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94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94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94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94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94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94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94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94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94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94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94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94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94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94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94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94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94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94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94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94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94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2" name="Google Shape;2662;p94"/>
            <p:cNvGrpSpPr/>
            <p:nvPr/>
          </p:nvGrpSpPr>
          <p:grpSpPr>
            <a:xfrm rot="133002" flipH="1">
              <a:off x="5621089" y="1663486"/>
              <a:ext cx="840762" cy="1971018"/>
              <a:chOff x="7164717" y="1668932"/>
              <a:chExt cx="997546" cy="2338569"/>
            </a:xfrm>
          </p:grpSpPr>
          <p:sp>
            <p:nvSpPr>
              <p:cNvPr id="2663" name="Google Shape;2663;p94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94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94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94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94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94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94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94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94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94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94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94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94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94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94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94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94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94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94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94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94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94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94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94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94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94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94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94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94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94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94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94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94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94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94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94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94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94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94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94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94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94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94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94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94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94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94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94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94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2" name="Google Shape;2712;p94"/>
          <p:cNvGrpSpPr/>
          <p:nvPr/>
        </p:nvGrpSpPr>
        <p:grpSpPr>
          <a:xfrm>
            <a:off x="4654797" y="3192069"/>
            <a:ext cx="1531802" cy="1056759"/>
            <a:chOff x="5560550" y="1017938"/>
            <a:chExt cx="2489925" cy="1719425"/>
          </a:xfrm>
        </p:grpSpPr>
        <p:sp>
          <p:nvSpPr>
            <p:cNvPr id="2713" name="Google Shape;2713;p94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4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4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4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4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4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4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4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4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4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4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4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4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4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4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4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4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4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94"/>
          <p:cNvGrpSpPr/>
          <p:nvPr/>
        </p:nvGrpSpPr>
        <p:grpSpPr>
          <a:xfrm flipH="1">
            <a:off x="2957401" y="1279313"/>
            <a:ext cx="1599889" cy="1093644"/>
            <a:chOff x="5837600" y="1320725"/>
            <a:chExt cx="1830118" cy="1251023"/>
          </a:xfrm>
        </p:grpSpPr>
        <p:sp>
          <p:nvSpPr>
            <p:cNvPr id="2732" name="Google Shape;2732;p94"/>
            <p:cNvSpPr/>
            <p:nvPr/>
          </p:nvSpPr>
          <p:spPr>
            <a:xfrm>
              <a:off x="6153626" y="1387402"/>
              <a:ext cx="1514092" cy="1184346"/>
            </a:xfrm>
            <a:custGeom>
              <a:avLst/>
              <a:gdLst/>
              <a:ahLst/>
              <a:cxnLst/>
              <a:rect l="l" t="t" r="r" b="b"/>
              <a:pathLst>
                <a:path w="80494" h="62972" extrusionOk="0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4"/>
            <p:cNvSpPr/>
            <p:nvPr/>
          </p:nvSpPr>
          <p:spPr>
            <a:xfrm>
              <a:off x="5837600" y="1320725"/>
              <a:ext cx="1119740" cy="1084967"/>
            </a:xfrm>
            <a:custGeom>
              <a:avLst/>
              <a:gdLst/>
              <a:ahLst/>
              <a:cxnLst/>
              <a:rect l="l" t="t" r="r" b="b"/>
              <a:pathLst>
                <a:path w="59529" h="57688" extrusionOk="0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70"/>
          <p:cNvSpPr txBox="1">
            <a:spLocks noGrp="1"/>
          </p:cNvSpPr>
          <p:nvPr>
            <p:ph type="subTitle" idx="1"/>
          </p:nvPr>
        </p:nvSpPr>
        <p:spPr>
          <a:xfrm flipH="1">
            <a:off x="899592" y="1999074"/>
            <a:ext cx="4547100" cy="22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 </a:t>
            </a:r>
            <a:r>
              <a:rPr lang="en-US" sz="24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4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yourself,</a:t>
            </a:r>
          </a:p>
          <a:p>
            <a:pPr marL="0" lvl="0" indent="0"/>
            <a:r>
              <a:rPr lang="en-US" sz="24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of yourself.</a:t>
            </a:r>
          </a:p>
          <a:p>
            <a:pPr marL="0" lvl="0" indent="0"/>
            <a:r>
              <a:rPr lang="en-US" sz="24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 of others,</a:t>
            </a:r>
          </a:p>
          <a:p>
            <a:pPr marL="0" lvl="0" indent="0"/>
            <a:r>
              <a:rPr lang="en-US" sz="24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for others.</a:t>
            </a:r>
          </a:p>
          <a:p>
            <a:pPr marL="0" lvl="0" indent="0"/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-NAVAL RAVIKANT</a:t>
            </a:r>
            <a:endParaRPr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3" name="Google Shape;1273;p70"/>
          <p:cNvSpPr txBox="1">
            <a:spLocks noGrp="1"/>
          </p:cNvSpPr>
          <p:nvPr>
            <p:ph type="title"/>
          </p:nvPr>
        </p:nvSpPr>
        <p:spPr>
          <a:xfrm>
            <a:off x="716724" y="541050"/>
            <a:ext cx="4287323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en-US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4" name="Google Shape;1274;p70"/>
          <p:cNvSpPr/>
          <p:nvPr/>
        </p:nvSpPr>
        <p:spPr>
          <a:xfrm flipH="1">
            <a:off x="5108291" y="2761443"/>
            <a:ext cx="42" cy="86639"/>
          </a:xfrm>
          <a:custGeom>
            <a:avLst/>
            <a:gdLst/>
            <a:ahLst/>
            <a:cxnLst/>
            <a:rect l="l" t="t" r="r" b="b"/>
            <a:pathLst>
              <a:path w="1" h="2051" extrusionOk="0">
                <a:moveTo>
                  <a:pt x="1" y="0"/>
                </a:moveTo>
                <a:lnTo>
                  <a:pt x="1" y="2051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70"/>
          <p:cNvSpPr/>
          <p:nvPr/>
        </p:nvSpPr>
        <p:spPr>
          <a:xfrm flipH="1">
            <a:off x="5193163" y="2971777"/>
            <a:ext cx="86639" cy="42"/>
          </a:xfrm>
          <a:custGeom>
            <a:avLst/>
            <a:gdLst/>
            <a:ahLst/>
            <a:cxnLst/>
            <a:rect l="l" t="t" r="r" b="b"/>
            <a:pathLst>
              <a:path w="2051" h="1" extrusionOk="0">
                <a:moveTo>
                  <a:pt x="2051" y="1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6" name="Google Shape;1276;p70"/>
          <p:cNvGrpSpPr/>
          <p:nvPr/>
        </p:nvGrpSpPr>
        <p:grpSpPr>
          <a:xfrm>
            <a:off x="6627836" y="53756"/>
            <a:ext cx="2486115" cy="6955069"/>
            <a:chOff x="6189707" y="122001"/>
            <a:chExt cx="2486115" cy="6955069"/>
          </a:xfrm>
        </p:grpSpPr>
        <p:sp>
          <p:nvSpPr>
            <p:cNvPr id="1277" name="Google Shape;1277;p70"/>
            <p:cNvSpPr/>
            <p:nvPr/>
          </p:nvSpPr>
          <p:spPr>
            <a:xfrm flipH="1">
              <a:off x="7665653" y="1590027"/>
              <a:ext cx="70108" cy="39380"/>
            </a:xfrm>
            <a:custGeom>
              <a:avLst/>
              <a:gdLst/>
              <a:ahLst/>
              <a:cxnLst/>
              <a:rect l="l" t="t" r="r" b="b"/>
              <a:pathLst>
                <a:path w="1734" h="974" fill="none" extrusionOk="0">
                  <a:moveTo>
                    <a:pt x="1734" y="0"/>
                  </a:moveTo>
                  <a:cubicBezTo>
                    <a:pt x="1734" y="0"/>
                    <a:pt x="943" y="365"/>
                    <a:pt x="1" y="97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0"/>
            <p:cNvSpPr/>
            <p:nvPr/>
          </p:nvSpPr>
          <p:spPr>
            <a:xfrm flipH="1">
              <a:off x="7201120" y="1577737"/>
              <a:ext cx="75041" cy="25836"/>
            </a:xfrm>
            <a:custGeom>
              <a:avLst/>
              <a:gdLst/>
              <a:ahLst/>
              <a:cxnLst/>
              <a:rect l="l" t="t" r="r" b="b"/>
              <a:pathLst>
                <a:path w="1856" h="639" fill="none" extrusionOk="0">
                  <a:moveTo>
                    <a:pt x="1" y="0"/>
                  </a:moveTo>
                  <a:cubicBezTo>
                    <a:pt x="1" y="0"/>
                    <a:pt x="822" y="183"/>
                    <a:pt x="1855" y="639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0"/>
            <p:cNvSpPr/>
            <p:nvPr/>
          </p:nvSpPr>
          <p:spPr>
            <a:xfrm flipH="1">
              <a:off x="7020477" y="426272"/>
              <a:ext cx="163504" cy="325715"/>
            </a:xfrm>
            <a:custGeom>
              <a:avLst/>
              <a:gdLst/>
              <a:ahLst/>
              <a:cxnLst/>
              <a:rect l="l" t="t" r="r" b="b"/>
              <a:pathLst>
                <a:path w="4044" h="8056" extrusionOk="0">
                  <a:moveTo>
                    <a:pt x="1490" y="1"/>
                  </a:moveTo>
                  <a:lnTo>
                    <a:pt x="1" y="1764"/>
                  </a:lnTo>
                  <a:cubicBezTo>
                    <a:pt x="1" y="1764"/>
                    <a:pt x="487" y="5654"/>
                    <a:pt x="548" y="8056"/>
                  </a:cubicBezTo>
                  <a:cubicBezTo>
                    <a:pt x="1213" y="7497"/>
                    <a:pt x="1732" y="7340"/>
                    <a:pt x="2106" y="7340"/>
                  </a:cubicBezTo>
                  <a:cubicBezTo>
                    <a:pt x="2587" y="7340"/>
                    <a:pt x="2827" y="7600"/>
                    <a:pt x="2827" y="7600"/>
                  </a:cubicBezTo>
                  <a:cubicBezTo>
                    <a:pt x="4043" y="270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0"/>
            <p:cNvSpPr/>
            <p:nvPr/>
          </p:nvSpPr>
          <p:spPr>
            <a:xfrm flipH="1">
              <a:off x="7730739" y="1120604"/>
              <a:ext cx="945083" cy="986930"/>
            </a:xfrm>
            <a:custGeom>
              <a:avLst/>
              <a:gdLst/>
              <a:ahLst/>
              <a:cxnLst/>
              <a:rect l="l" t="t" r="r" b="b"/>
              <a:pathLst>
                <a:path w="23375" h="24410" extrusionOk="0">
                  <a:moveTo>
                    <a:pt x="17782" y="0"/>
                  </a:moveTo>
                  <a:cubicBezTo>
                    <a:pt x="17782" y="0"/>
                    <a:pt x="14225" y="2827"/>
                    <a:pt x="13040" y="6809"/>
                  </a:cubicBezTo>
                  <a:cubicBezTo>
                    <a:pt x="11885" y="10791"/>
                    <a:pt x="7751" y="12736"/>
                    <a:pt x="5168" y="14104"/>
                  </a:cubicBezTo>
                  <a:cubicBezTo>
                    <a:pt x="2554" y="15472"/>
                    <a:pt x="0" y="18724"/>
                    <a:pt x="1611" y="21490"/>
                  </a:cubicBezTo>
                  <a:cubicBezTo>
                    <a:pt x="2961" y="23782"/>
                    <a:pt x="4568" y="24410"/>
                    <a:pt x="5947" y="24410"/>
                  </a:cubicBezTo>
                  <a:cubicBezTo>
                    <a:pt x="6213" y="24410"/>
                    <a:pt x="6472" y="24387"/>
                    <a:pt x="6718" y="24347"/>
                  </a:cubicBezTo>
                  <a:cubicBezTo>
                    <a:pt x="6718" y="24347"/>
                    <a:pt x="8298" y="21642"/>
                    <a:pt x="9848" y="20396"/>
                  </a:cubicBezTo>
                  <a:cubicBezTo>
                    <a:pt x="11368" y="19180"/>
                    <a:pt x="14408" y="17812"/>
                    <a:pt x="14408" y="17812"/>
                  </a:cubicBezTo>
                  <a:lnTo>
                    <a:pt x="14408" y="17782"/>
                  </a:lnTo>
                  <a:cubicBezTo>
                    <a:pt x="15107" y="17539"/>
                    <a:pt x="15776" y="17235"/>
                    <a:pt x="16444" y="16931"/>
                  </a:cubicBezTo>
                  <a:cubicBezTo>
                    <a:pt x="16870" y="16687"/>
                    <a:pt x="17356" y="16414"/>
                    <a:pt x="17508" y="15928"/>
                  </a:cubicBezTo>
                  <a:cubicBezTo>
                    <a:pt x="17660" y="15502"/>
                    <a:pt x="17508" y="15046"/>
                    <a:pt x="17569" y="14621"/>
                  </a:cubicBezTo>
                  <a:cubicBezTo>
                    <a:pt x="17630" y="14043"/>
                    <a:pt x="18055" y="13526"/>
                    <a:pt x="18572" y="13192"/>
                  </a:cubicBezTo>
                  <a:cubicBezTo>
                    <a:pt x="19058" y="12858"/>
                    <a:pt x="19636" y="12645"/>
                    <a:pt x="20153" y="12371"/>
                  </a:cubicBezTo>
                  <a:cubicBezTo>
                    <a:pt x="20973" y="11885"/>
                    <a:pt x="21642" y="11216"/>
                    <a:pt x="22128" y="10426"/>
                  </a:cubicBezTo>
                  <a:cubicBezTo>
                    <a:pt x="22858" y="9210"/>
                    <a:pt x="23101" y="7812"/>
                    <a:pt x="23192" y="6444"/>
                  </a:cubicBezTo>
                  <a:cubicBezTo>
                    <a:pt x="23223" y="5867"/>
                    <a:pt x="23375" y="5228"/>
                    <a:pt x="23040" y="4742"/>
                  </a:cubicBezTo>
                  <a:cubicBezTo>
                    <a:pt x="22584" y="4104"/>
                    <a:pt x="22159" y="3465"/>
                    <a:pt x="21703" y="2797"/>
                  </a:cubicBezTo>
                  <a:cubicBezTo>
                    <a:pt x="21436" y="2396"/>
                    <a:pt x="21075" y="1949"/>
                    <a:pt x="20621" y="1949"/>
                  </a:cubicBezTo>
                  <a:cubicBezTo>
                    <a:pt x="20558" y="1949"/>
                    <a:pt x="20493" y="1957"/>
                    <a:pt x="20426" y="1976"/>
                  </a:cubicBezTo>
                  <a:cubicBezTo>
                    <a:pt x="20365" y="1976"/>
                    <a:pt x="20335" y="2006"/>
                    <a:pt x="20274" y="2037"/>
                  </a:cubicBezTo>
                  <a:cubicBezTo>
                    <a:pt x="19727" y="2006"/>
                    <a:pt x="18450" y="1763"/>
                    <a:pt x="1778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0"/>
            <p:cNvSpPr/>
            <p:nvPr/>
          </p:nvSpPr>
          <p:spPr>
            <a:xfrm flipH="1">
              <a:off x="7004458" y="122001"/>
              <a:ext cx="1113480" cy="788533"/>
            </a:xfrm>
            <a:custGeom>
              <a:avLst/>
              <a:gdLst/>
              <a:ahLst/>
              <a:cxnLst/>
              <a:rect l="l" t="t" r="r" b="b"/>
              <a:pathLst>
                <a:path w="27540" h="19503" extrusionOk="0">
                  <a:moveTo>
                    <a:pt x="14557" y="1"/>
                  </a:moveTo>
                  <a:cubicBezTo>
                    <a:pt x="5975" y="1"/>
                    <a:pt x="1366" y="5543"/>
                    <a:pt x="730" y="10658"/>
                  </a:cubicBezTo>
                  <a:cubicBezTo>
                    <a:pt x="1" y="16281"/>
                    <a:pt x="1095" y="17892"/>
                    <a:pt x="1095" y="17892"/>
                  </a:cubicBezTo>
                  <a:lnTo>
                    <a:pt x="1278" y="17952"/>
                  </a:lnTo>
                  <a:cubicBezTo>
                    <a:pt x="1186" y="17588"/>
                    <a:pt x="1521" y="17223"/>
                    <a:pt x="1825" y="16980"/>
                  </a:cubicBezTo>
                  <a:cubicBezTo>
                    <a:pt x="2220" y="16706"/>
                    <a:pt x="2706" y="16463"/>
                    <a:pt x="3162" y="16341"/>
                  </a:cubicBezTo>
                  <a:cubicBezTo>
                    <a:pt x="3289" y="16312"/>
                    <a:pt x="3428" y="16296"/>
                    <a:pt x="3569" y="16296"/>
                  </a:cubicBezTo>
                  <a:cubicBezTo>
                    <a:pt x="4001" y="16296"/>
                    <a:pt x="4460" y="16439"/>
                    <a:pt x="4712" y="16737"/>
                  </a:cubicBezTo>
                  <a:cubicBezTo>
                    <a:pt x="5168" y="17253"/>
                    <a:pt x="4925" y="18013"/>
                    <a:pt x="5016" y="18621"/>
                  </a:cubicBezTo>
                  <a:cubicBezTo>
                    <a:pt x="5047" y="18925"/>
                    <a:pt x="5138" y="19199"/>
                    <a:pt x="5229" y="19503"/>
                  </a:cubicBezTo>
                  <a:cubicBezTo>
                    <a:pt x="9606" y="18226"/>
                    <a:pt x="9910" y="15247"/>
                    <a:pt x="9424" y="12968"/>
                  </a:cubicBezTo>
                  <a:lnTo>
                    <a:pt x="9424" y="12968"/>
                  </a:lnTo>
                  <a:cubicBezTo>
                    <a:pt x="10402" y="13555"/>
                    <a:pt x="11846" y="13978"/>
                    <a:pt x="13838" y="13978"/>
                  </a:cubicBezTo>
                  <a:cubicBezTo>
                    <a:pt x="14940" y="13978"/>
                    <a:pt x="16210" y="13848"/>
                    <a:pt x="17661" y="13545"/>
                  </a:cubicBezTo>
                  <a:cubicBezTo>
                    <a:pt x="26536" y="11661"/>
                    <a:pt x="27539" y="1448"/>
                    <a:pt x="17235" y="171"/>
                  </a:cubicBezTo>
                  <a:cubicBezTo>
                    <a:pt x="16303" y="56"/>
                    <a:pt x="15411" y="1"/>
                    <a:pt x="1455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0"/>
            <p:cNvSpPr/>
            <p:nvPr/>
          </p:nvSpPr>
          <p:spPr>
            <a:xfrm flipH="1">
              <a:off x="6217997" y="1673595"/>
              <a:ext cx="930326" cy="1278117"/>
            </a:xfrm>
            <a:custGeom>
              <a:avLst/>
              <a:gdLst/>
              <a:ahLst/>
              <a:cxnLst/>
              <a:rect l="l" t="t" r="r" b="b"/>
              <a:pathLst>
                <a:path w="23010" h="31612" fill="none" extrusionOk="0">
                  <a:moveTo>
                    <a:pt x="0" y="0"/>
                  </a:moveTo>
                  <a:cubicBezTo>
                    <a:pt x="0" y="0"/>
                    <a:pt x="2614" y="243"/>
                    <a:pt x="3313" y="1003"/>
                  </a:cubicBezTo>
                  <a:cubicBezTo>
                    <a:pt x="5441" y="1429"/>
                    <a:pt x="10092" y="3161"/>
                    <a:pt x="10092" y="3161"/>
                  </a:cubicBezTo>
                  <a:cubicBezTo>
                    <a:pt x="10092" y="3161"/>
                    <a:pt x="14073" y="4164"/>
                    <a:pt x="16201" y="8481"/>
                  </a:cubicBezTo>
                  <a:cubicBezTo>
                    <a:pt x="18329" y="12766"/>
                    <a:pt x="23010" y="31612"/>
                    <a:pt x="23010" y="31612"/>
                  </a:cubicBezTo>
                  <a:cubicBezTo>
                    <a:pt x="23010" y="31612"/>
                    <a:pt x="21156" y="30639"/>
                    <a:pt x="18086" y="29758"/>
                  </a:cubicBezTo>
                  <a:cubicBezTo>
                    <a:pt x="15016" y="28846"/>
                    <a:pt x="9149" y="29089"/>
                    <a:pt x="9149" y="29089"/>
                  </a:cubicBezTo>
                  <a:cubicBezTo>
                    <a:pt x="9149" y="29089"/>
                    <a:pt x="10000" y="27995"/>
                    <a:pt x="12645" y="27569"/>
                  </a:cubicBezTo>
                  <a:cubicBezTo>
                    <a:pt x="15289" y="27144"/>
                    <a:pt x="20578" y="27964"/>
                    <a:pt x="22067" y="2881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0"/>
            <p:cNvSpPr/>
            <p:nvPr/>
          </p:nvSpPr>
          <p:spPr>
            <a:xfrm flipH="1">
              <a:off x="7148274" y="1313532"/>
              <a:ext cx="172116" cy="360122"/>
            </a:xfrm>
            <a:custGeom>
              <a:avLst/>
              <a:gdLst/>
              <a:ahLst/>
              <a:cxnLst/>
              <a:rect l="l" t="t" r="r" b="b"/>
              <a:pathLst>
                <a:path w="4257" h="8907" fill="none" extrusionOk="0">
                  <a:moveTo>
                    <a:pt x="153" y="0"/>
                  </a:moveTo>
                  <a:cubicBezTo>
                    <a:pt x="153" y="0"/>
                    <a:pt x="1" y="5441"/>
                    <a:pt x="1247" y="7022"/>
                  </a:cubicBezTo>
                  <a:cubicBezTo>
                    <a:pt x="2463" y="8572"/>
                    <a:pt x="4256" y="8906"/>
                    <a:pt x="4256" y="890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0"/>
            <p:cNvSpPr/>
            <p:nvPr/>
          </p:nvSpPr>
          <p:spPr>
            <a:xfrm flipH="1">
              <a:off x="6740307" y="1801392"/>
              <a:ext cx="63962" cy="283909"/>
            </a:xfrm>
            <a:custGeom>
              <a:avLst/>
              <a:gdLst/>
              <a:ahLst/>
              <a:cxnLst/>
              <a:rect l="l" t="t" r="r" b="b"/>
              <a:pathLst>
                <a:path w="1582" h="7022" fill="none" extrusionOk="0">
                  <a:moveTo>
                    <a:pt x="1582" y="0"/>
                  </a:moveTo>
                  <a:cubicBezTo>
                    <a:pt x="1582" y="0"/>
                    <a:pt x="123" y="3070"/>
                    <a:pt x="1" y="7022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0"/>
            <p:cNvSpPr/>
            <p:nvPr/>
          </p:nvSpPr>
          <p:spPr>
            <a:xfrm flipH="1">
              <a:off x="8025687" y="2773432"/>
              <a:ext cx="635379" cy="489139"/>
            </a:xfrm>
            <a:custGeom>
              <a:avLst/>
              <a:gdLst/>
              <a:ahLst/>
              <a:cxnLst/>
              <a:rect l="l" t="t" r="r" b="b"/>
              <a:pathLst>
                <a:path w="15715" h="12098" fill="none" extrusionOk="0">
                  <a:moveTo>
                    <a:pt x="1094" y="12098"/>
                  </a:moveTo>
                  <a:cubicBezTo>
                    <a:pt x="1094" y="12098"/>
                    <a:pt x="0" y="10578"/>
                    <a:pt x="61" y="7812"/>
                  </a:cubicBezTo>
                  <a:cubicBezTo>
                    <a:pt x="91" y="5016"/>
                    <a:pt x="2553" y="1307"/>
                    <a:pt x="6687" y="669"/>
                  </a:cubicBezTo>
                  <a:cubicBezTo>
                    <a:pt x="10790" y="0"/>
                    <a:pt x="15715" y="1125"/>
                    <a:pt x="15715" y="112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0"/>
            <p:cNvSpPr/>
            <p:nvPr/>
          </p:nvSpPr>
          <p:spPr>
            <a:xfrm flipH="1">
              <a:off x="7792196" y="1709213"/>
              <a:ext cx="855366" cy="1299020"/>
            </a:xfrm>
            <a:custGeom>
              <a:avLst/>
              <a:gdLst/>
              <a:ahLst/>
              <a:cxnLst/>
              <a:rect l="l" t="t" r="r" b="b"/>
              <a:pathLst>
                <a:path w="21156" h="32129" fill="none" extrusionOk="0">
                  <a:moveTo>
                    <a:pt x="21156" y="1"/>
                  </a:moveTo>
                  <a:cubicBezTo>
                    <a:pt x="21095" y="31"/>
                    <a:pt x="21065" y="62"/>
                    <a:pt x="21065" y="62"/>
                  </a:cubicBezTo>
                  <a:cubicBezTo>
                    <a:pt x="21065" y="62"/>
                    <a:pt x="18511" y="153"/>
                    <a:pt x="17052" y="1490"/>
                  </a:cubicBezTo>
                  <a:cubicBezTo>
                    <a:pt x="15016" y="2493"/>
                    <a:pt x="11064" y="4834"/>
                    <a:pt x="11064" y="4834"/>
                  </a:cubicBezTo>
                  <a:cubicBezTo>
                    <a:pt x="11064" y="4834"/>
                    <a:pt x="7751" y="5837"/>
                    <a:pt x="5745" y="10609"/>
                  </a:cubicBezTo>
                  <a:cubicBezTo>
                    <a:pt x="3709" y="15381"/>
                    <a:pt x="1155" y="26263"/>
                    <a:pt x="0" y="32129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0"/>
            <p:cNvSpPr/>
            <p:nvPr/>
          </p:nvSpPr>
          <p:spPr>
            <a:xfrm flipH="1">
              <a:off x="7657038" y="1371265"/>
              <a:ext cx="135243" cy="338006"/>
            </a:xfrm>
            <a:custGeom>
              <a:avLst/>
              <a:gdLst/>
              <a:ahLst/>
              <a:cxnLst/>
              <a:rect l="l" t="t" r="r" b="b"/>
              <a:pathLst>
                <a:path w="3345" h="8360" fill="none" extrusionOk="0">
                  <a:moveTo>
                    <a:pt x="2919" y="1"/>
                  </a:moveTo>
                  <a:cubicBezTo>
                    <a:pt x="2919" y="1"/>
                    <a:pt x="3344" y="4955"/>
                    <a:pt x="3010" y="5867"/>
                  </a:cubicBezTo>
                  <a:cubicBezTo>
                    <a:pt x="2736" y="6658"/>
                    <a:pt x="487" y="8056"/>
                    <a:pt x="1" y="836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0"/>
            <p:cNvSpPr/>
            <p:nvPr/>
          </p:nvSpPr>
          <p:spPr>
            <a:xfrm flipH="1">
              <a:off x="8015886" y="1904607"/>
              <a:ext cx="184367" cy="672293"/>
            </a:xfrm>
            <a:custGeom>
              <a:avLst/>
              <a:gdLst/>
              <a:ahLst/>
              <a:cxnLst/>
              <a:rect l="l" t="t" r="r" b="b"/>
              <a:pathLst>
                <a:path w="4560" h="16628" fill="none" extrusionOk="0">
                  <a:moveTo>
                    <a:pt x="0" y="1"/>
                  </a:moveTo>
                  <a:cubicBezTo>
                    <a:pt x="0" y="1"/>
                    <a:pt x="2858" y="4469"/>
                    <a:pt x="3617" y="7812"/>
                  </a:cubicBezTo>
                  <a:cubicBezTo>
                    <a:pt x="4408" y="11156"/>
                    <a:pt x="4560" y="16627"/>
                    <a:pt x="4560" y="1662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0"/>
            <p:cNvSpPr/>
            <p:nvPr/>
          </p:nvSpPr>
          <p:spPr>
            <a:xfrm flipH="1">
              <a:off x="8013429" y="2667750"/>
              <a:ext cx="2507" cy="149960"/>
            </a:xfrm>
            <a:custGeom>
              <a:avLst/>
              <a:gdLst/>
              <a:ahLst/>
              <a:cxnLst/>
              <a:rect l="l" t="t" r="r" b="b"/>
              <a:pathLst>
                <a:path w="62" h="3709" fill="none" extrusionOk="0">
                  <a:moveTo>
                    <a:pt x="1" y="3709"/>
                  </a:moveTo>
                  <a:lnTo>
                    <a:pt x="62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0"/>
            <p:cNvSpPr/>
            <p:nvPr/>
          </p:nvSpPr>
          <p:spPr>
            <a:xfrm flipH="1">
              <a:off x="6725553" y="2396146"/>
              <a:ext cx="17264" cy="320823"/>
            </a:xfrm>
            <a:custGeom>
              <a:avLst/>
              <a:gdLst/>
              <a:ahLst/>
              <a:cxnLst/>
              <a:rect l="l" t="t" r="r" b="b"/>
              <a:pathLst>
                <a:path w="427" h="7935" fill="none" extrusionOk="0">
                  <a:moveTo>
                    <a:pt x="1" y="7934"/>
                  </a:moveTo>
                  <a:cubicBezTo>
                    <a:pt x="1" y="7934"/>
                    <a:pt x="426" y="4955"/>
                    <a:pt x="213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0"/>
            <p:cNvSpPr/>
            <p:nvPr/>
          </p:nvSpPr>
          <p:spPr>
            <a:xfrm flipH="1">
              <a:off x="7014291" y="1714145"/>
              <a:ext cx="956162" cy="304812"/>
            </a:xfrm>
            <a:custGeom>
              <a:avLst/>
              <a:gdLst/>
              <a:ahLst/>
              <a:cxnLst/>
              <a:rect l="l" t="t" r="r" b="b"/>
              <a:pathLst>
                <a:path w="23649" h="7539" fill="none" extrusionOk="0">
                  <a:moveTo>
                    <a:pt x="0" y="1459"/>
                  </a:moveTo>
                  <a:lnTo>
                    <a:pt x="11672" y="7143"/>
                  </a:lnTo>
                  <a:cubicBezTo>
                    <a:pt x="12493" y="7538"/>
                    <a:pt x="13435" y="7447"/>
                    <a:pt x="14165" y="6900"/>
                  </a:cubicBezTo>
                  <a:lnTo>
                    <a:pt x="23648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0"/>
            <p:cNvSpPr/>
            <p:nvPr/>
          </p:nvSpPr>
          <p:spPr>
            <a:xfrm flipH="1">
              <a:off x="7148250" y="1673595"/>
              <a:ext cx="637886" cy="208949"/>
            </a:xfrm>
            <a:custGeom>
              <a:avLst/>
              <a:gdLst/>
              <a:ahLst/>
              <a:cxnLst/>
              <a:rect l="l" t="t" r="r" b="b"/>
              <a:pathLst>
                <a:path w="15777" h="5168" fill="none" extrusionOk="0">
                  <a:moveTo>
                    <a:pt x="1" y="973"/>
                  </a:moveTo>
                  <a:lnTo>
                    <a:pt x="8208" y="5168"/>
                  </a:lnTo>
                  <a:lnTo>
                    <a:pt x="1577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0"/>
            <p:cNvSpPr/>
            <p:nvPr/>
          </p:nvSpPr>
          <p:spPr>
            <a:xfrm flipH="1">
              <a:off x="7454292" y="1882493"/>
              <a:ext cx="40" cy="131523"/>
            </a:xfrm>
            <a:custGeom>
              <a:avLst/>
              <a:gdLst/>
              <a:ahLst/>
              <a:cxnLst/>
              <a:rect l="l" t="t" r="r" b="b"/>
              <a:pathLst>
                <a:path w="1" h="3253" fill="none" extrusionOk="0">
                  <a:moveTo>
                    <a:pt x="1" y="1"/>
                  </a:moveTo>
                  <a:lnTo>
                    <a:pt x="1" y="3253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0"/>
            <p:cNvSpPr/>
            <p:nvPr/>
          </p:nvSpPr>
          <p:spPr>
            <a:xfrm flipH="1">
              <a:off x="6519031" y="3364507"/>
              <a:ext cx="1754964" cy="1182294"/>
            </a:xfrm>
            <a:custGeom>
              <a:avLst/>
              <a:gdLst/>
              <a:ahLst/>
              <a:cxnLst/>
              <a:rect l="l" t="t" r="r" b="b"/>
              <a:pathLst>
                <a:path w="43406" h="29242" fill="none" extrusionOk="0">
                  <a:moveTo>
                    <a:pt x="1277" y="2067"/>
                  </a:moveTo>
                  <a:cubicBezTo>
                    <a:pt x="1277" y="2067"/>
                    <a:pt x="1551" y="8603"/>
                    <a:pt x="1277" y="12220"/>
                  </a:cubicBezTo>
                  <a:cubicBezTo>
                    <a:pt x="973" y="15837"/>
                    <a:pt x="1" y="21946"/>
                    <a:pt x="639" y="24013"/>
                  </a:cubicBezTo>
                  <a:cubicBezTo>
                    <a:pt x="1277" y="26050"/>
                    <a:pt x="8451" y="29241"/>
                    <a:pt x="22767" y="29241"/>
                  </a:cubicBezTo>
                  <a:cubicBezTo>
                    <a:pt x="37114" y="29241"/>
                    <a:pt x="43132" y="24712"/>
                    <a:pt x="43284" y="22645"/>
                  </a:cubicBezTo>
                  <a:cubicBezTo>
                    <a:pt x="43406" y="20578"/>
                    <a:pt x="41856" y="11855"/>
                    <a:pt x="41704" y="8663"/>
                  </a:cubicBezTo>
                  <a:cubicBezTo>
                    <a:pt x="41582" y="5472"/>
                    <a:pt x="41096" y="1"/>
                    <a:pt x="41096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0"/>
            <p:cNvSpPr/>
            <p:nvPr/>
          </p:nvSpPr>
          <p:spPr>
            <a:xfrm flipH="1">
              <a:off x="7672989" y="3888025"/>
              <a:ext cx="489179" cy="204017"/>
            </a:xfrm>
            <a:custGeom>
              <a:avLst/>
              <a:gdLst/>
              <a:ahLst/>
              <a:cxnLst/>
              <a:rect l="l" t="t" r="r" b="b"/>
              <a:pathLst>
                <a:path w="12099" h="5046" fill="none" extrusionOk="0">
                  <a:moveTo>
                    <a:pt x="1" y="2523"/>
                  </a:moveTo>
                  <a:lnTo>
                    <a:pt x="213" y="0"/>
                  </a:lnTo>
                  <a:cubicBezTo>
                    <a:pt x="213" y="0"/>
                    <a:pt x="5411" y="2249"/>
                    <a:pt x="12098" y="1763"/>
                  </a:cubicBezTo>
                  <a:lnTo>
                    <a:pt x="12098" y="4711"/>
                  </a:lnTo>
                  <a:cubicBezTo>
                    <a:pt x="12098" y="4711"/>
                    <a:pt x="5107" y="5046"/>
                    <a:pt x="1" y="2523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0"/>
            <p:cNvSpPr/>
            <p:nvPr/>
          </p:nvSpPr>
          <p:spPr>
            <a:xfrm flipH="1">
              <a:off x="6606343" y="3865870"/>
              <a:ext cx="489139" cy="202844"/>
            </a:xfrm>
            <a:custGeom>
              <a:avLst/>
              <a:gdLst/>
              <a:ahLst/>
              <a:cxnLst/>
              <a:rect l="l" t="t" r="r" b="b"/>
              <a:pathLst>
                <a:path w="12098" h="5017" fill="none" extrusionOk="0">
                  <a:moveTo>
                    <a:pt x="12098" y="2524"/>
                  </a:moveTo>
                  <a:lnTo>
                    <a:pt x="11915" y="1"/>
                  </a:lnTo>
                  <a:cubicBezTo>
                    <a:pt x="11915" y="1"/>
                    <a:pt x="6687" y="2220"/>
                    <a:pt x="0" y="1764"/>
                  </a:cubicBezTo>
                  <a:lnTo>
                    <a:pt x="0" y="4682"/>
                  </a:lnTo>
                  <a:cubicBezTo>
                    <a:pt x="0" y="4682"/>
                    <a:pt x="7022" y="5016"/>
                    <a:pt x="12098" y="2524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0"/>
            <p:cNvSpPr/>
            <p:nvPr/>
          </p:nvSpPr>
          <p:spPr>
            <a:xfrm flipH="1">
              <a:off x="7106477" y="536886"/>
              <a:ext cx="822212" cy="882415"/>
            </a:xfrm>
            <a:custGeom>
              <a:avLst/>
              <a:gdLst/>
              <a:ahLst/>
              <a:cxnLst/>
              <a:rect l="l" t="t" r="r" b="b"/>
              <a:pathLst>
                <a:path w="20336" h="21825" fill="none" extrusionOk="0">
                  <a:moveTo>
                    <a:pt x="62" y="5776"/>
                  </a:moveTo>
                  <a:cubicBezTo>
                    <a:pt x="62" y="5776"/>
                    <a:pt x="1" y="20821"/>
                    <a:pt x="10974" y="21824"/>
                  </a:cubicBezTo>
                  <a:cubicBezTo>
                    <a:pt x="10974" y="21824"/>
                    <a:pt x="20336" y="20700"/>
                    <a:pt x="18755" y="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0"/>
            <p:cNvSpPr/>
            <p:nvPr/>
          </p:nvSpPr>
          <p:spPr>
            <a:xfrm flipH="1">
              <a:off x="7771330" y="802304"/>
              <a:ext cx="158572" cy="211416"/>
            </a:xfrm>
            <a:custGeom>
              <a:avLst/>
              <a:gdLst/>
              <a:ahLst/>
              <a:cxnLst/>
              <a:rect l="l" t="t" r="r" b="b"/>
              <a:pathLst>
                <a:path w="3922" h="5229" fill="none" extrusionOk="0">
                  <a:moveTo>
                    <a:pt x="0" y="1"/>
                  </a:moveTo>
                  <a:cubicBezTo>
                    <a:pt x="61" y="92"/>
                    <a:pt x="92" y="122"/>
                    <a:pt x="92" y="122"/>
                  </a:cubicBezTo>
                  <a:cubicBezTo>
                    <a:pt x="92" y="122"/>
                    <a:pt x="1459" y="3709"/>
                    <a:pt x="3922" y="5229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0"/>
            <p:cNvSpPr/>
            <p:nvPr/>
          </p:nvSpPr>
          <p:spPr>
            <a:xfrm flipH="1">
              <a:off x="7874543" y="765433"/>
              <a:ext cx="220028" cy="368734"/>
            </a:xfrm>
            <a:custGeom>
              <a:avLst/>
              <a:gdLst/>
              <a:ahLst/>
              <a:cxnLst/>
              <a:rect l="l" t="t" r="r" b="b"/>
              <a:pathLst>
                <a:path w="5442" h="9120" fill="none" extrusionOk="0">
                  <a:moveTo>
                    <a:pt x="5441" y="7387"/>
                  </a:moveTo>
                  <a:cubicBezTo>
                    <a:pt x="4590" y="9120"/>
                    <a:pt x="2371" y="7904"/>
                    <a:pt x="1338" y="6293"/>
                  </a:cubicBezTo>
                  <a:cubicBezTo>
                    <a:pt x="274" y="4682"/>
                    <a:pt x="0" y="1460"/>
                    <a:pt x="1703" y="670"/>
                  </a:cubicBezTo>
                  <a:cubicBezTo>
                    <a:pt x="3070" y="1"/>
                    <a:pt x="3830" y="639"/>
                    <a:pt x="4073" y="91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0"/>
            <p:cNvSpPr/>
            <p:nvPr/>
          </p:nvSpPr>
          <p:spPr>
            <a:xfrm flipH="1">
              <a:off x="6997148" y="683119"/>
              <a:ext cx="190513" cy="433869"/>
            </a:xfrm>
            <a:custGeom>
              <a:avLst/>
              <a:gdLst/>
              <a:ahLst/>
              <a:cxnLst/>
              <a:rect l="l" t="t" r="r" b="b"/>
              <a:pathLst>
                <a:path w="4712" h="10731" fill="none" extrusionOk="0">
                  <a:moveTo>
                    <a:pt x="608" y="1946"/>
                  </a:moveTo>
                  <a:cubicBezTo>
                    <a:pt x="608" y="1946"/>
                    <a:pt x="2250" y="0"/>
                    <a:pt x="3496" y="2037"/>
                  </a:cubicBezTo>
                  <a:cubicBezTo>
                    <a:pt x="4712" y="4073"/>
                    <a:pt x="2736" y="10730"/>
                    <a:pt x="0" y="8724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0"/>
            <p:cNvSpPr/>
            <p:nvPr/>
          </p:nvSpPr>
          <p:spPr>
            <a:xfrm flipH="1">
              <a:off x="7829105" y="1103381"/>
              <a:ext cx="130310" cy="99582"/>
            </a:xfrm>
            <a:custGeom>
              <a:avLst/>
              <a:gdLst/>
              <a:ahLst/>
              <a:cxnLst/>
              <a:rect l="l" t="t" r="r" b="b"/>
              <a:pathLst>
                <a:path w="3223" h="2463" fill="none" extrusionOk="0">
                  <a:moveTo>
                    <a:pt x="214" y="1"/>
                  </a:moveTo>
                  <a:cubicBezTo>
                    <a:pt x="214" y="1"/>
                    <a:pt x="1" y="2463"/>
                    <a:pt x="3223" y="2432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0"/>
            <p:cNvSpPr/>
            <p:nvPr/>
          </p:nvSpPr>
          <p:spPr>
            <a:xfrm flipH="1">
              <a:off x="7183907" y="931354"/>
              <a:ext cx="669827" cy="195445"/>
            </a:xfrm>
            <a:custGeom>
              <a:avLst/>
              <a:gdLst/>
              <a:ahLst/>
              <a:cxnLst/>
              <a:rect l="l" t="t" r="r" b="b"/>
              <a:pathLst>
                <a:path w="16567" h="4834" fill="none" extrusionOk="0">
                  <a:moveTo>
                    <a:pt x="1" y="4833"/>
                  </a:moveTo>
                  <a:cubicBezTo>
                    <a:pt x="1" y="4833"/>
                    <a:pt x="1186" y="669"/>
                    <a:pt x="8603" y="335"/>
                  </a:cubicBezTo>
                  <a:cubicBezTo>
                    <a:pt x="16050" y="0"/>
                    <a:pt x="16567" y="1642"/>
                    <a:pt x="16567" y="1642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0"/>
            <p:cNvSpPr/>
            <p:nvPr/>
          </p:nvSpPr>
          <p:spPr>
            <a:xfrm flipH="1">
              <a:off x="7156890" y="713845"/>
              <a:ext cx="78679" cy="251968"/>
            </a:xfrm>
            <a:custGeom>
              <a:avLst/>
              <a:gdLst/>
              <a:ahLst/>
              <a:cxnLst/>
              <a:rect l="l" t="t" r="r" b="b"/>
              <a:pathLst>
                <a:path w="1946" h="6232" fill="none" extrusionOk="0">
                  <a:moveTo>
                    <a:pt x="1945" y="0"/>
                  </a:moveTo>
                  <a:cubicBezTo>
                    <a:pt x="1945" y="0"/>
                    <a:pt x="1733" y="3344"/>
                    <a:pt x="0" y="623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0"/>
            <p:cNvSpPr/>
            <p:nvPr/>
          </p:nvSpPr>
          <p:spPr>
            <a:xfrm flipH="1">
              <a:off x="8122784" y="4385709"/>
              <a:ext cx="119273" cy="2685250"/>
            </a:xfrm>
            <a:custGeom>
              <a:avLst/>
              <a:gdLst/>
              <a:ahLst/>
              <a:cxnLst/>
              <a:rect l="l" t="t" r="r" b="b"/>
              <a:pathLst>
                <a:path w="2950" h="66415" fill="none" extrusionOk="0">
                  <a:moveTo>
                    <a:pt x="487" y="0"/>
                  </a:moveTo>
                  <a:cubicBezTo>
                    <a:pt x="487" y="0"/>
                    <a:pt x="1" y="12949"/>
                    <a:pt x="578" y="21855"/>
                  </a:cubicBezTo>
                  <a:cubicBezTo>
                    <a:pt x="1126" y="30730"/>
                    <a:pt x="2949" y="55138"/>
                    <a:pt x="2949" y="55138"/>
                  </a:cubicBezTo>
                  <a:cubicBezTo>
                    <a:pt x="2949" y="55138"/>
                    <a:pt x="2281" y="61004"/>
                    <a:pt x="2189" y="6641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0"/>
            <p:cNvSpPr/>
            <p:nvPr/>
          </p:nvSpPr>
          <p:spPr>
            <a:xfrm flipH="1">
              <a:off x="6527729" y="4378311"/>
              <a:ext cx="73747" cy="2680358"/>
            </a:xfrm>
            <a:custGeom>
              <a:avLst/>
              <a:gdLst/>
              <a:ahLst/>
              <a:cxnLst/>
              <a:rect l="l" t="t" r="r" b="b"/>
              <a:pathLst>
                <a:path w="1824" h="66294" fill="none" extrusionOk="0">
                  <a:moveTo>
                    <a:pt x="0" y="1"/>
                  </a:moveTo>
                  <a:cubicBezTo>
                    <a:pt x="0" y="1"/>
                    <a:pt x="1702" y="9545"/>
                    <a:pt x="1520" y="17965"/>
                  </a:cubicBezTo>
                  <a:cubicBezTo>
                    <a:pt x="1338" y="35837"/>
                    <a:pt x="1064" y="52859"/>
                    <a:pt x="1064" y="52859"/>
                  </a:cubicBezTo>
                  <a:cubicBezTo>
                    <a:pt x="1064" y="52859"/>
                    <a:pt x="1520" y="60640"/>
                    <a:pt x="1824" y="66294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0"/>
            <p:cNvSpPr/>
            <p:nvPr/>
          </p:nvSpPr>
          <p:spPr>
            <a:xfrm flipH="1">
              <a:off x="7218336" y="5009977"/>
              <a:ext cx="199125" cy="27049"/>
            </a:xfrm>
            <a:custGeom>
              <a:avLst/>
              <a:gdLst/>
              <a:ahLst/>
              <a:cxnLst/>
              <a:rect l="l" t="t" r="r" b="b"/>
              <a:pathLst>
                <a:path w="4925" h="669" fill="none" extrusionOk="0">
                  <a:moveTo>
                    <a:pt x="4925" y="0"/>
                  </a:moveTo>
                  <a:cubicBezTo>
                    <a:pt x="4925" y="0"/>
                    <a:pt x="3344" y="669"/>
                    <a:pt x="0" y="39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0"/>
            <p:cNvSpPr/>
            <p:nvPr/>
          </p:nvSpPr>
          <p:spPr>
            <a:xfrm flipH="1">
              <a:off x="7214661" y="5036984"/>
              <a:ext cx="120486" cy="17264"/>
            </a:xfrm>
            <a:custGeom>
              <a:avLst/>
              <a:gdLst/>
              <a:ahLst/>
              <a:cxnLst/>
              <a:rect l="l" t="t" r="r" b="b"/>
              <a:pathLst>
                <a:path w="2980" h="427" fill="none" extrusionOk="0">
                  <a:moveTo>
                    <a:pt x="1" y="123"/>
                  </a:moveTo>
                  <a:cubicBezTo>
                    <a:pt x="1" y="123"/>
                    <a:pt x="1278" y="427"/>
                    <a:pt x="2980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0"/>
            <p:cNvSpPr/>
            <p:nvPr/>
          </p:nvSpPr>
          <p:spPr>
            <a:xfrm flipH="1">
              <a:off x="7335100" y="5035771"/>
              <a:ext cx="120445" cy="2041299"/>
            </a:xfrm>
            <a:custGeom>
              <a:avLst/>
              <a:gdLst/>
              <a:ahLst/>
              <a:cxnLst/>
              <a:rect l="l" t="t" r="r" b="b"/>
              <a:pathLst>
                <a:path w="2979" h="50488" fill="none" extrusionOk="0">
                  <a:moveTo>
                    <a:pt x="2675" y="1"/>
                  </a:moveTo>
                  <a:cubicBezTo>
                    <a:pt x="2675" y="1"/>
                    <a:pt x="2979" y="20761"/>
                    <a:pt x="2371" y="26809"/>
                  </a:cubicBezTo>
                  <a:cubicBezTo>
                    <a:pt x="1733" y="32889"/>
                    <a:pt x="882" y="36749"/>
                    <a:pt x="882" y="36749"/>
                  </a:cubicBezTo>
                  <a:cubicBezTo>
                    <a:pt x="882" y="36749"/>
                    <a:pt x="851" y="39089"/>
                    <a:pt x="365" y="41673"/>
                  </a:cubicBezTo>
                  <a:cubicBezTo>
                    <a:pt x="243" y="49667"/>
                    <a:pt x="0" y="50488"/>
                    <a:pt x="0" y="50488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0"/>
            <p:cNvSpPr/>
            <p:nvPr/>
          </p:nvSpPr>
          <p:spPr>
            <a:xfrm flipH="1">
              <a:off x="7285941" y="5850501"/>
              <a:ext cx="56563" cy="1226526"/>
            </a:xfrm>
            <a:custGeom>
              <a:avLst/>
              <a:gdLst/>
              <a:ahLst/>
              <a:cxnLst/>
              <a:rect l="l" t="t" r="r" b="b"/>
              <a:pathLst>
                <a:path w="1399" h="30336" fill="none" extrusionOk="0">
                  <a:moveTo>
                    <a:pt x="1" y="1"/>
                  </a:moveTo>
                  <a:lnTo>
                    <a:pt x="609" y="16080"/>
                  </a:lnTo>
                  <a:cubicBezTo>
                    <a:pt x="609" y="16080"/>
                    <a:pt x="274" y="19636"/>
                    <a:pt x="943" y="21855"/>
                  </a:cubicBezTo>
                  <a:cubicBezTo>
                    <a:pt x="1216" y="26263"/>
                    <a:pt x="1399" y="30336"/>
                    <a:pt x="1399" y="30336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0"/>
            <p:cNvSpPr/>
            <p:nvPr/>
          </p:nvSpPr>
          <p:spPr>
            <a:xfrm flipH="1">
              <a:off x="7332638" y="756862"/>
              <a:ext cx="44272" cy="95903"/>
            </a:xfrm>
            <a:custGeom>
              <a:avLst/>
              <a:gdLst/>
              <a:ahLst/>
              <a:cxnLst/>
              <a:rect l="l" t="t" r="r" b="b"/>
              <a:pathLst>
                <a:path w="1095" h="2372" extrusionOk="0">
                  <a:moveTo>
                    <a:pt x="548" y="0"/>
                  </a:moveTo>
                  <a:cubicBezTo>
                    <a:pt x="244" y="0"/>
                    <a:pt x="1" y="517"/>
                    <a:pt x="1" y="1186"/>
                  </a:cubicBezTo>
                  <a:cubicBezTo>
                    <a:pt x="1" y="1824"/>
                    <a:pt x="244" y="2371"/>
                    <a:pt x="548" y="2371"/>
                  </a:cubicBezTo>
                  <a:cubicBezTo>
                    <a:pt x="852" y="2371"/>
                    <a:pt x="1095" y="1824"/>
                    <a:pt x="1095" y="1186"/>
                  </a:cubicBezTo>
                  <a:cubicBezTo>
                    <a:pt x="1095" y="51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0"/>
            <p:cNvSpPr/>
            <p:nvPr/>
          </p:nvSpPr>
          <p:spPr>
            <a:xfrm flipH="1">
              <a:off x="7646005" y="769152"/>
              <a:ext cx="44272" cy="95863"/>
            </a:xfrm>
            <a:custGeom>
              <a:avLst/>
              <a:gdLst/>
              <a:ahLst/>
              <a:cxnLst/>
              <a:rect l="l" t="t" r="r" b="b"/>
              <a:pathLst>
                <a:path w="1095" h="2371" extrusionOk="0">
                  <a:moveTo>
                    <a:pt x="548" y="0"/>
                  </a:moveTo>
                  <a:cubicBezTo>
                    <a:pt x="244" y="0"/>
                    <a:pt x="1" y="547"/>
                    <a:pt x="1" y="1186"/>
                  </a:cubicBezTo>
                  <a:cubicBezTo>
                    <a:pt x="1" y="1854"/>
                    <a:pt x="244" y="2371"/>
                    <a:pt x="548" y="2371"/>
                  </a:cubicBezTo>
                  <a:cubicBezTo>
                    <a:pt x="852" y="2371"/>
                    <a:pt x="1095" y="1854"/>
                    <a:pt x="1095" y="1186"/>
                  </a:cubicBezTo>
                  <a:cubicBezTo>
                    <a:pt x="1095" y="54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0"/>
            <p:cNvSpPr/>
            <p:nvPr/>
          </p:nvSpPr>
          <p:spPr>
            <a:xfrm flipH="1">
              <a:off x="7367038" y="711379"/>
              <a:ext cx="138922" cy="228639"/>
            </a:xfrm>
            <a:custGeom>
              <a:avLst/>
              <a:gdLst/>
              <a:ahLst/>
              <a:cxnLst/>
              <a:rect l="l" t="t" r="r" b="b"/>
              <a:pathLst>
                <a:path w="3436" h="5655" fill="none" extrusionOk="0">
                  <a:moveTo>
                    <a:pt x="3436" y="1"/>
                  </a:moveTo>
                  <a:cubicBezTo>
                    <a:pt x="3436" y="1"/>
                    <a:pt x="609" y="639"/>
                    <a:pt x="305" y="2706"/>
                  </a:cubicBezTo>
                  <a:cubicBezTo>
                    <a:pt x="1" y="4742"/>
                    <a:pt x="1034" y="5654"/>
                    <a:pt x="1034" y="5654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0"/>
            <p:cNvSpPr/>
            <p:nvPr/>
          </p:nvSpPr>
          <p:spPr>
            <a:xfrm flipH="1">
              <a:off x="7349807" y="1040715"/>
              <a:ext cx="306066" cy="66388"/>
            </a:xfrm>
            <a:custGeom>
              <a:avLst/>
              <a:gdLst/>
              <a:ahLst/>
              <a:cxnLst/>
              <a:rect l="l" t="t" r="r" b="b"/>
              <a:pathLst>
                <a:path w="7570" h="1642" fill="none" extrusionOk="0">
                  <a:moveTo>
                    <a:pt x="1" y="1642"/>
                  </a:moveTo>
                  <a:cubicBezTo>
                    <a:pt x="1" y="1642"/>
                    <a:pt x="3466" y="1"/>
                    <a:pt x="7569" y="112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0"/>
            <p:cNvSpPr/>
            <p:nvPr/>
          </p:nvSpPr>
          <p:spPr>
            <a:xfrm flipH="1">
              <a:off x="7320333" y="1142718"/>
              <a:ext cx="328141" cy="90971"/>
            </a:xfrm>
            <a:custGeom>
              <a:avLst/>
              <a:gdLst/>
              <a:ahLst/>
              <a:cxnLst/>
              <a:rect l="l" t="t" r="r" b="b"/>
              <a:pathLst>
                <a:path w="8116" h="2250" fill="none" extrusionOk="0">
                  <a:moveTo>
                    <a:pt x="0" y="2250"/>
                  </a:moveTo>
                  <a:cubicBezTo>
                    <a:pt x="0" y="2250"/>
                    <a:pt x="4225" y="0"/>
                    <a:pt x="8116" y="1642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0"/>
            <p:cNvSpPr/>
            <p:nvPr/>
          </p:nvSpPr>
          <p:spPr>
            <a:xfrm flipH="1">
              <a:off x="7086867" y="767899"/>
              <a:ext cx="61456" cy="224960"/>
            </a:xfrm>
            <a:custGeom>
              <a:avLst/>
              <a:gdLst/>
              <a:ahLst/>
              <a:cxnLst/>
              <a:rect l="l" t="t" r="r" b="b"/>
              <a:pathLst>
                <a:path w="1520" h="5564" fill="none" extrusionOk="0">
                  <a:moveTo>
                    <a:pt x="1520" y="122"/>
                  </a:moveTo>
                  <a:cubicBezTo>
                    <a:pt x="1094" y="1"/>
                    <a:pt x="608" y="153"/>
                    <a:pt x="334" y="487"/>
                  </a:cubicBezTo>
                  <a:cubicBezTo>
                    <a:pt x="31" y="821"/>
                    <a:pt x="0" y="1338"/>
                    <a:pt x="183" y="1733"/>
                  </a:cubicBezTo>
                  <a:cubicBezTo>
                    <a:pt x="365" y="2068"/>
                    <a:pt x="669" y="2280"/>
                    <a:pt x="942" y="2554"/>
                  </a:cubicBezTo>
                  <a:cubicBezTo>
                    <a:pt x="1216" y="2828"/>
                    <a:pt x="1429" y="3223"/>
                    <a:pt x="1307" y="3587"/>
                  </a:cubicBezTo>
                  <a:cubicBezTo>
                    <a:pt x="1125" y="4195"/>
                    <a:pt x="122" y="4317"/>
                    <a:pt x="61" y="4955"/>
                  </a:cubicBezTo>
                  <a:cubicBezTo>
                    <a:pt x="31" y="5229"/>
                    <a:pt x="243" y="5502"/>
                    <a:pt x="517" y="5533"/>
                  </a:cubicBezTo>
                  <a:cubicBezTo>
                    <a:pt x="790" y="5563"/>
                    <a:pt x="1064" y="5320"/>
                    <a:pt x="1064" y="504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0"/>
            <p:cNvSpPr/>
            <p:nvPr/>
          </p:nvSpPr>
          <p:spPr>
            <a:xfrm flipH="1">
              <a:off x="7907740" y="829351"/>
              <a:ext cx="130310" cy="220028"/>
            </a:xfrm>
            <a:custGeom>
              <a:avLst/>
              <a:gdLst/>
              <a:ahLst/>
              <a:cxnLst/>
              <a:rect l="l" t="t" r="r" b="b"/>
              <a:pathLst>
                <a:path w="3223" h="5442" fill="none" extrusionOk="0">
                  <a:moveTo>
                    <a:pt x="1" y="608"/>
                  </a:moveTo>
                  <a:cubicBezTo>
                    <a:pt x="244" y="183"/>
                    <a:pt x="821" y="1"/>
                    <a:pt x="1277" y="213"/>
                  </a:cubicBezTo>
                  <a:cubicBezTo>
                    <a:pt x="1703" y="426"/>
                    <a:pt x="1916" y="1034"/>
                    <a:pt x="1703" y="1459"/>
                  </a:cubicBezTo>
                  <a:cubicBezTo>
                    <a:pt x="1581" y="1703"/>
                    <a:pt x="1399" y="1855"/>
                    <a:pt x="1247" y="2067"/>
                  </a:cubicBezTo>
                  <a:cubicBezTo>
                    <a:pt x="1095" y="2250"/>
                    <a:pt x="973" y="2493"/>
                    <a:pt x="1034" y="2736"/>
                  </a:cubicBezTo>
                  <a:cubicBezTo>
                    <a:pt x="1095" y="2979"/>
                    <a:pt x="1308" y="3131"/>
                    <a:pt x="1520" y="3192"/>
                  </a:cubicBezTo>
                  <a:cubicBezTo>
                    <a:pt x="1764" y="3283"/>
                    <a:pt x="1976" y="3314"/>
                    <a:pt x="2220" y="3374"/>
                  </a:cubicBezTo>
                  <a:cubicBezTo>
                    <a:pt x="2645" y="3526"/>
                    <a:pt x="3010" y="3830"/>
                    <a:pt x="3131" y="4286"/>
                  </a:cubicBezTo>
                  <a:cubicBezTo>
                    <a:pt x="3223" y="4712"/>
                    <a:pt x="2979" y="5229"/>
                    <a:pt x="2554" y="5350"/>
                  </a:cubicBezTo>
                  <a:cubicBezTo>
                    <a:pt x="2189" y="5441"/>
                    <a:pt x="1764" y="5198"/>
                    <a:pt x="1520" y="4894"/>
                  </a:cubicBezTo>
                  <a:cubicBezTo>
                    <a:pt x="1308" y="4560"/>
                    <a:pt x="1216" y="4165"/>
                    <a:pt x="1125" y="377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0"/>
            <p:cNvSpPr/>
            <p:nvPr/>
          </p:nvSpPr>
          <p:spPr>
            <a:xfrm flipH="1">
              <a:off x="6570696" y="4486459"/>
              <a:ext cx="267979" cy="1595220"/>
            </a:xfrm>
            <a:custGeom>
              <a:avLst/>
              <a:gdLst/>
              <a:ahLst/>
              <a:cxnLst/>
              <a:rect l="l" t="t" r="r" b="b"/>
              <a:pathLst>
                <a:path w="6628" h="39455" fill="none" extrusionOk="0">
                  <a:moveTo>
                    <a:pt x="1" y="1"/>
                  </a:moveTo>
                  <a:cubicBezTo>
                    <a:pt x="1" y="1"/>
                    <a:pt x="1612" y="8815"/>
                    <a:pt x="6293" y="13132"/>
                  </a:cubicBezTo>
                  <a:cubicBezTo>
                    <a:pt x="6627" y="21794"/>
                    <a:pt x="6202" y="39454"/>
                    <a:pt x="6202" y="39454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0"/>
            <p:cNvSpPr/>
            <p:nvPr/>
          </p:nvSpPr>
          <p:spPr>
            <a:xfrm flipH="1">
              <a:off x="8035536" y="4472955"/>
              <a:ext cx="152426" cy="1649277"/>
            </a:xfrm>
            <a:custGeom>
              <a:avLst/>
              <a:gdLst/>
              <a:ahLst/>
              <a:cxnLst/>
              <a:rect l="l" t="t" r="r" b="b"/>
              <a:pathLst>
                <a:path w="3770" h="40792" fill="none" extrusionOk="0">
                  <a:moveTo>
                    <a:pt x="3769" y="0"/>
                  </a:moveTo>
                  <a:cubicBezTo>
                    <a:pt x="3769" y="0"/>
                    <a:pt x="2280" y="7569"/>
                    <a:pt x="0" y="10973"/>
                  </a:cubicBezTo>
                  <a:cubicBezTo>
                    <a:pt x="122" y="18451"/>
                    <a:pt x="1490" y="40791"/>
                    <a:pt x="1490" y="4079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0"/>
            <p:cNvSpPr/>
            <p:nvPr/>
          </p:nvSpPr>
          <p:spPr>
            <a:xfrm flipH="1">
              <a:off x="7777480" y="219840"/>
              <a:ext cx="62709" cy="215095"/>
            </a:xfrm>
            <a:custGeom>
              <a:avLst/>
              <a:gdLst/>
              <a:ahLst/>
              <a:cxnLst/>
              <a:rect l="l" t="t" r="r" b="b"/>
              <a:pathLst>
                <a:path w="1551" h="5320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791" y="639"/>
                    <a:pt x="304" y="1550"/>
                    <a:pt x="152" y="2523"/>
                  </a:cubicBezTo>
                  <a:cubicBezTo>
                    <a:pt x="0" y="3465"/>
                    <a:pt x="244" y="4499"/>
                    <a:pt x="760" y="5320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0"/>
            <p:cNvSpPr/>
            <p:nvPr/>
          </p:nvSpPr>
          <p:spPr>
            <a:xfrm flipH="1">
              <a:off x="7841398" y="377110"/>
              <a:ext cx="88504" cy="92224"/>
            </a:xfrm>
            <a:custGeom>
              <a:avLst/>
              <a:gdLst/>
              <a:ahLst/>
              <a:cxnLst/>
              <a:rect l="l" t="t" r="r" b="b"/>
              <a:pathLst>
                <a:path w="2189" h="2281" extrusionOk="0">
                  <a:moveTo>
                    <a:pt x="0" y="1"/>
                  </a:moveTo>
                  <a:lnTo>
                    <a:pt x="2189" y="2281"/>
                  </a:lnTo>
                  <a:cubicBezTo>
                    <a:pt x="1733" y="1308"/>
                    <a:pt x="943" y="4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0"/>
            <p:cNvSpPr/>
            <p:nvPr/>
          </p:nvSpPr>
          <p:spPr>
            <a:xfrm flipH="1">
              <a:off x="7890521" y="1340579"/>
              <a:ext cx="45526" cy="70068"/>
            </a:xfrm>
            <a:custGeom>
              <a:avLst/>
              <a:gdLst/>
              <a:ahLst/>
              <a:cxnLst/>
              <a:rect l="l" t="t" r="r" b="b"/>
              <a:pathLst>
                <a:path w="1126" h="1733" extrusionOk="0">
                  <a:moveTo>
                    <a:pt x="1095" y="0"/>
                  </a:moveTo>
                  <a:lnTo>
                    <a:pt x="0" y="1733"/>
                  </a:lnTo>
                  <a:cubicBezTo>
                    <a:pt x="669" y="1459"/>
                    <a:pt x="1125" y="699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0"/>
            <p:cNvSpPr/>
            <p:nvPr/>
          </p:nvSpPr>
          <p:spPr>
            <a:xfrm flipH="1">
              <a:off x="8394389" y="1796459"/>
              <a:ext cx="99582" cy="285163"/>
            </a:xfrm>
            <a:custGeom>
              <a:avLst/>
              <a:gdLst/>
              <a:ahLst/>
              <a:cxnLst/>
              <a:rect l="l" t="t" r="r" b="b"/>
              <a:pathLst>
                <a:path w="2463" h="7053" fill="none" extrusionOk="0">
                  <a:moveTo>
                    <a:pt x="852" y="1"/>
                  </a:moveTo>
                  <a:cubicBezTo>
                    <a:pt x="396" y="1277"/>
                    <a:pt x="1" y="2615"/>
                    <a:pt x="183" y="3952"/>
                  </a:cubicBezTo>
                  <a:cubicBezTo>
                    <a:pt x="335" y="5290"/>
                    <a:pt x="1156" y="6657"/>
                    <a:pt x="2463" y="705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0"/>
            <p:cNvSpPr/>
            <p:nvPr/>
          </p:nvSpPr>
          <p:spPr>
            <a:xfrm flipH="1">
              <a:off x="6627167" y="2664071"/>
              <a:ext cx="2004426" cy="817280"/>
            </a:xfrm>
            <a:custGeom>
              <a:avLst/>
              <a:gdLst/>
              <a:ahLst/>
              <a:cxnLst/>
              <a:rect l="l" t="t" r="r" b="b"/>
              <a:pathLst>
                <a:path w="49576" h="20214" fill="none" extrusionOk="0">
                  <a:moveTo>
                    <a:pt x="49576" y="2979"/>
                  </a:moveTo>
                  <a:cubicBezTo>
                    <a:pt x="49576" y="2979"/>
                    <a:pt x="45564" y="0"/>
                    <a:pt x="41278" y="182"/>
                  </a:cubicBezTo>
                  <a:cubicBezTo>
                    <a:pt x="36962" y="395"/>
                    <a:pt x="23071" y="1885"/>
                    <a:pt x="15229" y="3800"/>
                  </a:cubicBezTo>
                  <a:cubicBezTo>
                    <a:pt x="7356" y="5684"/>
                    <a:pt x="4377" y="6231"/>
                    <a:pt x="2311" y="9180"/>
                  </a:cubicBezTo>
                  <a:cubicBezTo>
                    <a:pt x="213" y="12098"/>
                    <a:pt x="1" y="14651"/>
                    <a:pt x="1368" y="16809"/>
                  </a:cubicBezTo>
                  <a:cubicBezTo>
                    <a:pt x="2736" y="18937"/>
                    <a:pt x="5624" y="20213"/>
                    <a:pt x="9879" y="19484"/>
                  </a:cubicBezTo>
                  <a:cubicBezTo>
                    <a:pt x="14135" y="18785"/>
                    <a:pt x="32585" y="10091"/>
                    <a:pt x="36567" y="8389"/>
                  </a:cubicBezTo>
                  <a:cubicBezTo>
                    <a:pt x="40518" y="6687"/>
                    <a:pt x="45837" y="4590"/>
                    <a:pt x="45837" y="459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0"/>
            <p:cNvSpPr/>
            <p:nvPr/>
          </p:nvSpPr>
          <p:spPr>
            <a:xfrm flipH="1">
              <a:off x="6189707" y="2941779"/>
              <a:ext cx="1501783" cy="427724"/>
            </a:xfrm>
            <a:custGeom>
              <a:avLst/>
              <a:gdLst/>
              <a:ahLst/>
              <a:cxnLst/>
              <a:rect l="l" t="t" r="r" b="b"/>
              <a:pathLst>
                <a:path w="37144" h="10579" fill="none" extrusionOk="0">
                  <a:moveTo>
                    <a:pt x="0" y="7599"/>
                  </a:moveTo>
                  <a:cubicBezTo>
                    <a:pt x="0" y="7599"/>
                    <a:pt x="13070" y="9727"/>
                    <a:pt x="21399" y="10153"/>
                  </a:cubicBezTo>
                  <a:cubicBezTo>
                    <a:pt x="29727" y="10578"/>
                    <a:pt x="33557" y="10487"/>
                    <a:pt x="35350" y="7235"/>
                  </a:cubicBezTo>
                  <a:cubicBezTo>
                    <a:pt x="37144" y="3952"/>
                    <a:pt x="35837" y="1"/>
                    <a:pt x="35837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0"/>
            <p:cNvSpPr/>
            <p:nvPr/>
          </p:nvSpPr>
          <p:spPr>
            <a:xfrm flipH="1">
              <a:off x="7285944" y="155930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0"/>
            <p:cNvSpPr/>
            <p:nvPr/>
          </p:nvSpPr>
          <p:spPr>
            <a:xfrm flipH="1">
              <a:off x="6585449" y="4504895"/>
              <a:ext cx="341686" cy="610837"/>
            </a:xfrm>
            <a:custGeom>
              <a:avLst/>
              <a:gdLst/>
              <a:ahLst/>
              <a:cxnLst/>
              <a:rect l="l" t="t" r="r" b="b"/>
              <a:pathLst>
                <a:path w="8451" h="15108" fill="none" extrusionOk="0">
                  <a:moveTo>
                    <a:pt x="0" y="1"/>
                  </a:moveTo>
                  <a:cubicBezTo>
                    <a:pt x="0" y="1"/>
                    <a:pt x="973" y="9545"/>
                    <a:pt x="8450" y="1510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0"/>
            <p:cNvSpPr/>
            <p:nvPr/>
          </p:nvSpPr>
          <p:spPr>
            <a:xfrm flipH="1">
              <a:off x="7959363" y="4488925"/>
              <a:ext cx="228599" cy="523586"/>
            </a:xfrm>
            <a:custGeom>
              <a:avLst/>
              <a:gdLst/>
              <a:ahLst/>
              <a:cxnLst/>
              <a:rect l="l" t="t" r="r" b="b"/>
              <a:pathLst>
                <a:path w="5654" h="12950" fill="none" extrusionOk="0">
                  <a:moveTo>
                    <a:pt x="5563" y="1"/>
                  </a:moveTo>
                  <a:cubicBezTo>
                    <a:pt x="5563" y="1"/>
                    <a:pt x="5654" y="5867"/>
                    <a:pt x="0" y="12949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0"/>
            <p:cNvSpPr/>
            <p:nvPr/>
          </p:nvSpPr>
          <p:spPr>
            <a:xfrm flipH="1">
              <a:off x="6992215" y="1603531"/>
              <a:ext cx="208949" cy="420365"/>
            </a:xfrm>
            <a:custGeom>
              <a:avLst/>
              <a:gdLst/>
              <a:ahLst/>
              <a:cxnLst/>
              <a:rect l="l" t="t" r="r" b="b"/>
              <a:pathLst>
                <a:path w="5168" h="10397" fill="none" extrusionOk="0">
                  <a:moveTo>
                    <a:pt x="0" y="1"/>
                  </a:moveTo>
                  <a:cubicBezTo>
                    <a:pt x="1064" y="457"/>
                    <a:pt x="2310" y="1247"/>
                    <a:pt x="3161" y="2432"/>
                  </a:cubicBezTo>
                  <a:cubicBezTo>
                    <a:pt x="4043" y="3679"/>
                    <a:pt x="4711" y="7235"/>
                    <a:pt x="5167" y="1039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0"/>
            <p:cNvSpPr/>
            <p:nvPr/>
          </p:nvSpPr>
          <p:spPr>
            <a:xfrm flipH="1">
              <a:off x="7735711" y="1629365"/>
              <a:ext cx="167143" cy="645204"/>
            </a:xfrm>
            <a:custGeom>
              <a:avLst/>
              <a:gdLst/>
              <a:ahLst/>
              <a:cxnLst/>
              <a:rect l="l" t="t" r="r" b="b"/>
              <a:pathLst>
                <a:path w="4134" h="15958" fill="none" extrusionOk="0">
                  <a:moveTo>
                    <a:pt x="4134" y="0"/>
                  </a:moveTo>
                  <a:cubicBezTo>
                    <a:pt x="2888" y="821"/>
                    <a:pt x="1338" y="2037"/>
                    <a:pt x="851" y="3374"/>
                  </a:cubicBezTo>
                  <a:cubicBezTo>
                    <a:pt x="0" y="5684"/>
                    <a:pt x="1125" y="15958"/>
                    <a:pt x="1125" y="15958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0"/>
            <p:cNvSpPr/>
            <p:nvPr/>
          </p:nvSpPr>
          <p:spPr>
            <a:xfrm flipH="1">
              <a:off x="7751680" y="2270815"/>
              <a:ext cx="180688" cy="179475"/>
            </a:xfrm>
            <a:custGeom>
              <a:avLst/>
              <a:gdLst/>
              <a:ahLst/>
              <a:cxnLst/>
              <a:rect l="l" t="t" r="r" b="b"/>
              <a:pathLst>
                <a:path w="4469" h="4439" fill="none" extrusionOk="0">
                  <a:moveTo>
                    <a:pt x="4469" y="2219"/>
                  </a:moveTo>
                  <a:cubicBezTo>
                    <a:pt x="4469" y="3435"/>
                    <a:pt x="3466" y="4438"/>
                    <a:pt x="2220" y="4438"/>
                  </a:cubicBezTo>
                  <a:cubicBezTo>
                    <a:pt x="1004" y="4438"/>
                    <a:pt x="1" y="3435"/>
                    <a:pt x="1" y="2219"/>
                  </a:cubicBezTo>
                  <a:cubicBezTo>
                    <a:pt x="1" y="973"/>
                    <a:pt x="1004" y="1"/>
                    <a:pt x="2220" y="1"/>
                  </a:cubicBezTo>
                  <a:cubicBezTo>
                    <a:pt x="3466" y="1"/>
                    <a:pt x="4469" y="973"/>
                    <a:pt x="4469" y="2219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0"/>
            <p:cNvSpPr/>
            <p:nvPr/>
          </p:nvSpPr>
          <p:spPr>
            <a:xfrm flipH="1">
              <a:off x="6857057" y="2012756"/>
              <a:ext cx="256861" cy="244610"/>
            </a:xfrm>
            <a:custGeom>
              <a:avLst/>
              <a:gdLst/>
              <a:ahLst/>
              <a:cxnLst/>
              <a:rect l="l" t="t" r="r" b="b"/>
              <a:pathLst>
                <a:path w="6353" h="6050" fill="none" extrusionOk="0">
                  <a:moveTo>
                    <a:pt x="395" y="5380"/>
                  </a:moveTo>
                  <a:cubicBezTo>
                    <a:pt x="395" y="5380"/>
                    <a:pt x="0" y="639"/>
                    <a:pt x="3192" y="304"/>
                  </a:cubicBezTo>
                  <a:cubicBezTo>
                    <a:pt x="6353" y="0"/>
                    <a:pt x="6353" y="6049"/>
                    <a:pt x="6353" y="6049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0"/>
            <p:cNvSpPr/>
            <p:nvPr/>
          </p:nvSpPr>
          <p:spPr>
            <a:xfrm flipH="1">
              <a:off x="6811583" y="2253593"/>
              <a:ext cx="79933" cy="79933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977" y="974"/>
                  </a:moveTo>
                  <a:cubicBezTo>
                    <a:pt x="1977" y="1521"/>
                    <a:pt x="1551" y="1977"/>
                    <a:pt x="973" y="1977"/>
                  </a:cubicBezTo>
                  <a:cubicBezTo>
                    <a:pt x="426" y="1977"/>
                    <a:pt x="1" y="1521"/>
                    <a:pt x="1" y="974"/>
                  </a:cubicBezTo>
                  <a:cubicBezTo>
                    <a:pt x="1" y="427"/>
                    <a:pt x="426" y="1"/>
                    <a:pt x="973" y="1"/>
                  </a:cubicBezTo>
                  <a:cubicBezTo>
                    <a:pt x="1551" y="1"/>
                    <a:pt x="1977" y="427"/>
                    <a:pt x="1977" y="974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0"/>
            <p:cNvSpPr/>
            <p:nvPr/>
          </p:nvSpPr>
          <p:spPr>
            <a:xfrm flipH="1">
              <a:off x="7053674" y="2226586"/>
              <a:ext cx="81146" cy="79892"/>
            </a:xfrm>
            <a:custGeom>
              <a:avLst/>
              <a:gdLst/>
              <a:ahLst/>
              <a:cxnLst/>
              <a:rect l="l" t="t" r="r" b="b"/>
              <a:pathLst>
                <a:path w="2007" h="1976" fill="none" extrusionOk="0">
                  <a:moveTo>
                    <a:pt x="2007" y="973"/>
                  </a:moveTo>
                  <a:cubicBezTo>
                    <a:pt x="2007" y="1520"/>
                    <a:pt x="1551" y="1976"/>
                    <a:pt x="1004" y="1976"/>
                  </a:cubicBezTo>
                  <a:cubicBezTo>
                    <a:pt x="456" y="1976"/>
                    <a:pt x="0" y="1520"/>
                    <a:pt x="0" y="973"/>
                  </a:cubicBezTo>
                  <a:cubicBezTo>
                    <a:pt x="0" y="426"/>
                    <a:pt x="456" y="0"/>
                    <a:pt x="1004" y="0"/>
                  </a:cubicBezTo>
                  <a:cubicBezTo>
                    <a:pt x="1551" y="0"/>
                    <a:pt x="2007" y="426"/>
                    <a:pt x="2007" y="973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0"/>
            <p:cNvSpPr/>
            <p:nvPr/>
          </p:nvSpPr>
          <p:spPr>
            <a:xfrm flipH="1">
              <a:off x="6606285" y="3240389"/>
              <a:ext cx="1616083" cy="207736"/>
            </a:xfrm>
            <a:custGeom>
              <a:avLst/>
              <a:gdLst/>
              <a:ahLst/>
              <a:cxnLst/>
              <a:rect l="l" t="t" r="r" b="b"/>
              <a:pathLst>
                <a:path w="39971" h="5138" extrusionOk="0">
                  <a:moveTo>
                    <a:pt x="13496" y="1"/>
                  </a:moveTo>
                  <a:lnTo>
                    <a:pt x="0" y="5137"/>
                  </a:lnTo>
                  <a:cubicBezTo>
                    <a:pt x="0" y="5137"/>
                    <a:pt x="7994" y="3101"/>
                    <a:pt x="13283" y="2189"/>
                  </a:cubicBezTo>
                  <a:cubicBezTo>
                    <a:pt x="13985" y="2069"/>
                    <a:pt x="14748" y="2017"/>
                    <a:pt x="15555" y="2017"/>
                  </a:cubicBezTo>
                  <a:cubicBezTo>
                    <a:pt x="20781" y="2017"/>
                    <a:pt x="27866" y="4197"/>
                    <a:pt x="32091" y="4197"/>
                  </a:cubicBezTo>
                  <a:cubicBezTo>
                    <a:pt x="32165" y="4197"/>
                    <a:pt x="32239" y="4197"/>
                    <a:pt x="32311" y="4195"/>
                  </a:cubicBezTo>
                  <a:cubicBezTo>
                    <a:pt x="37144" y="4104"/>
                    <a:pt x="39971" y="2979"/>
                    <a:pt x="39971" y="2979"/>
                  </a:cubicBezTo>
                  <a:lnTo>
                    <a:pt x="134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0"/>
            <p:cNvSpPr/>
            <p:nvPr/>
          </p:nvSpPr>
          <p:spPr>
            <a:xfrm flipH="1">
              <a:off x="6721860" y="2803026"/>
              <a:ext cx="277764" cy="142480"/>
            </a:xfrm>
            <a:custGeom>
              <a:avLst/>
              <a:gdLst/>
              <a:ahLst/>
              <a:cxnLst/>
              <a:rect l="l" t="t" r="r" b="b"/>
              <a:pathLst>
                <a:path w="6870" h="3524" extrusionOk="0">
                  <a:moveTo>
                    <a:pt x="6034" y="1"/>
                  </a:moveTo>
                  <a:cubicBezTo>
                    <a:pt x="5322" y="1"/>
                    <a:pt x="4261" y="115"/>
                    <a:pt x="3283" y="667"/>
                  </a:cubicBezTo>
                  <a:cubicBezTo>
                    <a:pt x="1581" y="1609"/>
                    <a:pt x="0" y="3524"/>
                    <a:pt x="0" y="3524"/>
                  </a:cubicBezTo>
                  <a:lnTo>
                    <a:pt x="5258" y="1183"/>
                  </a:lnTo>
                  <a:cubicBezTo>
                    <a:pt x="5258" y="1183"/>
                    <a:pt x="5654" y="332"/>
                    <a:pt x="6869" y="59"/>
                  </a:cubicBezTo>
                  <a:cubicBezTo>
                    <a:pt x="6869" y="59"/>
                    <a:pt x="6539" y="1"/>
                    <a:pt x="603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0"/>
            <p:cNvSpPr/>
            <p:nvPr/>
          </p:nvSpPr>
          <p:spPr>
            <a:xfrm flipH="1">
              <a:off x="6571877" y="4375885"/>
              <a:ext cx="1656635" cy="233532"/>
            </a:xfrm>
            <a:custGeom>
              <a:avLst/>
              <a:gdLst/>
              <a:ahLst/>
              <a:cxnLst/>
              <a:rect l="l" t="t" r="r" b="b"/>
              <a:pathLst>
                <a:path w="40974" h="5776" extrusionOk="0">
                  <a:moveTo>
                    <a:pt x="487" y="0"/>
                  </a:moveTo>
                  <a:lnTo>
                    <a:pt x="91" y="669"/>
                  </a:lnTo>
                  <a:lnTo>
                    <a:pt x="0" y="4651"/>
                  </a:lnTo>
                  <a:cubicBezTo>
                    <a:pt x="0" y="4651"/>
                    <a:pt x="4904" y="5317"/>
                    <a:pt x="13248" y="5317"/>
                  </a:cubicBezTo>
                  <a:cubicBezTo>
                    <a:pt x="15145" y="5317"/>
                    <a:pt x="17219" y="5282"/>
                    <a:pt x="19454" y="5198"/>
                  </a:cubicBezTo>
                  <a:cubicBezTo>
                    <a:pt x="22194" y="5099"/>
                    <a:pt x="24673" y="5059"/>
                    <a:pt x="26890" y="5059"/>
                  </a:cubicBezTo>
                  <a:cubicBezTo>
                    <a:pt x="36279" y="5059"/>
                    <a:pt x="40974" y="5775"/>
                    <a:pt x="40974" y="5775"/>
                  </a:cubicBezTo>
                  <a:lnTo>
                    <a:pt x="40244" y="31"/>
                  </a:lnTo>
                  <a:cubicBezTo>
                    <a:pt x="40244" y="31"/>
                    <a:pt x="37022" y="3587"/>
                    <a:pt x="23831" y="4104"/>
                  </a:cubicBezTo>
                  <a:cubicBezTo>
                    <a:pt x="22565" y="4156"/>
                    <a:pt x="21354" y="4181"/>
                    <a:pt x="20197" y="4181"/>
                  </a:cubicBezTo>
                  <a:cubicBezTo>
                    <a:pt x="9291" y="4181"/>
                    <a:pt x="3125" y="1979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0"/>
            <p:cNvSpPr/>
            <p:nvPr/>
          </p:nvSpPr>
          <p:spPr>
            <a:xfrm flipH="1">
              <a:off x="7300641" y="1308600"/>
              <a:ext cx="374880" cy="167184"/>
            </a:xfrm>
            <a:custGeom>
              <a:avLst/>
              <a:gdLst/>
              <a:ahLst/>
              <a:cxnLst/>
              <a:rect l="l" t="t" r="r" b="b"/>
              <a:pathLst>
                <a:path w="9272" h="4135" extrusionOk="0">
                  <a:moveTo>
                    <a:pt x="8997" y="1"/>
                  </a:moveTo>
                  <a:cubicBezTo>
                    <a:pt x="8997" y="1"/>
                    <a:pt x="5988" y="2372"/>
                    <a:pt x="5137" y="2493"/>
                  </a:cubicBezTo>
                  <a:cubicBezTo>
                    <a:pt x="5070" y="2503"/>
                    <a:pt x="4988" y="2508"/>
                    <a:pt x="4893" y="2508"/>
                  </a:cubicBezTo>
                  <a:cubicBezTo>
                    <a:pt x="3794" y="2508"/>
                    <a:pt x="1008" y="1876"/>
                    <a:pt x="0" y="1065"/>
                  </a:cubicBezTo>
                  <a:lnTo>
                    <a:pt x="0" y="1065"/>
                  </a:lnTo>
                  <a:lnTo>
                    <a:pt x="213" y="3101"/>
                  </a:lnTo>
                  <a:cubicBezTo>
                    <a:pt x="213" y="3101"/>
                    <a:pt x="2639" y="2825"/>
                    <a:pt x="4577" y="2825"/>
                  </a:cubicBezTo>
                  <a:cubicBezTo>
                    <a:pt x="4674" y="2825"/>
                    <a:pt x="4770" y="2826"/>
                    <a:pt x="4864" y="2828"/>
                  </a:cubicBezTo>
                  <a:cubicBezTo>
                    <a:pt x="6870" y="2858"/>
                    <a:pt x="9271" y="4135"/>
                    <a:pt x="9271" y="4135"/>
                  </a:cubicBezTo>
                  <a:lnTo>
                    <a:pt x="899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0"/>
            <p:cNvSpPr/>
            <p:nvPr/>
          </p:nvSpPr>
          <p:spPr>
            <a:xfrm flipH="1">
              <a:off x="7352261" y="297262"/>
              <a:ext cx="537090" cy="481780"/>
            </a:xfrm>
            <a:custGeom>
              <a:avLst/>
              <a:gdLst/>
              <a:ahLst/>
              <a:cxnLst/>
              <a:rect l="l" t="t" r="r" b="b"/>
              <a:pathLst>
                <a:path w="13284" h="11916" fill="none" extrusionOk="0">
                  <a:moveTo>
                    <a:pt x="13283" y="7265"/>
                  </a:moveTo>
                  <a:cubicBezTo>
                    <a:pt x="11308" y="8298"/>
                    <a:pt x="8937" y="8481"/>
                    <a:pt x="6809" y="7812"/>
                  </a:cubicBezTo>
                  <a:cubicBezTo>
                    <a:pt x="4712" y="7143"/>
                    <a:pt x="2888" y="5593"/>
                    <a:pt x="1855" y="3617"/>
                  </a:cubicBezTo>
                  <a:cubicBezTo>
                    <a:pt x="1551" y="3009"/>
                    <a:pt x="1308" y="2371"/>
                    <a:pt x="1368" y="1702"/>
                  </a:cubicBezTo>
                  <a:cubicBezTo>
                    <a:pt x="1429" y="1034"/>
                    <a:pt x="1885" y="365"/>
                    <a:pt x="2523" y="183"/>
                  </a:cubicBezTo>
                  <a:cubicBezTo>
                    <a:pt x="3314" y="0"/>
                    <a:pt x="4104" y="639"/>
                    <a:pt x="4378" y="1398"/>
                  </a:cubicBezTo>
                  <a:cubicBezTo>
                    <a:pt x="4742" y="2371"/>
                    <a:pt x="4408" y="3496"/>
                    <a:pt x="3800" y="4377"/>
                  </a:cubicBezTo>
                  <a:cubicBezTo>
                    <a:pt x="3222" y="5228"/>
                    <a:pt x="2402" y="5927"/>
                    <a:pt x="1703" y="6687"/>
                  </a:cubicBezTo>
                  <a:cubicBezTo>
                    <a:pt x="973" y="7447"/>
                    <a:pt x="304" y="8329"/>
                    <a:pt x="152" y="9362"/>
                  </a:cubicBezTo>
                  <a:cubicBezTo>
                    <a:pt x="1" y="10396"/>
                    <a:pt x="517" y="11581"/>
                    <a:pt x="1490" y="1191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0"/>
            <p:cNvSpPr/>
            <p:nvPr/>
          </p:nvSpPr>
          <p:spPr>
            <a:xfrm flipH="1">
              <a:off x="7174114" y="249313"/>
              <a:ext cx="45485" cy="253222"/>
            </a:xfrm>
            <a:custGeom>
              <a:avLst/>
              <a:gdLst/>
              <a:ahLst/>
              <a:cxnLst/>
              <a:rect l="l" t="t" r="r" b="b"/>
              <a:pathLst>
                <a:path w="1125" h="6263" fill="none" extrusionOk="0">
                  <a:moveTo>
                    <a:pt x="122" y="1"/>
                  </a:moveTo>
                  <a:cubicBezTo>
                    <a:pt x="547" y="1034"/>
                    <a:pt x="973" y="2098"/>
                    <a:pt x="1034" y="3192"/>
                  </a:cubicBezTo>
                  <a:cubicBezTo>
                    <a:pt x="1125" y="4317"/>
                    <a:pt x="821" y="5502"/>
                    <a:pt x="0" y="6262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0"/>
            <p:cNvSpPr/>
            <p:nvPr/>
          </p:nvSpPr>
          <p:spPr>
            <a:xfrm flipH="1">
              <a:off x="7276116" y="5029626"/>
              <a:ext cx="72534" cy="440015"/>
            </a:xfrm>
            <a:custGeom>
              <a:avLst/>
              <a:gdLst/>
              <a:ahLst/>
              <a:cxnLst/>
              <a:rect l="l" t="t" r="r" b="b"/>
              <a:pathLst>
                <a:path w="1794" h="10883" extrusionOk="0">
                  <a:moveTo>
                    <a:pt x="1" y="1"/>
                  </a:moveTo>
                  <a:lnTo>
                    <a:pt x="92" y="10882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0"/>
            <p:cNvSpPr/>
            <p:nvPr/>
          </p:nvSpPr>
          <p:spPr>
            <a:xfrm flipH="1">
              <a:off x="6976253" y="6667697"/>
              <a:ext cx="47952" cy="78720"/>
            </a:xfrm>
            <a:custGeom>
              <a:avLst/>
              <a:gdLst/>
              <a:ahLst/>
              <a:cxnLst/>
              <a:rect l="l" t="t" r="r" b="b"/>
              <a:pathLst>
                <a:path w="1186" h="1947" fill="none" extrusionOk="0">
                  <a:moveTo>
                    <a:pt x="0" y="1"/>
                  </a:moveTo>
                  <a:lnTo>
                    <a:pt x="1186" y="1946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0"/>
            <p:cNvSpPr/>
            <p:nvPr/>
          </p:nvSpPr>
          <p:spPr>
            <a:xfrm flipH="1">
              <a:off x="6688675" y="6713180"/>
              <a:ext cx="132777" cy="235998"/>
            </a:xfrm>
            <a:custGeom>
              <a:avLst/>
              <a:gdLst/>
              <a:ahLst/>
              <a:cxnLst/>
              <a:rect l="l" t="t" r="r" b="b"/>
              <a:pathLst>
                <a:path w="3284" h="5837" fill="none" extrusionOk="0">
                  <a:moveTo>
                    <a:pt x="3283" y="1"/>
                  </a:moveTo>
                  <a:cubicBezTo>
                    <a:pt x="2189" y="1946"/>
                    <a:pt x="1095" y="3891"/>
                    <a:pt x="0" y="583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0"/>
            <p:cNvSpPr/>
            <p:nvPr/>
          </p:nvSpPr>
          <p:spPr>
            <a:xfrm flipH="1">
              <a:off x="6702222" y="6856946"/>
              <a:ext cx="82359" cy="137709"/>
            </a:xfrm>
            <a:custGeom>
              <a:avLst/>
              <a:gdLst/>
              <a:ahLst/>
              <a:cxnLst/>
              <a:rect l="l" t="t" r="r" b="b"/>
              <a:pathLst>
                <a:path w="2037" h="3406" fill="none" extrusionOk="0">
                  <a:moveTo>
                    <a:pt x="2037" y="1"/>
                  </a:moveTo>
                  <a:cubicBezTo>
                    <a:pt x="1338" y="1125"/>
                    <a:pt x="669" y="2280"/>
                    <a:pt x="0" y="3405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0"/>
            <p:cNvSpPr/>
            <p:nvPr/>
          </p:nvSpPr>
          <p:spPr>
            <a:xfrm flipH="1">
              <a:off x="7874551" y="6581704"/>
              <a:ext cx="68855" cy="278977"/>
            </a:xfrm>
            <a:custGeom>
              <a:avLst/>
              <a:gdLst/>
              <a:ahLst/>
              <a:cxnLst/>
              <a:rect l="l" t="t" r="r" b="b"/>
              <a:pathLst>
                <a:path w="1703" h="6900" fill="none" extrusionOk="0">
                  <a:moveTo>
                    <a:pt x="0" y="0"/>
                  </a:moveTo>
                  <a:cubicBezTo>
                    <a:pt x="578" y="2280"/>
                    <a:pt x="1125" y="4590"/>
                    <a:pt x="1702" y="690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0"/>
            <p:cNvSpPr/>
            <p:nvPr/>
          </p:nvSpPr>
          <p:spPr>
            <a:xfrm flipH="1">
              <a:off x="7894241" y="6779524"/>
              <a:ext cx="52884" cy="195445"/>
            </a:xfrm>
            <a:custGeom>
              <a:avLst/>
              <a:gdLst/>
              <a:ahLst/>
              <a:cxnLst/>
              <a:rect l="l" t="t" r="r" b="b"/>
              <a:pathLst>
                <a:path w="1308" h="4834" fill="none" extrusionOk="0">
                  <a:moveTo>
                    <a:pt x="1" y="1"/>
                  </a:moveTo>
                  <a:cubicBezTo>
                    <a:pt x="426" y="1612"/>
                    <a:pt x="882" y="3223"/>
                    <a:pt x="1308" y="4834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0"/>
            <p:cNvSpPr/>
            <p:nvPr/>
          </p:nvSpPr>
          <p:spPr>
            <a:xfrm flipH="1">
              <a:off x="7676733" y="6657873"/>
              <a:ext cx="11078" cy="103262"/>
            </a:xfrm>
            <a:custGeom>
              <a:avLst/>
              <a:gdLst/>
              <a:ahLst/>
              <a:cxnLst/>
              <a:rect l="l" t="t" r="r" b="b"/>
              <a:pathLst>
                <a:path w="274" h="2554" fill="none" extrusionOk="0">
                  <a:moveTo>
                    <a:pt x="274" y="1"/>
                  </a:moveTo>
                  <a:cubicBezTo>
                    <a:pt x="183" y="852"/>
                    <a:pt x="92" y="1703"/>
                    <a:pt x="0" y="2554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70"/>
          <p:cNvGrpSpPr/>
          <p:nvPr/>
        </p:nvGrpSpPr>
        <p:grpSpPr>
          <a:xfrm>
            <a:off x="7669756" y="3514328"/>
            <a:ext cx="465582" cy="318260"/>
            <a:chOff x="5837600" y="1320725"/>
            <a:chExt cx="1830118" cy="1251023"/>
          </a:xfrm>
        </p:grpSpPr>
        <p:sp>
          <p:nvSpPr>
            <p:cNvPr id="1348" name="Google Shape;1348;p70"/>
            <p:cNvSpPr/>
            <p:nvPr/>
          </p:nvSpPr>
          <p:spPr>
            <a:xfrm>
              <a:off x="6153626" y="1387402"/>
              <a:ext cx="1514092" cy="1184346"/>
            </a:xfrm>
            <a:custGeom>
              <a:avLst/>
              <a:gdLst/>
              <a:ahLst/>
              <a:cxnLst/>
              <a:rect l="l" t="t" r="r" b="b"/>
              <a:pathLst>
                <a:path w="80494" h="62972" extrusionOk="0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0"/>
            <p:cNvSpPr/>
            <p:nvPr/>
          </p:nvSpPr>
          <p:spPr>
            <a:xfrm>
              <a:off x="5837600" y="1320725"/>
              <a:ext cx="1119740" cy="1084967"/>
            </a:xfrm>
            <a:custGeom>
              <a:avLst/>
              <a:gdLst/>
              <a:ahLst/>
              <a:cxnLst/>
              <a:rect l="l" t="t" r="r" b="b"/>
              <a:pathLst>
                <a:path w="59529" h="57688" extrusionOk="0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13491;p110"/>
          <p:cNvSpPr/>
          <p:nvPr/>
        </p:nvSpPr>
        <p:spPr>
          <a:xfrm>
            <a:off x="3983348" y="2383983"/>
            <a:ext cx="792088" cy="979175"/>
          </a:xfrm>
          <a:custGeom>
            <a:avLst/>
            <a:gdLst/>
            <a:ahLst/>
            <a:cxnLst/>
            <a:rect l="l" t="t" r="r" b="b"/>
            <a:pathLst>
              <a:path w="9169" h="11846" extrusionOk="0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4090;p112"/>
          <p:cNvGrpSpPr/>
          <p:nvPr/>
        </p:nvGrpSpPr>
        <p:grpSpPr>
          <a:xfrm>
            <a:off x="4866439" y="2380142"/>
            <a:ext cx="1046999" cy="965513"/>
            <a:chOff x="-49786250" y="2316650"/>
            <a:chExt cx="300900" cy="299450"/>
          </a:xfrm>
        </p:grpSpPr>
        <p:sp>
          <p:nvSpPr>
            <p:cNvPr id="82" name="Google Shape;14091;p112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092;p112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093;p112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094;p112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95;p112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96;p112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97;p112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537094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sz="4000" u="sng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6" name="Google Shape;956;p65"/>
          <p:cNvSpPr txBox="1">
            <a:spLocks noGrp="1"/>
          </p:cNvSpPr>
          <p:nvPr>
            <p:ph type="ctrTitle" idx="8"/>
          </p:nvPr>
        </p:nvSpPr>
        <p:spPr>
          <a:xfrm>
            <a:off x="5868144" y="3651870"/>
            <a:ext cx="316835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</a:t>
            </a:r>
            <a:r>
              <a:rPr lang="en-US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</a:t>
            </a: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TEMPERAMENT </a:t>
            </a:r>
            <a:r>
              <a:rPr lang="en-US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THINKING.</a:t>
            </a:r>
            <a:endParaRPr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7" name="Google Shape;957;p65"/>
          <p:cNvSpPr txBox="1">
            <a:spLocks noGrp="1"/>
          </p:cNvSpPr>
          <p:nvPr>
            <p:ph type="title" idx="9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9" name="Google Shape;959;p65"/>
          <p:cNvSpPr txBox="1">
            <a:spLocks noGrp="1"/>
          </p:cNvSpPr>
          <p:nvPr>
            <p:ph type="ctrTitle" idx="3"/>
          </p:nvPr>
        </p:nvSpPr>
        <p:spPr>
          <a:xfrm>
            <a:off x="1691680" y="3507854"/>
            <a:ext cx="241354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LOGICAL THINKING ?</a:t>
            </a:r>
            <a:endParaRPr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ctrTitle"/>
          </p:nvPr>
        </p:nvSpPr>
        <p:spPr>
          <a:xfrm>
            <a:off x="1619672" y="1779662"/>
            <a:ext cx="241354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SCIENTIFIC TEMPERAMENT ?</a:t>
            </a:r>
            <a:endParaRPr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1" name="Google Shape;961;p65"/>
          <p:cNvSpPr txBox="1">
            <a:spLocks noGrp="1"/>
          </p:cNvSpPr>
          <p:nvPr>
            <p:ph type="title" idx="2"/>
          </p:nvPr>
        </p:nvSpPr>
        <p:spPr>
          <a:xfrm>
            <a:off x="683568" y="149163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2" name="Google Shape;962;p65"/>
          <p:cNvSpPr txBox="1">
            <a:spLocks noGrp="1"/>
          </p:cNvSpPr>
          <p:nvPr>
            <p:ph type="title" idx="4"/>
          </p:nvPr>
        </p:nvSpPr>
        <p:spPr>
          <a:xfrm>
            <a:off x="810404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5" name="Google Shape;965;p65"/>
          <p:cNvSpPr txBox="1">
            <a:spLocks noGrp="1"/>
          </p:cNvSpPr>
          <p:nvPr>
            <p:ph type="ctrTitle" idx="6"/>
          </p:nvPr>
        </p:nvSpPr>
        <p:spPr>
          <a:xfrm>
            <a:off x="5868144" y="1779662"/>
            <a:ext cx="218298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 FROM FAMOUS </a:t>
            </a:r>
            <a:r>
              <a:rPr lang="en-IN" sz="2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PEOPLE.</a:t>
            </a:r>
            <a:endParaRPr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6" name="Google Shape;966;p65"/>
          <p:cNvSpPr txBox="1">
            <a:spLocks noGrp="1"/>
          </p:cNvSpPr>
          <p:nvPr>
            <p:ph type="title" idx="7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6"/>
          <p:cNvSpPr txBox="1">
            <a:spLocks noGrp="1"/>
          </p:cNvSpPr>
          <p:nvPr>
            <p:ph type="title"/>
          </p:nvPr>
        </p:nvSpPr>
        <p:spPr>
          <a:xfrm>
            <a:off x="1043607" y="142908"/>
            <a:ext cx="547674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SCIENTIFIC    TEMPERAMENT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2" name="Google Shape;972;p66"/>
          <p:cNvSpPr txBox="1">
            <a:spLocks noGrp="1"/>
          </p:cNvSpPr>
          <p:nvPr>
            <p:ph type="subTitle" idx="1"/>
          </p:nvPr>
        </p:nvSpPr>
        <p:spPr>
          <a:xfrm>
            <a:off x="264492" y="1844943"/>
            <a:ext cx="5728483" cy="69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temperament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state of mind which does not accept 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believe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anything but the truth and think logically and rationally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temperament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application of scientific method in day to day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life, which include questioning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observing, physical reality,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testing, analyzing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communicating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temperament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an attitude which involves the application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LOGIC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Discussion,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analysis are the vital part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temperament.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3" name="Google Shape;973;p66"/>
          <p:cNvSpPr/>
          <p:nvPr/>
        </p:nvSpPr>
        <p:spPr>
          <a:xfrm>
            <a:off x="4905950" y="40728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6"/>
          <p:cNvSpPr/>
          <p:nvPr/>
        </p:nvSpPr>
        <p:spPr>
          <a:xfrm>
            <a:off x="49818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6"/>
          <p:cNvSpPr/>
          <p:nvPr/>
        </p:nvSpPr>
        <p:spPr>
          <a:xfrm>
            <a:off x="5058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6"/>
          <p:cNvSpPr/>
          <p:nvPr/>
        </p:nvSpPr>
        <p:spPr>
          <a:xfrm>
            <a:off x="5134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6"/>
          <p:cNvSpPr/>
          <p:nvPr/>
        </p:nvSpPr>
        <p:spPr>
          <a:xfrm>
            <a:off x="52103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6"/>
          <p:cNvSpPr/>
          <p:nvPr/>
        </p:nvSpPr>
        <p:spPr>
          <a:xfrm>
            <a:off x="52870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6"/>
          <p:cNvSpPr/>
          <p:nvPr/>
        </p:nvSpPr>
        <p:spPr>
          <a:xfrm>
            <a:off x="5362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6"/>
          <p:cNvSpPr/>
          <p:nvPr/>
        </p:nvSpPr>
        <p:spPr>
          <a:xfrm>
            <a:off x="54396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6"/>
          <p:cNvSpPr/>
          <p:nvPr/>
        </p:nvSpPr>
        <p:spPr>
          <a:xfrm>
            <a:off x="5515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6"/>
          <p:cNvSpPr/>
          <p:nvPr/>
        </p:nvSpPr>
        <p:spPr>
          <a:xfrm>
            <a:off x="5591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6"/>
          <p:cNvSpPr/>
          <p:nvPr/>
        </p:nvSpPr>
        <p:spPr>
          <a:xfrm>
            <a:off x="5668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6"/>
          <p:cNvSpPr/>
          <p:nvPr/>
        </p:nvSpPr>
        <p:spPr>
          <a:xfrm>
            <a:off x="57440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>
            <a:off x="5819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>
            <a:off x="58966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>
            <a:off x="59725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>
            <a:off x="60492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>
            <a:off x="6125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4905950" y="42329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49818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5058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5134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52103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>
            <a:off x="52870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>
            <a:off x="5362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>
            <a:off x="54396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6"/>
          <p:cNvSpPr/>
          <p:nvPr/>
        </p:nvSpPr>
        <p:spPr>
          <a:xfrm>
            <a:off x="5515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66"/>
          <p:cNvSpPr/>
          <p:nvPr/>
        </p:nvSpPr>
        <p:spPr>
          <a:xfrm>
            <a:off x="5591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6"/>
          <p:cNvSpPr/>
          <p:nvPr/>
        </p:nvSpPr>
        <p:spPr>
          <a:xfrm>
            <a:off x="5668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6"/>
          <p:cNvSpPr/>
          <p:nvPr/>
        </p:nvSpPr>
        <p:spPr>
          <a:xfrm>
            <a:off x="57440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6"/>
          <p:cNvSpPr/>
          <p:nvPr/>
        </p:nvSpPr>
        <p:spPr>
          <a:xfrm>
            <a:off x="5819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6"/>
          <p:cNvSpPr/>
          <p:nvPr/>
        </p:nvSpPr>
        <p:spPr>
          <a:xfrm>
            <a:off x="58966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6"/>
          <p:cNvSpPr/>
          <p:nvPr/>
        </p:nvSpPr>
        <p:spPr>
          <a:xfrm>
            <a:off x="59725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6"/>
          <p:cNvSpPr/>
          <p:nvPr/>
        </p:nvSpPr>
        <p:spPr>
          <a:xfrm>
            <a:off x="60492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6"/>
          <p:cNvSpPr/>
          <p:nvPr/>
        </p:nvSpPr>
        <p:spPr>
          <a:xfrm>
            <a:off x="6125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66"/>
          <p:cNvGrpSpPr/>
          <p:nvPr/>
        </p:nvGrpSpPr>
        <p:grpSpPr>
          <a:xfrm>
            <a:off x="5915025" y="95250"/>
            <a:ext cx="3308195" cy="5210119"/>
            <a:chOff x="6067425" y="95250"/>
            <a:chExt cx="3308195" cy="5210119"/>
          </a:xfrm>
        </p:grpSpPr>
        <p:sp>
          <p:nvSpPr>
            <p:cNvPr id="1008" name="Google Shape;1008;p66"/>
            <p:cNvSpPr/>
            <p:nvPr/>
          </p:nvSpPr>
          <p:spPr>
            <a:xfrm>
              <a:off x="6209418" y="2318951"/>
              <a:ext cx="354981" cy="310444"/>
            </a:xfrm>
            <a:custGeom>
              <a:avLst/>
              <a:gdLst/>
              <a:ahLst/>
              <a:cxnLst/>
              <a:rect l="l" t="t" r="r" b="b"/>
              <a:pathLst>
                <a:path w="11703" h="10244" extrusionOk="0">
                  <a:moveTo>
                    <a:pt x="1733" y="0"/>
                  </a:moveTo>
                  <a:cubicBezTo>
                    <a:pt x="1733" y="0"/>
                    <a:pt x="152" y="2128"/>
                    <a:pt x="0" y="2797"/>
                  </a:cubicBezTo>
                  <a:cubicBezTo>
                    <a:pt x="0" y="2797"/>
                    <a:pt x="2645" y="4043"/>
                    <a:pt x="5168" y="5654"/>
                  </a:cubicBezTo>
                  <a:cubicBezTo>
                    <a:pt x="7691" y="7265"/>
                    <a:pt x="11368" y="10243"/>
                    <a:pt x="11368" y="10243"/>
                  </a:cubicBezTo>
                  <a:lnTo>
                    <a:pt x="11703" y="8876"/>
                  </a:lnTo>
                  <a:cubicBezTo>
                    <a:pt x="11703" y="8876"/>
                    <a:pt x="6414" y="6079"/>
                    <a:pt x="4894" y="4529"/>
                  </a:cubicBezTo>
                  <a:cubicBezTo>
                    <a:pt x="3374" y="2948"/>
                    <a:pt x="173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6"/>
            <p:cNvSpPr/>
            <p:nvPr/>
          </p:nvSpPr>
          <p:spPr>
            <a:xfrm>
              <a:off x="6755249" y="3398585"/>
              <a:ext cx="1315703" cy="187042"/>
            </a:xfrm>
            <a:custGeom>
              <a:avLst/>
              <a:gdLst/>
              <a:ahLst/>
              <a:cxnLst/>
              <a:rect l="l" t="t" r="r" b="b"/>
              <a:pathLst>
                <a:path w="43376" h="6172" extrusionOk="0">
                  <a:moveTo>
                    <a:pt x="43375" y="1"/>
                  </a:moveTo>
                  <a:lnTo>
                    <a:pt x="43375" y="1"/>
                  </a:lnTo>
                  <a:cubicBezTo>
                    <a:pt x="43375" y="1"/>
                    <a:pt x="38512" y="2372"/>
                    <a:pt x="23770" y="2797"/>
                  </a:cubicBezTo>
                  <a:cubicBezTo>
                    <a:pt x="22129" y="2844"/>
                    <a:pt x="20561" y="2865"/>
                    <a:pt x="19070" y="2865"/>
                  </a:cubicBezTo>
                  <a:cubicBezTo>
                    <a:pt x="7142" y="2865"/>
                    <a:pt x="153" y="1521"/>
                    <a:pt x="153" y="1521"/>
                  </a:cubicBezTo>
                  <a:lnTo>
                    <a:pt x="153" y="1521"/>
                  </a:lnTo>
                  <a:cubicBezTo>
                    <a:pt x="852" y="2584"/>
                    <a:pt x="1" y="6171"/>
                    <a:pt x="1" y="6171"/>
                  </a:cubicBezTo>
                  <a:cubicBezTo>
                    <a:pt x="1" y="6171"/>
                    <a:pt x="9606" y="3952"/>
                    <a:pt x="19971" y="3831"/>
                  </a:cubicBezTo>
                  <a:cubicBezTo>
                    <a:pt x="30336" y="3739"/>
                    <a:pt x="43163" y="2463"/>
                    <a:pt x="43163" y="2463"/>
                  </a:cubicBezTo>
                  <a:lnTo>
                    <a:pt x="4337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7382224" y="4029218"/>
              <a:ext cx="160459" cy="144131"/>
            </a:xfrm>
            <a:custGeom>
              <a:avLst/>
              <a:gdLst/>
              <a:ahLst/>
              <a:cxnLst/>
              <a:rect l="l" t="t" r="r" b="b"/>
              <a:pathLst>
                <a:path w="5290" h="4756" extrusionOk="0">
                  <a:moveTo>
                    <a:pt x="1969" y="0"/>
                  </a:moveTo>
                  <a:cubicBezTo>
                    <a:pt x="1304" y="0"/>
                    <a:pt x="619" y="52"/>
                    <a:pt x="1" y="196"/>
                  </a:cubicBezTo>
                  <a:cubicBezTo>
                    <a:pt x="1" y="196"/>
                    <a:pt x="1369" y="2354"/>
                    <a:pt x="1642" y="3996"/>
                  </a:cubicBezTo>
                  <a:cubicBezTo>
                    <a:pt x="2372" y="561"/>
                    <a:pt x="2341" y="318"/>
                    <a:pt x="2341" y="318"/>
                  </a:cubicBezTo>
                  <a:lnTo>
                    <a:pt x="3405" y="318"/>
                  </a:lnTo>
                  <a:lnTo>
                    <a:pt x="3922" y="4755"/>
                  </a:lnTo>
                  <a:lnTo>
                    <a:pt x="5290" y="348"/>
                  </a:lnTo>
                  <a:cubicBezTo>
                    <a:pt x="5290" y="348"/>
                    <a:pt x="3692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6837303" y="4785019"/>
              <a:ext cx="89481" cy="180557"/>
            </a:xfrm>
            <a:custGeom>
              <a:avLst/>
              <a:gdLst/>
              <a:ahLst/>
              <a:cxnLst/>
              <a:rect l="l" t="t" r="r" b="b"/>
              <a:pathLst>
                <a:path w="2950" h="5958" fill="none" extrusionOk="0">
                  <a:moveTo>
                    <a:pt x="1" y="0"/>
                  </a:moveTo>
                  <a:cubicBezTo>
                    <a:pt x="1004" y="2006"/>
                    <a:pt x="1977" y="3982"/>
                    <a:pt x="2949" y="595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7036476" y="4865151"/>
              <a:ext cx="41525" cy="154768"/>
            </a:xfrm>
            <a:custGeom>
              <a:avLst/>
              <a:gdLst/>
              <a:ahLst/>
              <a:cxnLst/>
              <a:rect l="l" t="t" r="r" b="b"/>
              <a:pathLst>
                <a:path w="1369" h="5107" fill="none" extrusionOk="0">
                  <a:moveTo>
                    <a:pt x="1368" y="0"/>
                  </a:moveTo>
                  <a:cubicBezTo>
                    <a:pt x="912" y="1703"/>
                    <a:pt x="456" y="3405"/>
                    <a:pt x="0" y="5107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7039237" y="4951739"/>
              <a:ext cx="73799" cy="148343"/>
            </a:xfrm>
            <a:custGeom>
              <a:avLst/>
              <a:gdLst/>
              <a:ahLst/>
              <a:cxnLst/>
              <a:rect l="l" t="t" r="r" b="b"/>
              <a:pathLst>
                <a:path w="2433" h="4895" fill="none" extrusionOk="0">
                  <a:moveTo>
                    <a:pt x="2432" y="1"/>
                  </a:moveTo>
                  <a:lnTo>
                    <a:pt x="1" y="4894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7805444" y="4817235"/>
              <a:ext cx="71008" cy="108734"/>
            </a:xfrm>
            <a:custGeom>
              <a:avLst/>
              <a:gdLst/>
              <a:ahLst/>
              <a:cxnLst/>
              <a:rect l="l" t="t" r="r" b="b"/>
              <a:pathLst>
                <a:path w="2341" h="3588" fill="none" extrusionOk="0">
                  <a:moveTo>
                    <a:pt x="0" y="1"/>
                  </a:moveTo>
                  <a:cubicBezTo>
                    <a:pt x="791" y="1186"/>
                    <a:pt x="1581" y="2402"/>
                    <a:pt x="2341" y="358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7856163" y="4967408"/>
              <a:ext cx="17532" cy="25820"/>
            </a:xfrm>
            <a:custGeom>
              <a:avLst/>
              <a:gdLst/>
              <a:ahLst/>
              <a:cxnLst/>
              <a:rect l="l" t="t" r="r" b="b"/>
              <a:pathLst>
                <a:path w="578" h="852" fill="none" extrusionOk="0">
                  <a:moveTo>
                    <a:pt x="0" y="0"/>
                  </a:moveTo>
                  <a:cubicBezTo>
                    <a:pt x="183" y="304"/>
                    <a:pt x="365" y="578"/>
                    <a:pt x="578" y="85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8049785" y="4881729"/>
              <a:ext cx="38735" cy="149252"/>
            </a:xfrm>
            <a:custGeom>
              <a:avLst/>
              <a:gdLst/>
              <a:ahLst/>
              <a:cxnLst/>
              <a:rect l="l" t="t" r="r" b="b"/>
              <a:pathLst>
                <a:path w="1277" h="4925" fill="none" extrusionOk="0">
                  <a:moveTo>
                    <a:pt x="1277" y="1"/>
                  </a:moveTo>
                  <a:cubicBezTo>
                    <a:pt x="851" y="1642"/>
                    <a:pt x="426" y="3283"/>
                    <a:pt x="0" y="4925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8045174" y="5004261"/>
              <a:ext cx="50746" cy="172284"/>
            </a:xfrm>
            <a:custGeom>
              <a:avLst/>
              <a:gdLst/>
              <a:ahLst/>
              <a:cxnLst/>
              <a:rect l="l" t="t" r="r" b="b"/>
              <a:pathLst>
                <a:path w="1673" h="5685" fill="none" extrusionOk="0">
                  <a:moveTo>
                    <a:pt x="1672" y="0"/>
                  </a:moveTo>
                  <a:cubicBezTo>
                    <a:pt x="1125" y="1885"/>
                    <a:pt x="547" y="3800"/>
                    <a:pt x="0" y="5684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7130512" y="1356273"/>
              <a:ext cx="368843" cy="127160"/>
            </a:xfrm>
            <a:custGeom>
              <a:avLst/>
              <a:gdLst/>
              <a:ahLst/>
              <a:cxnLst/>
              <a:rect l="l" t="t" r="r" b="b"/>
              <a:pathLst>
                <a:path w="12160" h="4196" extrusionOk="0">
                  <a:moveTo>
                    <a:pt x="1" y="1"/>
                  </a:moveTo>
                  <a:lnTo>
                    <a:pt x="639" y="4195"/>
                  </a:lnTo>
                  <a:cubicBezTo>
                    <a:pt x="639" y="4195"/>
                    <a:pt x="2280" y="3314"/>
                    <a:pt x="6414" y="3192"/>
                  </a:cubicBezTo>
                  <a:cubicBezTo>
                    <a:pt x="6681" y="3184"/>
                    <a:pt x="6937" y="3181"/>
                    <a:pt x="7183" y="3181"/>
                  </a:cubicBezTo>
                  <a:cubicBezTo>
                    <a:pt x="10749" y="3181"/>
                    <a:pt x="12159" y="3952"/>
                    <a:pt x="12159" y="3952"/>
                  </a:cubicBezTo>
                  <a:lnTo>
                    <a:pt x="11582" y="62"/>
                  </a:lnTo>
                  <a:cubicBezTo>
                    <a:pt x="11582" y="62"/>
                    <a:pt x="11156" y="2189"/>
                    <a:pt x="6627" y="2554"/>
                  </a:cubicBezTo>
                  <a:cubicBezTo>
                    <a:pt x="6345" y="2579"/>
                    <a:pt x="6071" y="2590"/>
                    <a:pt x="5807" y="2590"/>
                  </a:cubicBezTo>
                  <a:cubicBezTo>
                    <a:pt x="1870" y="259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6687028" y="2367776"/>
              <a:ext cx="68248" cy="159374"/>
            </a:xfrm>
            <a:custGeom>
              <a:avLst/>
              <a:gdLst/>
              <a:ahLst/>
              <a:cxnLst/>
              <a:rect l="l" t="t" r="r" b="b"/>
              <a:pathLst>
                <a:path w="2250" h="5259" extrusionOk="0">
                  <a:moveTo>
                    <a:pt x="700" y="0"/>
                  </a:moveTo>
                  <a:lnTo>
                    <a:pt x="0" y="5259"/>
                  </a:lnTo>
                  <a:lnTo>
                    <a:pt x="0" y="5259"/>
                  </a:lnTo>
                  <a:lnTo>
                    <a:pt x="2250" y="3465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7387775" y="1993755"/>
              <a:ext cx="6461" cy="128978"/>
            </a:xfrm>
            <a:custGeom>
              <a:avLst/>
              <a:gdLst/>
              <a:ahLst/>
              <a:cxnLst/>
              <a:rect l="l" t="t" r="r" b="b"/>
              <a:pathLst>
                <a:path w="213" h="4256" fill="none" extrusionOk="0">
                  <a:moveTo>
                    <a:pt x="0" y="0"/>
                  </a:moveTo>
                  <a:lnTo>
                    <a:pt x="213" y="4256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6067425" y="2323558"/>
              <a:ext cx="490537" cy="784839"/>
            </a:xfrm>
            <a:custGeom>
              <a:avLst/>
              <a:gdLst/>
              <a:ahLst/>
              <a:cxnLst/>
              <a:rect l="l" t="t" r="r" b="b"/>
              <a:pathLst>
                <a:path w="16172" h="25898" fill="none" extrusionOk="0">
                  <a:moveTo>
                    <a:pt x="16171" y="25897"/>
                  </a:moveTo>
                  <a:cubicBezTo>
                    <a:pt x="12280" y="23162"/>
                    <a:pt x="3648" y="16930"/>
                    <a:pt x="2554" y="14742"/>
                  </a:cubicBezTo>
                  <a:cubicBezTo>
                    <a:pt x="1" y="9757"/>
                    <a:pt x="6414" y="0"/>
                    <a:pt x="6414" y="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6726675" y="197688"/>
              <a:ext cx="1065823" cy="1125558"/>
            </a:xfrm>
            <a:custGeom>
              <a:avLst/>
              <a:gdLst/>
              <a:ahLst/>
              <a:cxnLst/>
              <a:rect l="l" t="t" r="r" b="b"/>
              <a:pathLst>
                <a:path w="35138" h="37141" extrusionOk="0">
                  <a:moveTo>
                    <a:pt x="17374" y="0"/>
                  </a:moveTo>
                  <a:cubicBezTo>
                    <a:pt x="14292" y="0"/>
                    <a:pt x="11046" y="1075"/>
                    <a:pt x="9514" y="4338"/>
                  </a:cubicBezTo>
                  <a:cubicBezTo>
                    <a:pt x="4590" y="6617"/>
                    <a:pt x="5259" y="12453"/>
                    <a:pt x="5259" y="12453"/>
                  </a:cubicBezTo>
                  <a:cubicBezTo>
                    <a:pt x="5259" y="12453"/>
                    <a:pt x="1216" y="12484"/>
                    <a:pt x="608" y="19201"/>
                  </a:cubicBezTo>
                  <a:cubicBezTo>
                    <a:pt x="0" y="25919"/>
                    <a:pt x="4590" y="28229"/>
                    <a:pt x="4590" y="28229"/>
                  </a:cubicBezTo>
                  <a:lnTo>
                    <a:pt x="4925" y="28411"/>
                  </a:lnTo>
                  <a:cubicBezTo>
                    <a:pt x="4925" y="28411"/>
                    <a:pt x="4742" y="27317"/>
                    <a:pt x="5137" y="26071"/>
                  </a:cubicBezTo>
                  <a:cubicBezTo>
                    <a:pt x="5563" y="24824"/>
                    <a:pt x="6140" y="24216"/>
                    <a:pt x="7204" y="24004"/>
                  </a:cubicBezTo>
                  <a:cubicBezTo>
                    <a:pt x="7296" y="23982"/>
                    <a:pt x="7385" y="23972"/>
                    <a:pt x="7470" y="23972"/>
                  </a:cubicBezTo>
                  <a:cubicBezTo>
                    <a:pt x="8346" y="23972"/>
                    <a:pt x="8876" y="25007"/>
                    <a:pt x="8876" y="25007"/>
                  </a:cubicBezTo>
                  <a:lnTo>
                    <a:pt x="10001" y="31511"/>
                  </a:lnTo>
                  <a:lnTo>
                    <a:pt x="10092" y="33305"/>
                  </a:lnTo>
                  <a:cubicBezTo>
                    <a:pt x="10092" y="33305"/>
                    <a:pt x="10213" y="33305"/>
                    <a:pt x="9119" y="33821"/>
                  </a:cubicBezTo>
                  <a:cubicBezTo>
                    <a:pt x="8965" y="33896"/>
                    <a:pt x="8804" y="33929"/>
                    <a:pt x="8641" y="33929"/>
                  </a:cubicBezTo>
                  <a:cubicBezTo>
                    <a:pt x="7687" y="33929"/>
                    <a:pt x="6688" y="32818"/>
                    <a:pt x="6688" y="32818"/>
                  </a:cubicBezTo>
                  <a:lnTo>
                    <a:pt x="6688" y="32818"/>
                  </a:lnTo>
                  <a:cubicBezTo>
                    <a:pt x="6688" y="32818"/>
                    <a:pt x="6992" y="34399"/>
                    <a:pt x="8207" y="36040"/>
                  </a:cubicBezTo>
                  <a:cubicBezTo>
                    <a:pt x="8873" y="36933"/>
                    <a:pt x="10006" y="37141"/>
                    <a:pt x="10918" y="37141"/>
                  </a:cubicBezTo>
                  <a:cubicBezTo>
                    <a:pt x="11714" y="37141"/>
                    <a:pt x="12341" y="36983"/>
                    <a:pt x="12341" y="36983"/>
                  </a:cubicBezTo>
                  <a:lnTo>
                    <a:pt x="10426" y="33669"/>
                  </a:lnTo>
                  <a:lnTo>
                    <a:pt x="10305" y="33031"/>
                  </a:lnTo>
                  <a:lnTo>
                    <a:pt x="10183" y="32302"/>
                  </a:lnTo>
                  <a:lnTo>
                    <a:pt x="10092" y="31754"/>
                  </a:lnTo>
                  <a:lnTo>
                    <a:pt x="8937" y="24976"/>
                  </a:lnTo>
                  <a:lnTo>
                    <a:pt x="8998" y="20113"/>
                  </a:lnTo>
                  <a:cubicBezTo>
                    <a:pt x="8998" y="20113"/>
                    <a:pt x="9697" y="19292"/>
                    <a:pt x="11368" y="17225"/>
                  </a:cubicBezTo>
                  <a:cubicBezTo>
                    <a:pt x="12576" y="15683"/>
                    <a:pt x="15410" y="15045"/>
                    <a:pt x="18301" y="15045"/>
                  </a:cubicBezTo>
                  <a:cubicBezTo>
                    <a:pt x="19341" y="15045"/>
                    <a:pt x="20388" y="15127"/>
                    <a:pt x="21369" y="15280"/>
                  </a:cubicBezTo>
                  <a:cubicBezTo>
                    <a:pt x="25107" y="15858"/>
                    <a:pt x="28086" y="20113"/>
                    <a:pt x="28086" y="20113"/>
                  </a:cubicBezTo>
                  <a:cubicBezTo>
                    <a:pt x="28086" y="20113"/>
                    <a:pt x="28268" y="20478"/>
                    <a:pt x="28329" y="23821"/>
                  </a:cubicBezTo>
                  <a:cubicBezTo>
                    <a:pt x="28360" y="23821"/>
                    <a:pt x="28390" y="23791"/>
                    <a:pt x="28420" y="23760"/>
                  </a:cubicBezTo>
                  <a:cubicBezTo>
                    <a:pt x="28481" y="23669"/>
                    <a:pt x="28542" y="23578"/>
                    <a:pt x="28603" y="23517"/>
                  </a:cubicBezTo>
                  <a:cubicBezTo>
                    <a:pt x="29137" y="22796"/>
                    <a:pt x="29953" y="21817"/>
                    <a:pt x="30927" y="21817"/>
                  </a:cubicBezTo>
                  <a:cubicBezTo>
                    <a:pt x="31061" y="21817"/>
                    <a:pt x="31198" y="21835"/>
                    <a:pt x="31338" y="21876"/>
                  </a:cubicBezTo>
                  <a:cubicBezTo>
                    <a:pt x="32341" y="22149"/>
                    <a:pt x="32645" y="23365"/>
                    <a:pt x="32797" y="24247"/>
                  </a:cubicBezTo>
                  <a:cubicBezTo>
                    <a:pt x="32919" y="24885"/>
                    <a:pt x="32980" y="25523"/>
                    <a:pt x="32919" y="26192"/>
                  </a:cubicBezTo>
                  <a:cubicBezTo>
                    <a:pt x="32858" y="26891"/>
                    <a:pt x="32706" y="27560"/>
                    <a:pt x="32433" y="28229"/>
                  </a:cubicBezTo>
                  <a:cubicBezTo>
                    <a:pt x="32189" y="28867"/>
                    <a:pt x="31855" y="29505"/>
                    <a:pt x="31430" y="30083"/>
                  </a:cubicBezTo>
                  <a:cubicBezTo>
                    <a:pt x="31095" y="30569"/>
                    <a:pt x="30700" y="31025"/>
                    <a:pt x="30123" y="31268"/>
                  </a:cubicBezTo>
                  <a:cubicBezTo>
                    <a:pt x="29814" y="31408"/>
                    <a:pt x="29493" y="31471"/>
                    <a:pt x="29171" y="31471"/>
                  </a:cubicBezTo>
                  <a:cubicBezTo>
                    <a:pt x="28794" y="31471"/>
                    <a:pt x="28416" y="31385"/>
                    <a:pt x="28056" y="31238"/>
                  </a:cubicBezTo>
                  <a:cubicBezTo>
                    <a:pt x="27691" y="33761"/>
                    <a:pt x="27113" y="35007"/>
                    <a:pt x="27113" y="35007"/>
                  </a:cubicBezTo>
                  <a:cubicBezTo>
                    <a:pt x="27574" y="35302"/>
                    <a:pt x="28001" y="35434"/>
                    <a:pt x="28403" y="35434"/>
                  </a:cubicBezTo>
                  <a:cubicBezTo>
                    <a:pt x="30076" y="35434"/>
                    <a:pt x="31334" y="33152"/>
                    <a:pt x="32828" y="30751"/>
                  </a:cubicBezTo>
                  <a:cubicBezTo>
                    <a:pt x="34682" y="27773"/>
                    <a:pt x="35138" y="24642"/>
                    <a:pt x="34773" y="20812"/>
                  </a:cubicBezTo>
                  <a:cubicBezTo>
                    <a:pt x="34378" y="16982"/>
                    <a:pt x="33740" y="15554"/>
                    <a:pt x="28998" y="11298"/>
                  </a:cubicBezTo>
                  <a:cubicBezTo>
                    <a:pt x="28299" y="6435"/>
                    <a:pt x="26384" y="3395"/>
                    <a:pt x="23618" y="1572"/>
                  </a:cubicBezTo>
                  <a:cubicBezTo>
                    <a:pt x="22353" y="733"/>
                    <a:pt x="19919" y="0"/>
                    <a:pt x="1737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6669495" y="2018637"/>
              <a:ext cx="137406" cy="899968"/>
            </a:xfrm>
            <a:custGeom>
              <a:avLst/>
              <a:gdLst/>
              <a:ahLst/>
              <a:cxnLst/>
              <a:rect l="l" t="t" r="r" b="b"/>
              <a:pathLst>
                <a:path w="4530" h="29697" fill="none" extrusionOk="0">
                  <a:moveTo>
                    <a:pt x="1" y="0"/>
                  </a:moveTo>
                  <a:cubicBezTo>
                    <a:pt x="1" y="0"/>
                    <a:pt x="92" y="10395"/>
                    <a:pt x="2889" y="15137"/>
                  </a:cubicBezTo>
                  <a:cubicBezTo>
                    <a:pt x="4530" y="21551"/>
                    <a:pt x="4287" y="22979"/>
                    <a:pt x="4287" y="22979"/>
                  </a:cubicBezTo>
                  <a:lnTo>
                    <a:pt x="3405" y="29697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6"/>
            <p:cNvSpPr/>
            <p:nvPr/>
          </p:nvSpPr>
          <p:spPr>
            <a:xfrm>
              <a:off x="6228772" y="1526690"/>
              <a:ext cx="1687245" cy="1075009"/>
            </a:xfrm>
            <a:custGeom>
              <a:avLst/>
              <a:gdLst/>
              <a:ahLst/>
              <a:cxnLst/>
              <a:rect l="l" t="t" r="r" b="b"/>
              <a:pathLst>
                <a:path w="55625" h="35473" fill="none" extrusionOk="0">
                  <a:moveTo>
                    <a:pt x="55625" y="3223"/>
                  </a:moveTo>
                  <a:lnTo>
                    <a:pt x="49424" y="1034"/>
                  </a:lnTo>
                  <a:cubicBezTo>
                    <a:pt x="49424" y="1034"/>
                    <a:pt x="47266" y="183"/>
                    <a:pt x="46324" y="487"/>
                  </a:cubicBezTo>
                  <a:cubicBezTo>
                    <a:pt x="45594" y="1794"/>
                    <a:pt x="38026" y="15898"/>
                    <a:pt x="38026" y="15898"/>
                  </a:cubicBezTo>
                  <a:lnTo>
                    <a:pt x="26384" y="1"/>
                  </a:lnTo>
                  <a:lnTo>
                    <a:pt x="22950" y="2311"/>
                  </a:lnTo>
                  <a:cubicBezTo>
                    <a:pt x="22950" y="2311"/>
                    <a:pt x="14287" y="6779"/>
                    <a:pt x="13193" y="8755"/>
                  </a:cubicBezTo>
                  <a:cubicBezTo>
                    <a:pt x="10305" y="11156"/>
                    <a:pt x="609" y="22615"/>
                    <a:pt x="609" y="22615"/>
                  </a:cubicBezTo>
                  <a:cubicBezTo>
                    <a:pt x="609" y="22615"/>
                    <a:pt x="1" y="27813"/>
                    <a:pt x="5533" y="31643"/>
                  </a:cubicBezTo>
                  <a:cubicBezTo>
                    <a:pt x="11065" y="35473"/>
                    <a:pt x="12615" y="35381"/>
                    <a:pt x="12615" y="35381"/>
                  </a:cubicBezTo>
                  <a:lnTo>
                    <a:pt x="17235" y="31308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6"/>
            <p:cNvSpPr/>
            <p:nvPr/>
          </p:nvSpPr>
          <p:spPr>
            <a:xfrm>
              <a:off x="6557016" y="2871664"/>
              <a:ext cx="579957" cy="385995"/>
            </a:xfrm>
            <a:custGeom>
              <a:avLst/>
              <a:gdLst/>
              <a:ahLst/>
              <a:cxnLst/>
              <a:rect l="l" t="t" r="r" b="b"/>
              <a:pathLst>
                <a:path w="19120" h="12737" fill="none" extrusionOk="0">
                  <a:moveTo>
                    <a:pt x="4469" y="1368"/>
                  </a:moveTo>
                  <a:cubicBezTo>
                    <a:pt x="4986" y="2159"/>
                    <a:pt x="5320" y="2706"/>
                    <a:pt x="5320" y="2706"/>
                  </a:cubicBezTo>
                  <a:lnTo>
                    <a:pt x="8815" y="456"/>
                  </a:lnTo>
                  <a:cubicBezTo>
                    <a:pt x="8815" y="456"/>
                    <a:pt x="10609" y="0"/>
                    <a:pt x="11034" y="396"/>
                  </a:cubicBezTo>
                  <a:lnTo>
                    <a:pt x="14621" y="274"/>
                  </a:lnTo>
                  <a:cubicBezTo>
                    <a:pt x="14621" y="274"/>
                    <a:pt x="15989" y="213"/>
                    <a:pt x="16566" y="791"/>
                  </a:cubicBezTo>
                  <a:cubicBezTo>
                    <a:pt x="17113" y="1399"/>
                    <a:pt x="19120" y="2250"/>
                    <a:pt x="19120" y="2250"/>
                  </a:cubicBezTo>
                  <a:cubicBezTo>
                    <a:pt x="19120" y="2250"/>
                    <a:pt x="19089" y="3405"/>
                    <a:pt x="18268" y="3344"/>
                  </a:cubicBezTo>
                  <a:cubicBezTo>
                    <a:pt x="17509" y="3162"/>
                    <a:pt x="15198" y="2280"/>
                    <a:pt x="15198" y="2280"/>
                  </a:cubicBezTo>
                  <a:lnTo>
                    <a:pt x="11095" y="2463"/>
                  </a:lnTo>
                  <a:lnTo>
                    <a:pt x="15016" y="2797"/>
                  </a:lnTo>
                  <a:cubicBezTo>
                    <a:pt x="15016" y="2797"/>
                    <a:pt x="15898" y="2918"/>
                    <a:pt x="16202" y="3222"/>
                  </a:cubicBezTo>
                  <a:cubicBezTo>
                    <a:pt x="16536" y="3557"/>
                    <a:pt x="17509" y="4712"/>
                    <a:pt x="18451" y="5198"/>
                  </a:cubicBezTo>
                  <a:cubicBezTo>
                    <a:pt x="18998" y="5532"/>
                    <a:pt x="18177" y="6292"/>
                    <a:pt x="17265" y="6080"/>
                  </a:cubicBezTo>
                  <a:cubicBezTo>
                    <a:pt x="16354" y="5867"/>
                    <a:pt x="15138" y="4803"/>
                    <a:pt x="14317" y="4742"/>
                  </a:cubicBezTo>
                  <a:cubicBezTo>
                    <a:pt x="13466" y="4651"/>
                    <a:pt x="9970" y="4803"/>
                    <a:pt x="9970" y="4803"/>
                  </a:cubicBezTo>
                  <a:cubicBezTo>
                    <a:pt x="9970" y="4803"/>
                    <a:pt x="12980" y="5654"/>
                    <a:pt x="13618" y="5928"/>
                  </a:cubicBezTo>
                  <a:cubicBezTo>
                    <a:pt x="14226" y="6171"/>
                    <a:pt x="15381" y="6931"/>
                    <a:pt x="15381" y="6931"/>
                  </a:cubicBezTo>
                  <a:cubicBezTo>
                    <a:pt x="15381" y="6931"/>
                    <a:pt x="16384" y="7630"/>
                    <a:pt x="16961" y="7660"/>
                  </a:cubicBezTo>
                  <a:cubicBezTo>
                    <a:pt x="17083" y="8390"/>
                    <a:pt x="16657" y="8876"/>
                    <a:pt x="15259" y="8815"/>
                  </a:cubicBezTo>
                  <a:cubicBezTo>
                    <a:pt x="13861" y="8754"/>
                    <a:pt x="12828" y="7995"/>
                    <a:pt x="12828" y="7995"/>
                  </a:cubicBezTo>
                  <a:lnTo>
                    <a:pt x="8907" y="7539"/>
                  </a:lnTo>
                  <a:lnTo>
                    <a:pt x="12615" y="8663"/>
                  </a:lnTo>
                  <a:lnTo>
                    <a:pt x="14317" y="9849"/>
                  </a:lnTo>
                  <a:cubicBezTo>
                    <a:pt x="14317" y="9849"/>
                    <a:pt x="14773" y="11399"/>
                    <a:pt x="15563" y="11885"/>
                  </a:cubicBezTo>
                  <a:cubicBezTo>
                    <a:pt x="15381" y="12736"/>
                    <a:pt x="14226" y="12615"/>
                    <a:pt x="13618" y="12159"/>
                  </a:cubicBezTo>
                  <a:cubicBezTo>
                    <a:pt x="13010" y="11703"/>
                    <a:pt x="12493" y="10700"/>
                    <a:pt x="12493" y="10700"/>
                  </a:cubicBezTo>
                  <a:lnTo>
                    <a:pt x="9788" y="10305"/>
                  </a:lnTo>
                  <a:lnTo>
                    <a:pt x="7995" y="10335"/>
                  </a:lnTo>
                  <a:cubicBezTo>
                    <a:pt x="3709" y="10548"/>
                    <a:pt x="1885" y="9119"/>
                    <a:pt x="1885" y="9119"/>
                  </a:cubicBezTo>
                  <a:cubicBezTo>
                    <a:pt x="1885" y="9119"/>
                    <a:pt x="1156" y="8602"/>
                    <a:pt x="1" y="781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6531202" y="2598990"/>
              <a:ext cx="161369" cy="314142"/>
            </a:xfrm>
            <a:custGeom>
              <a:avLst/>
              <a:gdLst/>
              <a:ahLst/>
              <a:cxnLst/>
              <a:rect l="l" t="t" r="r" b="b"/>
              <a:pathLst>
                <a:path w="5320" h="10366" fill="none" extrusionOk="0">
                  <a:moveTo>
                    <a:pt x="1338" y="0"/>
                  </a:moveTo>
                  <a:lnTo>
                    <a:pt x="1" y="2371"/>
                  </a:lnTo>
                  <a:cubicBezTo>
                    <a:pt x="1" y="2371"/>
                    <a:pt x="335" y="2523"/>
                    <a:pt x="1581" y="4469"/>
                  </a:cubicBezTo>
                  <a:cubicBezTo>
                    <a:pt x="2402" y="5776"/>
                    <a:pt x="4256" y="8663"/>
                    <a:pt x="5320" y="1036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6628938" y="2949978"/>
              <a:ext cx="87631" cy="133584"/>
            </a:xfrm>
            <a:custGeom>
              <a:avLst/>
              <a:gdLst/>
              <a:ahLst/>
              <a:cxnLst/>
              <a:rect l="l" t="t" r="r" b="b"/>
              <a:pathLst>
                <a:path w="2889" h="4408" fill="none" extrusionOk="0">
                  <a:moveTo>
                    <a:pt x="2888" y="0"/>
                  </a:moveTo>
                  <a:cubicBezTo>
                    <a:pt x="2888" y="0"/>
                    <a:pt x="760" y="1277"/>
                    <a:pt x="1" y="440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6758010" y="2799805"/>
              <a:ext cx="170620" cy="128069"/>
            </a:xfrm>
            <a:custGeom>
              <a:avLst/>
              <a:gdLst/>
              <a:ahLst/>
              <a:cxnLst/>
              <a:rect l="l" t="t" r="r" b="b"/>
              <a:pathLst>
                <a:path w="5625" h="4226" fill="none" extrusionOk="0">
                  <a:moveTo>
                    <a:pt x="1" y="4226"/>
                  </a:moveTo>
                  <a:cubicBezTo>
                    <a:pt x="1" y="4226"/>
                    <a:pt x="2007" y="2037"/>
                    <a:pt x="2433" y="1733"/>
                  </a:cubicBezTo>
                  <a:cubicBezTo>
                    <a:pt x="2858" y="1429"/>
                    <a:pt x="3831" y="1125"/>
                    <a:pt x="3831" y="1125"/>
                  </a:cubicBezTo>
                  <a:cubicBezTo>
                    <a:pt x="3831" y="1125"/>
                    <a:pt x="4499" y="730"/>
                    <a:pt x="4439" y="1"/>
                  </a:cubicBezTo>
                  <a:cubicBezTo>
                    <a:pt x="5138" y="244"/>
                    <a:pt x="5624" y="1490"/>
                    <a:pt x="4773" y="249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6265658" y="2153110"/>
              <a:ext cx="399236" cy="393359"/>
            </a:xfrm>
            <a:custGeom>
              <a:avLst/>
              <a:gdLst/>
              <a:ahLst/>
              <a:cxnLst/>
              <a:rect l="l" t="t" r="r" b="b"/>
              <a:pathLst>
                <a:path w="13162" h="12980" fill="none" extrusionOk="0">
                  <a:moveTo>
                    <a:pt x="1247" y="1"/>
                  </a:moveTo>
                  <a:cubicBezTo>
                    <a:pt x="1247" y="1"/>
                    <a:pt x="1" y="9272"/>
                    <a:pt x="13162" y="1298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6930428" y="1558028"/>
              <a:ext cx="797563" cy="579432"/>
            </a:xfrm>
            <a:custGeom>
              <a:avLst/>
              <a:gdLst/>
              <a:ahLst/>
              <a:cxnLst/>
              <a:rect l="l" t="t" r="r" b="b"/>
              <a:pathLst>
                <a:path w="26294" h="19120" fill="none" extrusionOk="0">
                  <a:moveTo>
                    <a:pt x="1" y="882"/>
                  </a:moveTo>
                  <a:lnTo>
                    <a:pt x="14135" y="19119"/>
                  </a:lnTo>
                  <a:lnTo>
                    <a:pt x="16202" y="19058"/>
                  </a:lnTo>
                  <a:lnTo>
                    <a:pt x="26293" y="0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6996830" y="769464"/>
              <a:ext cx="608531" cy="667862"/>
            </a:xfrm>
            <a:custGeom>
              <a:avLst/>
              <a:gdLst/>
              <a:ahLst/>
              <a:cxnLst/>
              <a:rect l="l" t="t" r="r" b="b"/>
              <a:pathLst>
                <a:path w="20062" h="22038" fill="none" extrusionOk="0">
                  <a:moveTo>
                    <a:pt x="0" y="1004"/>
                  </a:moveTo>
                  <a:cubicBezTo>
                    <a:pt x="0" y="1004"/>
                    <a:pt x="92" y="8846"/>
                    <a:pt x="1064" y="13284"/>
                  </a:cubicBezTo>
                  <a:cubicBezTo>
                    <a:pt x="2067" y="17752"/>
                    <a:pt x="5776" y="21946"/>
                    <a:pt x="10578" y="22007"/>
                  </a:cubicBezTo>
                  <a:cubicBezTo>
                    <a:pt x="15411" y="22038"/>
                    <a:pt x="18907" y="17235"/>
                    <a:pt x="19484" y="10700"/>
                  </a:cubicBezTo>
                  <a:cubicBezTo>
                    <a:pt x="20062" y="4165"/>
                    <a:pt x="19089" y="1"/>
                    <a:pt x="19089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7580457" y="818289"/>
              <a:ext cx="162309" cy="367569"/>
            </a:xfrm>
            <a:custGeom>
              <a:avLst/>
              <a:gdLst/>
              <a:ahLst/>
              <a:cxnLst/>
              <a:rect l="l" t="t" r="r" b="b"/>
              <a:pathLst>
                <a:path w="5351" h="12129" fill="none" extrusionOk="0">
                  <a:moveTo>
                    <a:pt x="153" y="3314"/>
                  </a:moveTo>
                  <a:cubicBezTo>
                    <a:pt x="153" y="3314"/>
                    <a:pt x="1855" y="1"/>
                    <a:pt x="3588" y="1460"/>
                  </a:cubicBezTo>
                  <a:cubicBezTo>
                    <a:pt x="5351" y="2949"/>
                    <a:pt x="4925" y="5533"/>
                    <a:pt x="4165" y="7964"/>
                  </a:cubicBezTo>
                  <a:cubicBezTo>
                    <a:pt x="3405" y="10366"/>
                    <a:pt x="943" y="12129"/>
                    <a:pt x="1" y="1054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6848375" y="904877"/>
              <a:ext cx="190882" cy="356508"/>
            </a:xfrm>
            <a:custGeom>
              <a:avLst/>
              <a:gdLst/>
              <a:ahLst/>
              <a:cxnLst/>
              <a:rect l="l" t="t" r="r" b="b"/>
              <a:pathLst>
                <a:path w="6293" h="11764" fill="none" extrusionOk="0">
                  <a:moveTo>
                    <a:pt x="5107" y="1885"/>
                  </a:moveTo>
                  <a:cubicBezTo>
                    <a:pt x="5107" y="1885"/>
                    <a:pt x="4043" y="1"/>
                    <a:pt x="2432" y="852"/>
                  </a:cubicBezTo>
                  <a:cubicBezTo>
                    <a:pt x="821" y="1703"/>
                    <a:pt x="1" y="6262"/>
                    <a:pt x="2463" y="9028"/>
                  </a:cubicBezTo>
                  <a:cubicBezTo>
                    <a:pt x="4925" y="11764"/>
                    <a:pt x="6293" y="9971"/>
                    <a:pt x="6293" y="997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7028165" y="966613"/>
              <a:ext cx="547684" cy="222954"/>
            </a:xfrm>
            <a:custGeom>
              <a:avLst/>
              <a:gdLst/>
              <a:ahLst/>
              <a:cxnLst/>
              <a:rect l="l" t="t" r="r" b="b"/>
              <a:pathLst>
                <a:path w="18056" h="7357" fill="none" extrusionOk="0">
                  <a:moveTo>
                    <a:pt x="1" y="7356"/>
                  </a:moveTo>
                  <a:cubicBezTo>
                    <a:pt x="1" y="7356"/>
                    <a:pt x="2980" y="0"/>
                    <a:pt x="9636" y="0"/>
                  </a:cubicBezTo>
                  <a:cubicBezTo>
                    <a:pt x="16323" y="0"/>
                    <a:pt x="18056" y="5137"/>
                    <a:pt x="18056" y="513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7533439" y="817380"/>
              <a:ext cx="74709" cy="234924"/>
            </a:xfrm>
            <a:custGeom>
              <a:avLst/>
              <a:gdLst/>
              <a:ahLst/>
              <a:cxnLst/>
              <a:rect l="l" t="t" r="r" b="b"/>
              <a:pathLst>
                <a:path w="2463" h="7752" fill="none" extrusionOk="0">
                  <a:moveTo>
                    <a:pt x="2463" y="0"/>
                  </a:moveTo>
                  <a:lnTo>
                    <a:pt x="1" y="7751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6971015" y="897512"/>
              <a:ext cx="113413" cy="199013"/>
            </a:xfrm>
            <a:custGeom>
              <a:avLst/>
              <a:gdLst/>
              <a:ahLst/>
              <a:cxnLst/>
              <a:rect l="l" t="t" r="r" b="b"/>
              <a:pathLst>
                <a:path w="3739" h="6567" fill="none" extrusionOk="0">
                  <a:moveTo>
                    <a:pt x="0" y="1"/>
                  </a:moveTo>
                  <a:lnTo>
                    <a:pt x="3739" y="6566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7002350" y="640507"/>
              <a:ext cx="586418" cy="173193"/>
            </a:xfrm>
            <a:custGeom>
              <a:avLst/>
              <a:gdLst/>
              <a:ahLst/>
              <a:cxnLst/>
              <a:rect l="l" t="t" r="r" b="b"/>
              <a:pathLst>
                <a:path w="19333" h="5715" fill="none" extrusionOk="0">
                  <a:moveTo>
                    <a:pt x="1" y="5350"/>
                  </a:moveTo>
                  <a:cubicBezTo>
                    <a:pt x="1" y="5350"/>
                    <a:pt x="1369" y="2432"/>
                    <a:pt x="4104" y="1459"/>
                  </a:cubicBezTo>
                  <a:cubicBezTo>
                    <a:pt x="6870" y="517"/>
                    <a:pt x="12007" y="0"/>
                    <a:pt x="13952" y="1186"/>
                  </a:cubicBezTo>
                  <a:cubicBezTo>
                    <a:pt x="15898" y="2371"/>
                    <a:pt x="19332" y="5715"/>
                    <a:pt x="19332" y="571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6930428" y="619322"/>
              <a:ext cx="668468" cy="229379"/>
            </a:xfrm>
            <a:custGeom>
              <a:avLst/>
              <a:gdLst/>
              <a:ahLst/>
              <a:cxnLst/>
              <a:rect l="l" t="t" r="r" b="b"/>
              <a:pathLst>
                <a:path w="22038" h="7569" fill="none" extrusionOk="0">
                  <a:moveTo>
                    <a:pt x="22038" y="4955"/>
                  </a:moveTo>
                  <a:cubicBezTo>
                    <a:pt x="22038" y="4955"/>
                    <a:pt x="19545" y="3739"/>
                    <a:pt x="16323" y="0"/>
                  </a:cubicBezTo>
                  <a:cubicBezTo>
                    <a:pt x="16323" y="0"/>
                    <a:pt x="11035" y="1338"/>
                    <a:pt x="5837" y="0"/>
                  </a:cubicBezTo>
                  <a:cubicBezTo>
                    <a:pt x="4408" y="1429"/>
                    <a:pt x="2129" y="6140"/>
                    <a:pt x="1" y="756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6950722" y="817380"/>
              <a:ext cx="23993" cy="98582"/>
            </a:xfrm>
            <a:custGeom>
              <a:avLst/>
              <a:gdLst/>
              <a:ahLst/>
              <a:cxnLst/>
              <a:rect l="l" t="t" r="r" b="b"/>
              <a:pathLst>
                <a:path w="791" h="3253" fill="none" extrusionOk="0">
                  <a:moveTo>
                    <a:pt x="517" y="0"/>
                  </a:moveTo>
                  <a:cubicBezTo>
                    <a:pt x="517" y="0"/>
                    <a:pt x="791" y="2067"/>
                    <a:pt x="1" y="325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7065051" y="1369184"/>
              <a:ext cx="86690" cy="201740"/>
            </a:xfrm>
            <a:custGeom>
              <a:avLst/>
              <a:gdLst/>
              <a:ahLst/>
              <a:cxnLst/>
              <a:rect l="l" t="t" r="r" b="b"/>
              <a:pathLst>
                <a:path w="2858" h="6657" fill="none" extrusionOk="0">
                  <a:moveTo>
                    <a:pt x="2341" y="0"/>
                  </a:moveTo>
                  <a:cubicBezTo>
                    <a:pt x="2341" y="0"/>
                    <a:pt x="2858" y="3131"/>
                    <a:pt x="2432" y="4499"/>
                  </a:cubicBezTo>
                  <a:cubicBezTo>
                    <a:pt x="2007" y="5867"/>
                    <a:pt x="1" y="6657"/>
                    <a:pt x="1" y="665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7484571" y="1366426"/>
              <a:ext cx="127275" cy="206347"/>
            </a:xfrm>
            <a:custGeom>
              <a:avLst/>
              <a:gdLst/>
              <a:ahLst/>
              <a:cxnLst/>
              <a:rect l="l" t="t" r="r" b="b"/>
              <a:pathLst>
                <a:path w="4196" h="6809" fill="none" extrusionOk="0">
                  <a:moveTo>
                    <a:pt x="1" y="0"/>
                  </a:moveTo>
                  <a:cubicBezTo>
                    <a:pt x="1" y="0"/>
                    <a:pt x="457" y="3678"/>
                    <a:pt x="943" y="4772"/>
                  </a:cubicBezTo>
                  <a:cubicBezTo>
                    <a:pt x="1429" y="5866"/>
                    <a:pt x="4195" y="6809"/>
                    <a:pt x="4195" y="680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6298843" y="2604506"/>
              <a:ext cx="232377" cy="66368"/>
            </a:xfrm>
            <a:custGeom>
              <a:avLst/>
              <a:gdLst/>
              <a:ahLst/>
              <a:cxnLst/>
              <a:rect l="l" t="t" r="r" b="b"/>
              <a:pathLst>
                <a:path w="7661" h="2190" fill="none" extrusionOk="0">
                  <a:moveTo>
                    <a:pt x="7661" y="2189"/>
                  </a:moveTo>
                  <a:cubicBezTo>
                    <a:pt x="7661" y="2189"/>
                    <a:pt x="5107" y="1"/>
                    <a:pt x="1" y="106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6760800" y="3178433"/>
              <a:ext cx="1295410" cy="227530"/>
            </a:xfrm>
            <a:custGeom>
              <a:avLst/>
              <a:gdLst/>
              <a:ahLst/>
              <a:cxnLst/>
              <a:rect l="l" t="t" r="r" b="b"/>
              <a:pathLst>
                <a:path w="42707" h="7508" fill="none" extrusionOk="0">
                  <a:moveTo>
                    <a:pt x="0" y="0"/>
                  </a:moveTo>
                  <a:lnTo>
                    <a:pt x="0" y="5532"/>
                  </a:lnTo>
                  <a:cubicBezTo>
                    <a:pt x="0" y="5532"/>
                    <a:pt x="6870" y="7508"/>
                    <a:pt x="22067" y="6809"/>
                  </a:cubicBezTo>
                  <a:cubicBezTo>
                    <a:pt x="37235" y="6110"/>
                    <a:pt x="42706" y="3253"/>
                    <a:pt x="42706" y="325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6760800" y="3346093"/>
              <a:ext cx="1312912" cy="141888"/>
            </a:xfrm>
            <a:custGeom>
              <a:avLst/>
              <a:gdLst/>
              <a:ahLst/>
              <a:cxnLst/>
              <a:rect l="l" t="t" r="r" b="b"/>
              <a:pathLst>
                <a:path w="43284" h="4682" fill="none" extrusionOk="0">
                  <a:moveTo>
                    <a:pt x="0" y="0"/>
                  </a:moveTo>
                  <a:lnTo>
                    <a:pt x="0" y="3253"/>
                  </a:lnTo>
                  <a:cubicBezTo>
                    <a:pt x="0" y="3253"/>
                    <a:pt x="8511" y="4681"/>
                    <a:pt x="23192" y="4468"/>
                  </a:cubicBezTo>
                  <a:cubicBezTo>
                    <a:pt x="37904" y="4256"/>
                    <a:pt x="43284" y="1550"/>
                    <a:pt x="43284" y="155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6689788" y="3457563"/>
              <a:ext cx="82080" cy="1780570"/>
            </a:xfrm>
            <a:custGeom>
              <a:avLst/>
              <a:gdLst/>
              <a:ahLst/>
              <a:cxnLst/>
              <a:rect l="l" t="t" r="r" b="b"/>
              <a:pathLst>
                <a:path w="2706" h="58755" fill="none" extrusionOk="0">
                  <a:moveTo>
                    <a:pt x="2706" y="0"/>
                  </a:moveTo>
                  <a:lnTo>
                    <a:pt x="1855" y="9362"/>
                  </a:lnTo>
                  <a:cubicBezTo>
                    <a:pt x="1855" y="9362"/>
                    <a:pt x="1551" y="15471"/>
                    <a:pt x="1855" y="18329"/>
                  </a:cubicBezTo>
                  <a:cubicBezTo>
                    <a:pt x="1703" y="21307"/>
                    <a:pt x="1004" y="42007"/>
                    <a:pt x="1004" y="42007"/>
                  </a:cubicBezTo>
                  <a:cubicBezTo>
                    <a:pt x="1004" y="42007"/>
                    <a:pt x="1" y="46353"/>
                    <a:pt x="852" y="48907"/>
                  </a:cubicBezTo>
                  <a:cubicBezTo>
                    <a:pt x="852" y="53010"/>
                    <a:pt x="365" y="58755"/>
                    <a:pt x="365" y="5875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7348128" y="4003820"/>
              <a:ext cx="215755" cy="43336"/>
            </a:xfrm>
            <a:custGeom>
              <a:avLst/>
              <a:gdLst/>
              <a:ahLst/>
              <a:cxnLst/>
              <a:rect l="l" t="t" r="r" b="b"/>
              <a:pathLst>
                <a:path w="7113" h="1430" fill="none" extrusionOk="0">
                  <a:moveTo>
                    <a:pt x="0" y="1156"/>
                  </a:moveTo>
                  <a:cubicBezTo>
                    <a:pt x="0" y="1156"/>
                    <a:pt x="4408" y="1"/>
                    <a:pt x="7113" y="142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7365631" y="4016731"/>
              <a:ext cx="133736" cy="38699"/>
            </a:xfrm>
            <a:custGeom>
              <a:avLst/>
              <a:gdLst/>
              <a:ahLst/>
              <a:cxnLst/>
              <a:rect l="l" t="t" r="r" b="b"/>
              <a:pathLst>
                <a:path w="4409" h="1277" fill="none" extrusionOk="0">
                  <a:moveTo>
                    <a:pt x="1" y="1277"/>
                  </a:moveTo>
                  <a:cubicBezTo>
                    <a:pt x="1" y="1277"/>
                    <a:pt x="2068" y="0"/>
                    <a:pt x="4408" y="36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7483661" y="4032370"/>
              <a:ext cx="185332" cy="1160681"/>
            </a:xfrm>
            <a:custGeom>
              <a:avLst/>
              <a:gdLst/>
              <a:ahLst/>
              <a:cxnLst/>
              <a:rect l="l" t="t" r="r" b="b"/>
              <a:pathLst>
                <a:path w="6110" h="38300" fill="none" extrusionOk="0">
                  <a:moveTo>
                    <a:pt x="0" y="1"/>
                  </a:moveTo>
                  <a:lnTo>
                    <a:pt x="2706" y="18573"/>
                  </a:lnTo>
                  <a:cubicBezTo>
                    <a:pt x="2706" y="18573"/>
                    <a:pt x="3070" y="24105"/>
                    <a:pt x="3557" y="26445"/>
                  </a:cubicBezTo>
                  <a:cubicBezTo>
                    <a:pt x="4347" y="31977"/>
                    <a:pt x="6110" y="38299"/>
                    <a:pt x="6110" y="3829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7266985" y="4034218"/>
              <a:ext cx="182571" cy="1229747"/>
            </a:xfrm>
            <a:custGeom>
              <a:avLst/>
              <a:gdLst/>
              <a:ahLst/>
              <a:cxnLst/>
              <a:rect l="l" t="t" r="r" b="b"/>
              <a:pathLst>
                <a:path w="6019" h="40579" fill="none" extrusionOk="0">
                  <a:moveTo>
                    <a:pt x="6019" y="1"/>
                  </a:moveTo>
                  <a:lnTo>
                    <a:pt x="2250" y="21977"/>
                  </a:lnTo>
                  <a:cubicBezTo>
                    <a:pt x="2250" y="21977"/>
                    <a:pt x="1338" y="28299"/>
                    <a:pt x="547" y="30153"/>
                  </a:cubicBezTo>
                  <a:cubicBezTo>
                    <a:pt x="1064" y="35746"/>
                    <a:pt x="0" y="40579"/>
                    <a:pt x="0" y="4057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7384984" y="3632587"/>
              <a:ext cx="149418" cy="370327"/>
            </a:xfrm>
            <a:custGeom>
              <a:avLst/>
              <a:gdLst/>
              <a:ahLst/>
              <a:cxnLst/>
              <a:rect l="l" t="t" r="r" b="b"/>
              <a:pathLst>
                <a:path w="4926" h="12220" fill="none" extrusionOk="0">
                  <a:moveTo>
                    <a:pt x="3466" y="0"/>
                  </a:moveTo>
                  <a:cubicBezTo>
                    <a:pt x="3314" y="0"/>
                    <a:pt x="1" y="730"/>
                    <a:pt x="1" y="730"/>
                  </a:cubicBezTo>
                  <a:lnTo>
                    <a:pt x="1065" y="7052"/>
                  </a:lnTo>
                  <a:lnTo>
                    <a:pt x="578" y="12219"/>
                  </a:lnTo>
                  <a:cubicBezTo>
                    <a:pt x="578" y="12219"/>
                    <a:pt x="3709" y="11794"/>
                    <a:pt x="4408" y="12128"/>
                  </a:cubicBezTo>
                  <a:cubicBezTo>
                    <a:pt x="4408" y="8055"/>
                    <a:pt x="4925" y="5350"/>
                    <a:pt x="4925" y="5350"/>
                  </a:cubicBezTo>
                  <a:lnTo>
                    <a:pt x="3740" y="1003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6"/>
            <p:cNvSpPr/>
            <p:nvPr/>
          </p:nvSpPr>
          <p:spPr>
            <a:xfrm>
              <a:off x="6738657" y="3458472"/>
              <a:ext cx="150328" cy="535217"/>
            </a:xfrm>
            <a:custGeom>
              <a:avLst/>
              <a:gdLst/>
              <a:ahLst/>
              <a:cxnLst/>
              <a:rect l="l" t="t" r="r" b="b"/>
              <a:pathLst>
                <a:path w="4956" h="17661" fill="none" extrusionOk="0">
                  <a:moveTo>
                    <a:pt x="4955" y="0"/>
                  </a:moveTo>
                  <a:cubicBezTo>
                    <a:pt x="4955" y="0"/>
                    <a:pt x="4773" y="7417"/>
                    <a:pt x="4165" y="11095"/>
                  </a:cubicBezTo>
                  <a:cubicBezTo>
                    <a:pt x="3587" y="14773"/>
                    <a:pt x="1" y="17660"/>
                    <a:pt x="1" y="1766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6"/>
            <p:cNvSpPr/>
            <p:nvPr/>
          </p:nvSpPr>
          <p:spPr>
            <a:xfrm>
              <a:off x="6739567" y="3469534"/>
              <a:ext cx="187212" cy="592311"/>
            </a:xfrm>
            <a:custGeom>
              <a:avLst/>
              <a:gdLst/>
              <a:ahLst/>
              <a:cxnLst/>
              <a:rect l="l" t="t" r="r" b="b"/>
              <a:pathLst>
                <a:path w="6172" h="19545" fill="none" extrusionOk="0">
                  <a:moveTo>
                    <a:pt x="6171" y="0"/>
                  </a:moveTo>
                  <a:cubicBezTo>
                    <a:pt x="6171" y="0"/>
                    <a:pt x="5472" y="10365"/>
                    <a:pt x="4955" y="12949"/>
                  </a:cubicBezTo>
                  <a:cubicBezTo>
                    <a:pt x="4439" y="15532"/>
                    <a:pt x="1" y="19545"/>
                    <a:pt x="1" y="1954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8011049" y="3412405"/>
              <a:ext cx="68248" cy="379540"/>
            </a:xfrm>
            <a:custGeom>
              <a:avLst/>
              <a:gdLst/>
              <a:ahLst/>
              <a:cxnLst/>
              <a:rect l="l" t="t" r="r" b="b"/>
              <a:pathLst>
                <a:path w="2250" h="12524" fill="none" extrusionOk="0">
                  <a:moveTo>
                    <a:pt x="1" y="1"/>
                  </a:moveTo>
                  <a:cubicBezTo>
                    <a:pt x="365" y="3162"/>
                    <a:pt x="700" y="6232"/>
                    <a:pt x="1368" y="9484"/>
                  </a:cubicBezTo>
                  <a:lnTo>
                    <a:pt x="1368" y="9727"/>
                  </a:lnTo>
                  <a:cubicBezTo>
                    <a:pt x="1551" y="10730"/>
                    <a:pt x="1794" y="11673"/>
                    <a:pt x="2250" y="1252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6"/>
            <p:cNvSpPr/>
            <p:nvPr/>
          </p:nvSpPr>
          <p:spPr>
            <a:xfrm>
              <a:off x="7973252" y="3427134"/>
              <a:ext cx="124485" cy="472576"/>
            </a:xfrm>
            <a:custGeom>
              <a:avLst/>
              <a:gdLst/>
              <a:ahLst/>
              <a:cxnLst/>
              <a:rect l="l" t="t" r="r" b="b"/>
              <a:pathLst>
                <a:path w="4104" h="15594" fill="none" extrusionOk="0">
                  <a:moveTo>
                    <a:pt x="0" y="1"/>
                  </a:moveTo>
                  <a:cubicBezTo>
                    <a:pt x="487" y="3345"/>
                    <a:pt x="1064" y="6597"/>
                    <a:pt x="1672" y="10062"/>
                  </a:cubicBezTo>
                  <a:cubicBezTo>
                    <a:pt x="1855" y="11035"/>
                    <a:pt x="2037" y="11977"/>
                    <a:pt x="2341" y="12950"/>
                  </a:cubicBezTo>
                  <a:cubicBezTo>
                    <a:pt x="2432" y="13162"/>
                    <a:pt x="2523" y="13466"/>
                    <a:pt x="2675" y="13679"/>
                  </a:cubicBezTo>
                  <a:lnTo>
                    <a:pt x="2797" y="13831"/>
                  </a:lnTo>
                  <a:cubicBezTo>
                    <a:pt x="3131" y="14500"/>
                    <a:pt x="3648" y="15016"/>
                    <a:pt x="4104" y="1559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6"/>
            <p:cNvSpPr/>
            <p:nvPr/>
          </p:nvSpPr>
          <p:spPr>
            <a:xfrm>
              <a:off x="7396996" y="836716"/>
              <a:ext cx="39675" cy="78338"/>
            </a:xfrm>
            <a:custGeom>
              <a:avLst/>
              <a:gdLst/>
              <a:ahLst/>
              <a:cxnLst/>
              <a:rect l="l" t="t" r="r" b="b"/>
              <a:pathLst>
                <a:path w="1308" h="2585" extrusionOk="0">
                  <a:moveTo>
                    <a:pt x="669" y="1"/>
                  </a:moveTo>
                  <a:cubicBezTo>
                    <a:pt x="304" y="1"/>
                    <a:pt x="0" y="578"/>
                    <a:pt x="0" y="1277"/>
                  </a:cubicBezTo>
                  <a:cubicBezTo>
                    <a:pt x="0" y="2007"/>
                    <a:pt x="304" y="2584"/>
                    <a:pt x="669" y="2584"/>
                  </a:cubicBezTo>
                  <a:cubicBezTo>
                    <a:pt x="1034" y="2584"/>
                    <a:pt x="1307" y="2007"/>
                    <a:pt x="1307" y="1277"/>
                  </a:cubicBezTo>
                  <a:cubicBezTo>
                    <a:pt x="1307" y="578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7146195" y="849627"/>
              <a:ext cx="40585" cy="77399"/>
            </a:xfrm>
            <a:custGeom>
              <a:avLst/>
              <a:gdLst/>
              <a:ahLst/>
              <a:cxnLst/>
              <a:rect l="l" t="t" r="r" b="b"/>
              <a:pathLst>
                <a:path w="1338" h="2554" extrusionOk="0">
                  <a:moveTo>
                    <a:pt x="669" y="0"/>
                  </a:moveTo>
                  <a:cubicBezTo>
                    <a:pt x="304" y="0"/>
                    <a:pt x="0" y="578"/>
                    <a:pt x="0" y="1277"/>
                  </a:cubicBezTo>
                  <a:cubicBezTo>
                    <a:pt x="0" y="1976"/>
                    <a:pt x="304" y="2553"/>
                    <a:pt x="669" y="2553"/>
                  </a:cubicBezTo>
                  <a:cubicBezTo>
                    <a:pt x="1034" y="2553"/>
                    <a:pt x="1338" y="1976"/>
                    <a:pt x="1338" y="1277"/>
                  </a:cubicBezTo>
                  <a:cubicBezTo>
                    <a:pt x="1338" y="578"/>
                    <a:pt x="103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6"/>
            <p:cNvSpPr/>
            <p:nvPr/>
          </p:nvSpPr>
          <p:spPr>
            <a:xfrm>
              <a:off x="7305691" y="776829"/>
              <a:ext cx="52597" cy="189800"/>
            </a:xfrm>
            <a:custGeom>
              <a:avLst/>
              <a:gdLst/>
              <a:ahLst/>
              <a:cxnLst/>
              <a:rect l="l" t="t" r="r" b="b"/>
              <a:pathLst>
                <a:path w="1734" h="6263" fill="none" extrusionOk="0">
                  <a:moveTo>
                    <a:pt x="1734" y="1"/>
                  </a:moveTo>
                  <a:cubicBezTo>
                    <a:pt x="730" y="700"/>
                    <a:pt x="92" y="1855"/>
                    <a:pt x="31" y="3071"/>
                  </a:cubicBezTo>
                  <a:cubicBezTo>
                    <a:pt x="1" y="4287"/>
                    <a:pt x="578" y="5503"/>
                    <a:pt x="1551" y="626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6"/>
            <p:cNvSpPr/>
            <p:nvPr/>
          </p:nvSpPr>
          <p:spPr>
            <a:xfrm>
              <a:off x="7384984" y="754735"/>
              <a:ext cx="79350" cy="31335"/>
            </a:xfrm>
            <a:custGeom>
              <a:avLst/>
              <a:gdLst/>
              <a:ahLst/>
              <a:cxnLst/>
              <a:rect l="l" t="t" r="r" b="b"/>
              <a:pathLst>
                <a:path w="2616" h="1034" fill="none" extrusionOk="0">
                  <a:moveTo>
                    <a:pt x="1" y="456"/>
                  </a:moveTo>
                  <a:cubicBezTo>
                    <a:pt x="1" y="456"/>
                    <a:pt x="1673" y="0"/>
                    <a:pt x="2615" y="103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7092716" y="763009"/>
              <a:ext cx="130945" cy="50700"/>
            </a:xfrm>
            <a:custGeom>
              <a:avLst/>
              <a:gdLst/>
              <a:ahLst/>
              <a:cxnLst/>
              <a:rect l="l" t="t" r="r" b="b"/>
              <a:pathLst>
                <a:path w="4317" h="1673" fill="none" extrusionOk="0">
                  <a:moveTo>
                    <a:pt x="4317" y="852"/>
                  </a:moveTo>
                  <a:cubicBezTo>
                    <a:pt x="4317" y="852"/>
                    <a:pt x="1460" y="1"/>
                    <a:pt x="1" y="167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6"/>
            <p:cNvSpPr/>
            <p:nvPr/>
          </p:nvSpPr>
          <p:spPr>
            <a:xfrm>
              <a:off x="6903704" y="968462"/>
              <a:ext cx="102372" cy="196225"/>
            </a:xfrm>
            <a:custGeom>
              <a:avLst/>
              <a:gdLst/>
              <a:ahLst/>
              <a:cxnLst/>
              <a:rect l="l" t="t" r="r" b="b"/>
              <a:pathLst>
                <a:path w="3375" h="6475" fill="none" extrusionOk="0">
                  <a:moveTo>
                    <a:pt x="0" y="730"/>
                  </a:moveTo>
                  <a:cubicBezTo>
                    <a:pt x="456" y="152"/>
                    <a:pt x="1368" y="0"/>
                    <a:pt x="1976" y="395"/>
                  </a:cubicBezTo>
                  <a:cubicBezTo>
                    <a:pt x="2584" y="790"/>
                    <a:pt x="2827" y="1702"/>
                    <a:pt x="2493" y="2341"/>
                  </a:cubicBezTo>
                  <a:cubicBezTo>
                    <a:pt x="2280" y="2736"/>
                    <a:pt x="1885" y="3040"/>
                    <a:pt x="1885" y="3465"/>
                  </a:cubicBezTo>
                  <a:cubicBezTo>
                    <a:pt x="1885" y="3921"/>
                    <a:pt x="2250" y="4256"/>
                    <a:pt x="2614" y="4529"/>
                  </a:cubicBezTo>
                  <a:cubicBezTo>
                    <a:pt x="2979" y="4803"/>
                    <a:pt x="3344" y="5107"/>
                    <a:pt x="3374" y="5563"/>
                  </a:cubicBezTo>
                  <a:cubicBezTo>
                    <a:pt x="3374" y="5988"/>
                    <a:pt x="3010" y="6353"/>
                    <a:pt x="2584" y="6414"/>
                  </a:cubicBezTo>
                  <a:cubicBezTo>
                    <a:pt x="2159" y="6474"/>
                    <a:pt x="1703" y="6292"/>
                    <a:pt x="1399" y="5988"/>
                  </a:cubicBezTo>
                  <a:cubicBezTo>
                    <a:pt x="1095" y="5684"/>
                    <a:pt x="882" y="5319"/>
                    <a:pt x="669" y="492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6"/>
            <p:cNvSpPr/>
            <p:nvPr/>
          </p:nvSpPr>
          <p:spPr>
            <a:xfrm>
              <a:off x="7604451" y="884632"/>
              <a:ext cx="82080" cy="210953"/>
            </a:xfrm>
            <a:custGeom>
              <a:avLst/>
              <a:gdLst/>
              <a:ahLst/>
              <a:cxnLst/>
              <a:rect l="l" t="t" r="r" b="b"/>
              <a:pathLst>
                <a:path w="2706" h="6961" fill="none" extrusionOk="0">
                  <a:moveTo>
                    <a:pt x="2705" y="335"/>
                  </a:moveTo>
                  <a:cubicBezTo>
                    <a:pt x="2158" y="0"/>
                    <a:pt x="1368" y="91"/>
                    <a:pt x="912" y="578"/>
                  </a:cubicBezTo>
                  <a:cubicBezTo>
                    <a:pt x="456" y="1034"/>
                    <a:pt x="395" y="1824"/>
                    <a:pt x="760" y="2371"/>
                  </a:cubicBezTo>
                  <a:cubicBezTo>
                    <a:pt x="1003" y="2736"/>
                    <a:pt x="1398" y="3009"/>
                    <a:pt x="1490" y="3405"/>
                  </a:cubicBezTo>
                  <a:cubicBezTo>
                    <a:pt x="1550" y="3769"/>
                    <a:pt x="1368" y="4134"/>
                    <a:pt x="1125" y="4408"/>
                  </a:cubicBezTo>
                  <a:cubicBezTo>
                    <a:pt x="882" y="4651"/>
                    <a:pt x="578" y="4864"/>
                    <a:pt x="335" y="5167"/>
                  </a:cubicBezTo>
                  <a:cubicBezTo>
                    <a:pt x="122" y="5411"/>
                    <a:pt x="0" y="5715"/>
                    <a:pt x="0" y="6019"/>
                  </a:cubicBezTo>
                  <a:cubicBezTo>
                    <a:pt x="31" y="6322"/>
                    <a:pt x="183" y="6657"/>
                    <a:pt x="486" y="6778"/>
                  </a:cubicBezTo>
                  <a:cubicBezTo>
                    <a:pt x="882" y="6961"/>
                    <a:pt x="1398" y="6687"/>
                    <a:pt x="1672" y="6322"/>
                  </a:cubicBezTo>
                  <a:cubicBezTo>
                    <a:pt x="1945" y="5958"/>
                    <a:pt x="2067" y="5532"/>
                    <a:pt x="2037" y="5076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7047548" y="339284"/>
              <a:ext cx="103282" cy="132645"/>
            </a:xfrm>
            <a:custGeom>
              <a:avLst/>
              <a:gdLst/>
              <a:ahLst/>
              <a:cxnLst/>
              <a:rect l="l" t="t" r="r" b="b"/>
              <a:pathLst>
                <a:path w="3405" h="4377" fill="none" extrusionOk="0">
                  <a:moveTo>
                    <a:pt x="0" y="0"/>
                  </a:moveTo>
                  <a:cubicBezTo>
                    <a:pt x="1429" y="1185"/>
                    <a:pt x="2614" y="2705"/>
                    <a:pt x="3404" y="437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6"/>
            <p:cNvSpPr/>
            <p:nvPr/>
          </p:nvSpPr>
          <p:spPr>
            <a:xfrm>
              <a:off x="6926758" y="593531"/>
              <a:ext cx="93151" cy="41488"/>
            </a:xfrm>
            <a:custGeom>
              <a:avLst/>
              <a:gdLst/>
              <a:ahLst/>
              <a:cxnLst/>
              <a:rect l="l" t="t" r="r" b="b"/>
              <a:pathLst>
                <a:path w="3071" h="1369" fill="none" extrusionOk="0">
                  <a:moveTo>
                    <a:pt x="0" y="0"/>
                  </a:moveTo>
                  <a:cubicBezTo>
                    <a:pt x="730" y="912"/>
                    <a:pt x="1915" y="1368"/>
                    <a:pt x="3070" y="1216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6"/>
            <p:cNvSpPr/>
            <p:nvPr/>
          </p:nvSpPr>
          <p:spPr>
            <a:xfrm>
              <a:off x="7436643" y="529037"/>
              <a:ext cx="149388" cy="77399"/>
            </a:xfrm>
            <a:custGeom>
              <a:avLst/>
              <a:gdLst/>
              <a:ahLst/>
              <a:cxnLst/>
              <a:rect l="l" t="t" r="r" b="b"/>
              <a:pathLst>
                <a:path w="4925" h="2554" fill="none" extrusionOk="0">
                  <a:moveTo>
                    <a:pt x="4924" y="1"/>
                  </a:moveTo>
                  <a:cubicBezTo>
                    <a:pt x="3830" y="1581"/>
                    <a:pt x="1915" y="2554"/>
                    <a:pt x="0" y="252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6797656" y="843171"/>
              <a:ext cx="77500" cy="32275"/>
            </a:xfrm>
            <a:custGeom>
              <a:avLst/>
              <a:gdLst/>
              <a:ahLst/>
              <a:cxnLst/>
              <a:rect l="l" t="t" r="r" b="b"/>
              <a:pathLst>
                <a:path w="2555" h="1065" fill="none" extrusionOk="0">
                  <a:moveTo>
                    <a:pt x="1" y="0"/>
                  </a:moveTo>
                  <a:cubicBezTo>
                    <a:pt x="214" y="456"/>
                    <a:pt x="639" y="791"/>
                    <a:pt x="1126" y="943"/>
                  </a:cubicBezTo>
                  <a:cubicBezTo>
                    <a:pt x="1612" y="1064"/>
                    <a:pt x="2129" y="973"/>
                    <a:pt x="2554" y="70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6"/>
            <p:cNvSpPr/>
            <p:nvPr/>
          </p:nvSpPr>
          <p:spPr>
            <a:xfrm>
              <a:off x="8055306" y="2998803"/>
              <a:ext cx="30454" cy="160283"/>
            </a:xfrm>
            <a:custGeom>
              <a:avLst/>
              <a:gdLst/>
              <a:ahLst/>
              <a:cxnLst/>
              <a:rect l="l" t="t" r="r" b="b"/>
              <a:pathLst>
                <a:path w="1004" h="5289" fill="none" extrusionOk="0">
                  <a:moveTo>
                    <a:pt x="1" y="0"/>
                  </a:moveTo>
                  <a:cubicBezTo>
                    <a:pt x="274" y="1641"/>
                    <a:pt x="913" y="5198"/>
                    <a:pt x="1004" y="528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6"/>
            <p:cNvSpPr/>
            <p:nvPr/>
          </p:nvSpPr>
          <p:spPr>
            <a:xfrm>
              <a:off x="7959420" y="2320769"/>
              <a:ext cx="17563" cy="272684"/>
            </a:xfrm>
            <a:custGeom>
              <a:avLst/>
              <a:gdLst/>
              <a:ahLst/>
              <a:cxnLst/>
              <a:rect l="l" t="t" r="r" b="b"/>
              <a:pathLst>
                <a:path w="579" h="8998" fill="none" extrusionOk="0">
                  <a:moveTo>
                    <a:pt x="426" y="1"/>
                  </a:moveTo>
                  <a:cubicBezTo>
                    <a:pt x="365" y="1673"/>
                    <a:pt x="274" y="3344"/>
                    <a:pt x="1" y="5016"/>
                  </a:cubicBezTo>
                  <a:cubicBezTo>
                    <a:pt x="152" y="6354"/>
                    <a:pt x="365" y="7691"/>
                    <a:pt x="578" y="899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6"/>
            <p:cNvSpPr/>
            <p:nvPr/>
          </p:nvSpPr>
          <p:spPr>
            <a:xfrm>
              <a:off x="7993546" y="2316163"/>
              <a:ext cx="130005" cy="137282"/>
            </a:xfrm>
            <a:custGeom>
              <a:avLst/>
              <a:gdLst/>
              <a:ahLst/>
              <a:cxnLst/>
              <a:rect l="l" t="t" r="r" b="b"/>
              <a:pathLst>
                <a:path w="4286" h="4530" fill="none" extrusionOk="0">
                  <a:moveTo>
                    <a:pt x="0" y="1"/>
                  </a:moveTo>
                  <a:lnTo>
                    <a:pt x="1733" y="4256"/>
                  </a:lnTo>
                  <a:cubicBezTo>
                    <a:pt x="1733" y="4256"/>
                    <a:pt x="3131" y="4530"/>
                    <a:pt x="4286" y="340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6"/>
            <p:cNvSpPr/>
            <p:nvPr/>
          </p:nvSpPr>
          <p:spPr>
            <a:xfrm>
              <a:off x="8028582" y="2367776"/>
              <a:ext cx="66398" cy="25820"/>
            </a:xfrm>
            <a:custGeom>
              <a:avLst/>
              <a:gdLst/>
              <a:ahLst/>
              <a:cxnLst/>
              <a:rect l="l" t="t" r="r" b="b"/>
              <a:pathLst>
                <a:path w="2189" h="852" fill="none" extrusionOk="0">
                  <a:moveTo>
                    <a:pt x="0" y="790"/>
                  </a:moveTo>
                  <a:cubicBezTo>
                    <a:pt x="0" y="790"/>
                    <a:pt x="1125" y="851"/>
                    <a:pt x="2189" y="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6"/>
            <p:cNvSpPr/>
            <p:nvPr/>
          </p:nvSpPr>
          <p:spPr>
            <a:xfrm>
              <a:off x="7202434" y="2483822"/>
              <a:ext cx="237898" cy="36881"/>
            </a:xfrm>
            <a:custGeom>
              <a:avLst/>
              <a:gdLst/>
              <a:ahLst/>
              <a:cxnLst/>
              <a:rect l="l" t="t" r="r" b="b"/>
              <a:pathLst>
                <a:path w="7843" h="1217" fill="none" extrusionOk="0">
                  <a:moveTo>
                    <a:pt x="1" y="1217"/>
                  </a:moveTo>
                  <a:cubicBezTo>
                    <a:pt x="2523" y="366"/>
                    <a:pt x="5198" y="1"/>
                    <a:pt x="7843" y="18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6"/>
            <p:cNvSpPr/>
            <p:nvPr/>
          </p:nvSpPr>
          <p:spPr>
            <a:xfrm>
              <a:off x="7245781" y="2507795"/>
              <a:ext cx="189032" cy="42397"/>
            </a:xfrm>
            <a:custGeom>
              <a:avLst/>
              <a:gdLst/>
              <a:ahLst/>
              <a:cxnLst/>
              <a:rect l="l" t="t" r="r" b="b"/>
              <a:pathLst>
                <a:path w="6232" h="1399" fill="none" extrusionOk="0">
                  <a:moveTo>
                    <a:pt x="0" y="1398"/>
                  </a:moveTo>
                  <a:cubicBezTo>
                    <a:pt x="1915" y="456"/>
                    <a:pt x="4073" y="0"/>
                    <a:pt x="6231" y="15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6"/>
            <p:cNvSpPr/>
            <p:nvPr/>
          </p:nvSpPr>
          <p:spPr>
            <a:xfrm>
              <a:off x="6633549" y="2131016"/>
              <a:ext cx="50746" cy="137282"/>
            </a:xfrm>
            <a:custGeom>
              <a:avLst/>
              <a:gdLst/>
              <a:ahLst/>
              <a:cxnLst/>
              <a:rect l="l" t="t" r="r" b="b"/>
              <a:pathLst>
                <a:path w="1673" h="4530" fill="none" extrusionOk="0">
                  <a:moveTo>
                    <a:pt x="0" y="0"/>
                  </a:moveTo>
                  <a:cubicBezTo>
                    <a:pt x="61" y="1642"/>
                    <a:pt x="669" y="3253"/>
                    <a:pt x="1672" y="452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6"/>
            <p:cNvSpPr/>
            <p:nvPr/>
          </p:nvSpPr>
          <p:spPr>
            <a:xfrm>
              <a:off x="6546885" y="2908517"/>
              <a:ext cx="139257" cy="206347"/>
            </a:xfrm>
            <a:custGeom>
              <a:avLst/>
              <a:gdLst/>
              <a:ahLst/>
              <a:cxnLst/>
              <a:rect l="l" t="t" r="r" b="b"/>
              <a:pathLst>
                <a:path w="4591" h="6809" fill="none" extrusionOk="0">
                  <a:moveTo>
                    <a:pt x="395" y="6809"/>
                  </a:moveTo>
                  <a:cubicBezTo>
                    <a:pt x="0" y="5320"/>
                    <a:pt x="61" y="3648"/>
                    <a:pt x="791" y="2310"/>
                  </a:cubicBezTo>
                  <a:cubicBezTo>
                    <a:pt x="1550" y="943"/>
                    <a:pt x="3070" y="0"/>
                    <a:pt x="4590" y="18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6"/>
            <p:cNvSpPr/>
            <p:nvPr/>
          </p:nvSpPr>
          <p:spPr>
            <a:xfrm>
              <a:off x="8075599" y="2448817"/>
              <a:ext cx="83930" cy="281897"/>
            </a:xfrm>
            <a:custGeom>
              <a:avLst/>
              <a:gdLst/>
              <a:ahLst/>
              <a:cxnLst/>
              <a:rect l="l" t="t" r="r" b="b"/>
              <a:pathLst>
                <a:path w="2767" h="9302" fill="none" extrusionOk="0">
                  <a:moveTo>
                    <a:pt x="0" y="1"/>
                  </a:moveTo>
                  <a:lnTo>
                    <a:pt x="2766" y="9302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6"/>
            <p:cNvSpPr/>
            <p:nvPr/>
          </p:nvSpPr>
          <p:spPr>
            <a:xfrm>
              <a:off x="7173859" y="1088205"/>
              <a:ext cx="308876" cy="77399"/>
            </a:xfrm>
            <a:custGeom>
              <a:avLst/>
              <a:gdLst/>
              <a:ahLst/>
              <a:cxnLst/>
              <a:rect l="l" t="t" r="r" b="b"/>
              <a:pathLst>
                <a:path w="10183" h="2554" fill="none" extrusionOk="0">
                  <a:moveTo>
                    <a:pt x="0" y="2554"/>
                  </a:moveTo>
                  <a:cubicBezTo>
                    <a:pt x="2979" y="609"/>
                    <a:pt x="6779" y="1"/>
                    <a:pt x="10183" y="91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6"/>
            <p:cNvSpPr/>
            <p:nvPr/>
          </p:nvSpPr>
          <p:spPr>
            <a:xfrm>
              <a:off x="7186751" y="1185855"/>
              <a:ext cx="311666" cy="53458"/>
            </a:xfrm>
            <a:custGeom>
              <a:avLst/>
              <a:gdLst/>
              <a:ahLst/>
              <a:cxnLst/>
              <a:rect l="l" t="t" r="r" b="b"/>
              <a:pathLst>
                <a:path w="10275" h="1764" fill="none" extrusionOk="0">
                  <a:moveTo>
                    <a:pt x="1" y="1764"/>
                  </a:moveTo>
                  <a:cubicBezTo>
                    <a:pt x="1460" y="760"/>
                    <a:pt x="3344" y="669"/>
                    <a:pt x="5077" y="669"/>
                  </a:cubicBezTo>
                  <a:cubicBezTo>
                    <a:pt x="6840" y="669"/>
                    <a:pt x="8694" y="730"/>
                    <a:pt x="10275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6"/>
            <p:cNvSpPr/>
            <p:nvPr/>
          </p:nvSpPr>
          <p:spPr>
            <a:xfrm>
              <a:off x="6827171" y="2049035"/>
              <a:ext cx="320888" cy="58064"/>
            </a:xfrm>
            <a:custGeom>
              <a:avLst/>
              <a:gdLst/>
              <a:ahLst/>
              <a:cxnLst/>
              <a:rect l="l" t="t" r="r" b="b"/>
              <a:pathLst>
                <a:path w="10579" h="1916" fill="none" extrusionOk="0">
                  <a:moveTo>
                    <a:pt x="1" y="0"/>
                  </a:moveTo>
                  <a:lnTo>
                    <a:pt x="10578" y="0"/>
                  </a:lnTo>
                  <a:lnTo>
                    <a:pt x="10578" y="1915"/>
                  </a:lnTo>
                  <a:lnTo>
                    <a:pt x="1" y="1915"/>
                  </a:ln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6"/>
            <p:cNvSpPr/>
            <p:nvPr/>
          </p:nvSpPr>
          <p:spPr>
            <a:xfrm>
              <a:off x="8073749" y="3241988"/>
              <a:ext cx="1301871" cy="208407"/>
            </a:xfrm>
            <a:custGeom>
              <a:avLst/>
              <a:gdLst/>
              <a:ahLst/>
              <a:cxnLst/>
              <a:rect l="l" t="t" r="r" b="b"/>
              <a:pathLst>
                <a:path w="42920" h="6877" extrusionOk="0">
                  <a:moveTo>
                    <a:pt x="42311" y="0"/>
                  </a:moveTo>
                  <a:cubicBezTo>
                    <a:pt x="42311" y="0"/>
                    <a:pt x="33497" y="4134"/>
                    <a:pt x="21885" y="4651"/>
                  </a:cubicBezTo>
                  <a:cubicBezTo>
                    <a:pt x="20222" y="4724"/>
                    <a:pt x="18672" y="4757"/>
                    <a:pt x="17229" y="4757"/>
                  </a:cubicBezTo>
                  <a:cubicBezTo>
                    <a:pt x="4930" y="4757"/>
                    <a:pt x="426" y="2371"/>
                    <a:pt x="426" y="2371"/>
                  </a:cubicBezTo>
                  <a:lnTo>
                    <a:pt x="1" y="3557"/>
                  </a:lnTo>
                  <a:cubicBezTo>
                    <a:pt x="1" y="3557"/>
                    <a:pt x="5265" y="6877"/>
                    <a:pt x="16192" y="6877"/>
                  </a:cubicBezTo>
                  <a:cubicBezTo>
                    <a:pt x="17636" y="6877"/>
                    <a:pt x="19179" y="6819"/>
                    <a:pt x="20822" y="6688"/>
                  </a:cubicBezTo>
                  <a:cubicBezTo>
                    <a:pt x="34895" y="5593"/>
                    <a:pt x="42919" y="1551"/>
                    <a:pt x="42919" y="1551"/>
                  </a:cubicBezTo>
                  <a:lnTo>
                    <a:pt x="423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6"/>
            <p:cNvSpPr/>
            <p:nvPr/>
          </p:nvSpPr>
          <p:spPr>
            <a:xfrm>
              <a:off x="7595229" y="2153110"/>
              <a:ext cx="355891" cy="199013"/>
            </a:xfrm>
            <a:custGeom>
              <a:avLst/>
              <a:gdLst/>
              <a:ahLst/>
              <a:cxnLst/>
              <a:rect l="l" t="t" r="r" b="b"/>
              <a:pathLst>
                <a:path w="11733" h="6567" extrusionOk="0">
                  <a:moveTo>
                    <a:pt x="395" y="1"/>
                  </a:moveTo>
                  <a:lnTo>
                    <a:pt x="0" y="852"/>
                  </a:lnTo>
                  <a:cubicBezTo>
                    <a:pt x="0" y="852"/>
                    <a:pt x="1003" y="3162"/>
                    <a:pt x="3708" y="4834"/>
                  </a:cubicBezTo>
                  <a:cubicBezTo>
                    <a:pt x="6414" y="6475"/>
                    <a:pt x="10943" y="6566"/>
                    <a:pt x="10943" y="6566"/>
                  </a:cubicBezTo>
                  <a:lnTo>
                    <a:pt x="11733" y="5351"/>
                  </a:lnTo>
                  <a:lnTo>
                    <a:pt x="11733" y="5351"/>
                  </a:lnTo>
                  <a:cubicBezTo>
                    <a:pt x="11733" y="5351"/>
                    <a:pt x="11693" y="5351"/>
                    <a:pt x="11619" y="5351"/>
                  </a:cubicBezTo>
                  <a:cubicBezTo>
                    <a:pt x="10915" y="5351"/>
                    <a:pt x="7104" y="5277"/>
                    <a:pt x="4712" y="3709"/>
                  </a:cubicBezTo>
                  <a:cubicBezTo>
                    <a:pt x="2067" y="2007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6"/>
            <p:cNvSpPr/>
            <p:nvPr/>
          </p:nvSpPr>
          <p:spPr>
            <a:xfrm>
              <a:off x="7864444" y="2320769"/>
              <a:ext cx="213935" cy="382328"/>
            </a:xfrm>
            <a:custGeom>
              <a:avLst/>
              <a:gdLst/>
              <a:ahLst/>
              <a:cxnLst/>
              <a:rect l="l" t="t" r="r" b="b"/>
              <a:pathLst>
                <a:path w="7053" h="12616" fill="none" extrusionOk="0">
                  <a:moveTo>
                    <a:pt x="7053" y="12615"/>
                  </a:moveTo>
                  <a:cubicBezTo>
                    <a:pt x="5776" y="11430"/>
                    <a:pt x="396" y="4986"/>
                    <a:pt x="1" y="4499"/>
                  </a:cubicBezTo>
                  <a:cubicBezTo>
                    <a:pt x="1217" y="2311"/>
                    <a:pt x="2858" y="1"/>
                    <a:pt x="2858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6"/>
            <p:cNvSpPr/>
            <p:nvPr/>
          </p:nvSpPr>
          <p:spPr>
            <a:xfrm>
              <a:off x="7442164" y="2162323"/>
              <a:ext cx="531092" cy="759049"/>
            </a:xfrm>
            <a:custGeom>
              <a:avLst/>
              <a:gdLst/>
              <a:ahLst/>
              <a:cxnLst/>
              <a:rect l="l" t="t" r="r" b="b"/>
              <a:pathLst>
                <a:path w="17509" h="25047" fill="none" extrusionOk="0">
                  <a:moveTo>
                    <a:pt x="5320" y="1"/>
                  </a:moveTo>
                  <a:cubicBezTo>
                    <a:pt x="5320" y="1"/>
                    <a:pt x="3496" y="2949"/>
                    <a:pt x="1794" y="5806"/>
                  </a:cubicBezTo>
                  <a:cubicBezTo>
                    <a:pt x="61" y="8664"/>
                    <a:pt x="1" y="11156"/>
                    <a:pt x="1308" y="13041"/>
                  </a:cubicBezTo>
                  <a:cubicBezTo>
                    <a:pt x="2311" y="14500"/>
                    <a:pt x="12554" y="21612"/>
                    <a:pt x="17508" y="2504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6"/>
            <p:cNvSpPr/>
            <p:nvPr/>
          </p:nvSpPr>
          <p:spPr>
            <a:xfrm>
              <a:off x="7588768" y="2390779"/>
              <a:ext cx="275692" cy="67277"/>
            </a:xfrm>
            <a:custGeom>
              <a:avLst/>
              <a:gdLst/>
              <a:ahLst/>
              <a:cxnLst/>
              <a:rect l="l" t="t" r="r" b="b"/>
              <a:pathLst>
                <a:path w="9089" h="2220" fill="none" extrusionOk="0">
                  <a:moveTo>
                    <a:pt x="9089" y="2220"/>
                  </a:moveTo>
                  <a:cubicBezTo>
                    <a:pt x="9089" y="2220"/>
                    <a:pt x="4256" y="1"/>
                    <a:pt x="0" y="170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6"/>
            <p:cNvSpPr/>
            <p:nvPr/>
          </p:nvSpPr>
          <p:spPr>
            <a:xfrm>
              <a:off x="8236946" y="978584"/>
              <a:ext cx="125425" cy="108734"/>
            </a:xfrm>
            <a:custGeom>
              <a:avLst/>
              <a:gdLst/>
              <a:ahLst/>
              <a:cxnLst/>
              <a:rect l="l" t="t" r="r" b="b"/>
              <a:pathLst>
                <a:path w="4135" h="3588" extrusionOk="0">
                  <a:moveTo>
                    <a:pt x="2341" y="1"/>
                  </a:moveTo>
                  <a:cubicBezTo>
                    <a:pt x="2341" y="1"/>
                    <a:pt x="2250" y="153"/>
                    <a:pt x="1612" y="456"/>
                  </a:cubicBezTo>
                  <a:cubicBezTo>
                    <a:pt x="1434" y="541"/>
                    <a:pt x="1243" y="571"/>
                    <a:pt x="1059" y="571"/>
                  </a:cubicBezTo>
                  <a:cubicBezTo>
                    <a:pt x="581" y="571"/>
                    <a:pt x="153" y="365"/>
                    <a:pt x="153" y="365"/>
                  </a:cubicBezTo>
                  <a:lnTo>
                    <a:pt x="153" y="365"/>
                  </a:lnTo>
                  <a:cubicBezTo>
                    <a:pt x="153" y="365"/>
                    <a:pt x="1" y="2554"/>
                    <a:pt x="4134" y="3587"/>
                  </a:cubicBezTo>
                  <a:lnTo>
                    <a:pt x="234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6"/>
            <p:cNvSpPr/>
            <p:nvPr/>
          </p:nvSpPr>
          <p:spPr>
            <a:xfrm>
              <a:off x="8102324" y="95250"/>
              <a:ext cx="956141" cy="945031"/>
            </a:xfrm>
            <a:custGeom>
              <a:avLst/>
              <a:gdLst/>
              <a:ahLst/>
              <a:cxnLst/>
              <a:rect l="l" t="t" r="r" b="b"/>
              <a:pathLst>
                <a:path w="31522" h="31184" extrusionOk="0">
                  <a:moveTo>
                    <a:pt x="11058" y="0"/>
                  </a:moveTo>
                  <a:cubicBezTo>
                    <a:pt x="10439" y="0"/>
                    <a:pt x="9819" y="74"/>
                    <a:pt x="9211" y="240"/>
                  </a:cubicBezTo>
                  <a:cubicBezTo>
                    <a:pt x="4104" y="1608"/>
                    <a:pt x="3010" y="6775"/>
                    <a:pt x="3253" y="10089"/>
                  </a:cubicBezTo>
                  <a:cubicBezTo>
                    <a:pt x="2068" y="11000"/>
                    <a:pt x="1" y="12733"/>
                    <a:pt x="1" y="16563"/>
                  </a:cubicBezTo>
                  <a:cubicBezTo>
                    <a:pt x="1" y="20362"/>
                    <a:pt x="2341" y="20393"/>
                    <a:pt x="2341" y="20393"/>
                  </a:cubicBezTo>
                  <a:lnTo>
                    <a:pt x="3770" y="19876"/>
                  </a:lnTo>
                  <a:cubicBezTo>
                    <a:pt x="3770" y="19876"/>
                    <a:pt x="4955" y="19967"/>
                    <a:pt x="5594" y="20666"/>
                  </a:cubicBezTo>
                  <a:cubicBezTo>
                    <a:pt x="5350" y="19876"/>
                    <a:pt x="5563" y="17627"/>
                    <a:pt x="5563" y="17627"/>
                  </a:cubicBezTo>
                  <a:cubicBezTo>
                    <a:pt x="5563" y="17627"/>
                    <a:pt x="8962" y="14739"/>
                    <a:pt x="15551" y="14739"/>
                  </a:cubicBezTo>
                  <a:cubicBezTo>
                    <a:pt x="15586" y="14739"/>
                    <a:pt x="15620" y="14739"/>
                    <a:pt x="15655" y="14739"/>
                  </a:cubicBezTo>
                  <a:cubicBezTo>
                    <a:pt x="22342" y="14739"/>
                    <a:pt x="23345" y="15408"/>
                    <a:pt x="23345" y="15408"/>
                  </a:cubicBezTo>
                  <a:lnTo>
                    <a:pt x="23618" y="20058"/>
                  </a:lnTo>
                  <a:lnTo>
                    <a:pt x="23953" y="19846"/>
                  </a:lnTo>
                  <a:cubicBezTo>
                    <a:pt x="23953" y="19846"/>
                    <a:pt x="24302" y="17578"/>
                    <a:pt x="25473" y="17578"/>
                  </a:cubicBezTo>
                  <a:cubicBezTo>
                    <a:pt x="25596" y="17578"/>
                    <a:pt x="25727" y="17602"/>
                    <a:pt x="25868" y="17657"/>
                  </a:cubicBezTo>
                  <a:cubicBezTo>
                    <a:pt x="27357" y="18265"/>
                    <a:pt x="27904" y="19997"/>
                    <a:pt x="28086" y="21183"/>
                  </a:cubicBezTo>
                  <a:cubicBezTo>
                    <a:pt x="28238" y="22368"/>
                    <a:pt x="27752" y="25864"/>
                    <a:pt x="27327" y="26685"/>
                  </a:cubicBezTo>
                  <a:cubicBezTo>
                    <a:pt x="26901" y="27475"/>
                    <a:pt x="25442" y="27536"/>
                    <a:pt x="25442" y="27536"/>
                  </a:cubicBezTo>
                  <a:lnTo>
                    <a:pt x="23892" y="26685"/>
                  </a:lnTo>
                  <a:lnTo>
                    <a:pt x="23892" y="26685"/>
                  </a:lnTo>
                  <a:cubicBezTo>
                    <a:pt x="23953" y="28356"/>
                    <a:pt x="23831" y="29906"/>
                    <a:pt x="23314" y="31183"/>
                  </a:cubicBezTo>
                  <a:cubicBezTo>
                    <a:pt x="27235" y="29967"/>
                    <a:pt x="27448" y="26806"/>
                    <a:pt x="27448" y="26806"/>
                  </a:cubicBezTo>
                  <a:cubicBezTo>
                    <a:pt x="27448" y="26806"/>
                    <a:pt x="31521" y="24800"/>
                    <a:pt x="31156" y="19116"/>
                  </a:cubicBezTo>
                  <a:cubicBezTo>
                    <a:pt x="30822" y="13402"/>
                    <a:pt x="27904" y="12551"/>
                    <a:pt x="27904" y="12551"/>
                  </a:cubicBezTo>
                  <a:cubicBezTo>
                    <a:pt x="27904" y="12551"/>
                    <a:pt x="27509" y="9237"/>
                    <a:pt x="25624" y="6289"/>
                  </a:cubicBezTo>
                  <a:cubicBezTo>
                    <a:pt x="24342" y="4262"/>
                    <a:pt x="22285" y="3938"/>
                    <a:pt x="21102" y="3938"/>
                  </a:cubicBezTo>
                  <a:cubicBezTo>
                    <a:pt x="20546" y="3938"/>
                    <a:pt x="20184" y="4009"/>
                    <a:pt x="20184" y="4009"/>
                  </a:cubicBezTo>
                  <a:cubicBezTo>
                    <a:pt x="20184" y="4009"/>
                    <a:pt x="15632" y="0"/>
                    <a:pt x="110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6"/>
            <p:cNvSpPr/>
            <p:nvPr/>
          </p:nvSpPr>
          <p:spPr>
            <a:xfrm>
              <a:off x="8718257" y="1164670"/>
              <a:ext cx="133706" cy="231227"/>
            </a:xfrm>
            <a:custGeom>
              <a:avLst/>
              <a:gdLst/>
              <a:ahLst/>
              <a:cxnLst/>
              <a:rect l="l" t="t" r="r" b="b"/>
              <a:pathLst>
                <a:path w="4408" h="7630" fill="none" extrusionOk="0">
                  <a:moveTo>
                    <a:pt x="4408" y="7630"/>
                  </a:moveTo>
                  <a:cubicBezTo>
                    <a:pt x="3860" y="7265"/>
                    <a:pt x="1611" y="5654"/>
                    <a:pt x="912" y="3861"/>
                  </a:cubicBezTo>
                  <a:cubicBezTo>
                    <a:pt x="91" y="1855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6"/>
            <p:cNvSpPr/>
            <p:nvPr/>
          </p:nvSpPr>
          <p:spPr>
            <a:xfrm>
              <a:off x="8851939" y="1366426"/>
              <a:ext cx="234228" cy="57125"/>
            </a:xfrm>
            <a:custGeom>
              <a:avLst/>
              <a:gdLst/>
              <a:ahLst/>
              <a:cxnLst/>
              <a:rect l="l" t="t" r="r" b="b"/>
              <a:pathLst>
                <a:path w="7722" h="1885" fill="none" extrusionOk="0">
                  <a:moveTo>
                    <a:pt x="7721" y="1885"/>
                  </a:moveTo>
                  <a:lnTo>
                    <a:pt x="730" y="0"/>
                  </a:lnTo>
                  <a:lnTo>
                    <a:pt x="92" y="1034"/>
                  </a:lnTo>
                  <a:cubicBezTo>
                    <a:pt x="92" y="1034"/>
                    <a:pt x="61" y="1003"/>
                    <a:pt x="1" y="97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6"/>
            <p:cNvSpPr/>
            <p:nvPr/>
          </p:nvSpPr>
          <p:spPr>
            <a:xfrm>
              <a:off x="7579547" y="1359031"/>
              <a:ext cx="803993" cy="980124"/>
            </a:xfrm>
            <a:custGeom>
              <a:avLst/>
              <a:gdLst/>
              <a:ahLst/>
              <a:cxnLst/>
              <a:rect l="l" t="t" r="r" b="b"/>
              <a:pathLst>
                <a:path w="26506" h="32342" fill="none" extrusionOk="0">
                  <a:moveTo>
                    <a:pt x="26506" y="1338"/>
                  </a:moveTo>
                  <a:lnTo>
                    <a:pt x="26445" y="1430"/>
                  </a:lnTo>
                  <a:lnTo>
                    <a:pt x="25259" y="1"/>
                  </a:lnTo>
                  <a:lnTo>
                    <a:pt x="22250" y="1399"/>
                  </a:lnTo>
                  <a:lnTo>
                    <a:pt x="22250" y="2311"/>
                  </a:lnTo>
                  <a:cubicBezTo>
                    <a:pt x="22250" y="2311"/>
                    <a:pt x="17144" y="3496"/>
                    <a:pt x="14590" y="5320"/>
                  </a:cubicBezTo>
                  <a:cubicBezTo>
                    <a:pt x="12068" y="7174"/>
                    <a:pt x="10487" y="9150"/>
                    <a:pt x="10487" y="9150"/>
                  </a:cubicBezTo>
                  <a:lnTo>
                    <a:pt x="0" y="24865"/>
                  </a:lnTo>
                  <a:cubicBezTo>
                    <a:pt x="0" y="24865"/>
                    <a:pt x="3526" y="32342"/>
                    <a:pt x="15259" y="31734"/>
                  </a:cubicBezTo>
                  <a:cubicBezTo>
                    <a:pt x="14134" y="30427"/>
                    <a:pt x="12554" y="26840"/>
                    <a:pt x="13587" y="23740"/>
                  </a:cubicBezTo>
                  <a:cubicBezTo>
                    <a:pt x="14651" y="20609"/>
                    <a:pt x="16110" y="18481"/>
                    <a:pt x="15776" y="1589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6"/>
            <p:cNvSpPr/>
            <p:nvPr/>
          </p:nvSpPr>
          <p:spPr>
            <a:xfrm>
              <a:off x="8383551" y="1158215"/>
              <a:ext cx="71008" cy="241379"/>
            </a:xfrm>
            <a:custGeom>
              <a:avLst/>
              <a:gdLst/>
              <a:ahLst/>
              <a:cxnLst/>
              <a:rect l="l" t="t" r="r" b="b"/>
              <a:pathLst>
                <a:path w="2341" h="7965" fill="none" extrusionOk="0">
                  <a:moveTo>
                    <a:pt x="2219" y="1"/>
                  </a:moveTo>
                  <a:cubicBezTo>
                    <a:pt x="2219" y="1"/>
                    <a:pt x="2341" y="3131"/>
                    <a:pt x="1794" y="4621"/>
                  </a:cubicBezTo>
                  <a:cubicBezTo>
                    <a:pt x="1338" y="5897"/>
                    <a:pt x="244" y="7569"/>
                    <a:pt x="1" y="796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6"/>
            <p:cNvSpPr/>
            <p:nvPr/>
          </p:nvSpPr>
          <p:spPr>
            <a:xfrm>
              <a:off x="7997216" y="1769906"/>
              <a:ext cx="46136" cy="175951"/>
            </a:xfrm>
            <a:custGeom>
              <a:avLst/>
              <a:gdLst/>
              <a:ahLst/>
              <a:cxnLst/>
              <a:rect l="l" t="t" r="r" b="b"/>
              <a:pathLst>
                <a:path w="1521" h="5806" fill="none" extrusionOk="0">
                  <a:moveTo>
                    <a:pt x="1" y="0"/>
                  </a:moveTo>
                  <a:cubicBezTo>
                    <a:pt x="1" y="0"/>
                    <a:pt x="1521" y="2918"/>
                    <a:pt x="1490" y="5806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6"/>
            <p:cNvSpPr/>
            <p:nvPr/>
          </p:nvSpPr>
          <p:spPr>
            <a:xfrm>
              <a:off x="8090342" y="2681880"/>
              <a:ext cx="398326" cy="112432"/>
            </a:xfrm>
            <a:custGeom>
              <a:avLst/>
              <a:gdLst/>
              <a:ahLst/>
              <a:cxnLst/>
              <a:rect l="l" t="t" r="r" b="b"/>
              <a:pathLst>
                <a:path w="13132" h="3710" fill="none" extrusionOk="0">
                  <a:moveTo>
                    <a:pt x="8086" y="2250"/>
                  </a:moveTo>
                  <a:lnTo>
                    <a:pt x="10305" y="2585"/>
                  </a:lnTo>
                  <a:cubicBezTo>
                    <a:pt x="10305" y="2585"/>
                    <a:pt x="11460" y="3405"/>
                    <a:pt x="12037" y="3557"/>
                  </a:cubicBezTo>
                  <a:cubicBezTo>
                    <a:pt x="12645" y="3709"/>
                    <a:pt x="12980" y="3618"/>
                    <a:pt x="13132" y="2828"/>
                  </a:cubicBezTo>
                  <a:cubicBezTo>
                    <a:pt x="12736" y="2554"/>
                    <a:pt x="11733" y="1034"/>
                    <a:pt x="11673" y="1034"/>
                  </a:cubicBezTo>
                  <a:cubicBezTo>
                    <a:pt x="11612" y="1034"/>
                    <a:pt x="8056" y="62"/>
                    <a:pt x="7448" y="31"/>
                  </a:cubicBezTo>
                  <a:cubicBezTo>
                    <a:pt x="6870" y="1"/>
                    <a:pt x="2858" y="1855"/>
                    <a:pt x="2372" y="1886"/>
                  </a:cubicBezTo>
                  <a:cubicBezTo>
                    <a:pt x="1916" y="1886"/>
                    <a:pt x="1703" y="2068"/>
                    <a:pt x="1703" y="2068"/>
                  </a:cubicBezTo>
                  <a:cubicBezTo>
                    <a:pt x="1703" y="2068"/>
                    <a:pt x="973" y="1399"/>
                    <a:pt x="1" y="48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6"/>
            <p:cNvSpPr/>
            <p:nvPr/>
          </p:nvSpPr>
          <p:spPr>
            <a:xfrm>
              <a:off x="7633026" y="2044428"/>
              <a:ext cx="365143" cy="206347"/>
            </a:xfrm>
            <a:custGeom>
              <a:avLst/>
              <a:gdLst/>
              <a:ahLst/>
              <a:cxnLst/>
              <a:rect l="l" t="t" r="r" b="b"/>
              <a:pathLst>
                <a:path w="12038" h="6809" fill="none" extrusionOk="0">
                  <a:moveTo>
                    <a:pt x="0" y="0"/>
                  </a:moveTo>
                  <a:cubicBezTo>
                    <a:pt x="0" y="0"/>
                    <a:pt x="3952" y="6809"/>
                    <a:pt x="12037" y="623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6"/>
            <p:cNvSpPr/>
            <p:nvPr/>
          </p:nvSpPr>
          <p:spPr>
            <a:xfrm>
              <a:off x="8124468" y="2401841"/>
              <a:ext cx="64578" cy="319657"/>
            </a:xfrm>
            <a:custGeom>
              <a:avLst/>
              <a:gdLst/>
              <a:ahLst/>
              <a:cxnLst/>
              <a:rect l="l" t="t" r="r" b="b"/>
              <a:pathLst>
                <a:path w="2129" h="10548" fill="none" extrusionOk="0">
                  <a:moveTo>
                    <a:pt x="0" y="1"/>
                  </a:moveTo>
                  <a:cubicBezTo>
                    <a:pt x="61" y="2676"/>
                    <a:pt x="1581" y="6809"/>
                    <a:pt x="2128" y="1054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6"/>
            <p:cNvSpPr/>
            <p:nvPr/>
          </p:nvSpPr>
          <p:spPr>
            <a:xfrm>
              <a:off x="8060857" y="3023654"/>
              <a:ext cx="1299990" cy="376782"/>
            </a:xfrm>
            <a:custGeom>
              <a:avLst/>
              <a:gdLst/>
              <a:ahLst/>
              <a:cxnLst/>
              <a:rect l="l" t="t" r="r" b="b"/>
              <a:pathLst>
                <a:path w="42858" h="12433" fill="none" extrusionOk="0">
                  <a:moveTo>
                    <a:pt x="2614" y="1"/>
                  </a:moveTo>
                  <a:cubicBezTo>
                    <a:pt x="2614" y="1"/>
                    <a:pt x="578" y="6141"/>
                    <a:pt x="0" y="8876"/>
                  </a:cubicBezTo>
                  <a:cubicBezTo>
                    <a:pt x="2219" y="11065"/>
                    <a:pt x="10547" y="12433"/>
                    <a:pt x="22462" y="11885"/>
                  </a:cubicBezTo>
                  <a:cubicBezTo>
                    <a:pt x="34347" y="11338"/>
                    <a:pt x="42858" y="7144"/>
                    <a:pt x="42858" y="714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6"/>
            <p:cNvSpPr/>
            <p:nvPr/>
          </p:nvSpPr>
          <p:spPr>
            <a:xfrm>
              <a:off x="8254479" y="1400491"/>
              <a:ext cx="718243" cy="514033"/>
            </a:xfrm>
            <a:custGeom>
              <a:avLst/>
              <a:gdLst/>
              <a:ahLst/>
              <a:cxnLst/>
              <a:rect l="l" t="t" r="r" b="b"/>
              <a:pathLst>
                <a:path w="23679" h="16962" fill="none" extrusionOk="0">
                  <a:moveTo>
                    <a:pt x="0" y="913"/>
                  </a:moveTo>
                  <a:cubicBezTo>
                    <a:pt x="0" y="913"/>
                    <a:pt x="9757" y="13588"/>
                    <a:pt x="13921" y="16961"/>
                  </a:cubicBezTo>
                  <a:cubicBezTo>
                    <a:pt x="18025" y="11399"/>
                    <a:pt x="23678" y="1"/>
                    <a:pt x="23678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6"/>
            <p:cNvSpPr/>
            <p:nvPr/>
          </p:nvSpPr>
          <p:spPr>
            <a:xfrm>
              <a:off x="8345754" y="1359031"/>
              <a:ext cx="522781" cy="384146"/>
            </a:xfrm>
            <a:custGeom>
              <a:avLst/>
              <a:gdLst/>
              <a:ahLst/>
              <a:cxnLst/>
              <a:rect l="l" t="t" r="r" b="b"/>
              <a:pathLst>
                <a:path w="17235" h="12676" fill="none" extrusionOk="0">
                  <a:moveTo>
                    <a:pt x="17235" y="578"/>
                  </a:moveTo>
                  <a:cubicBezTo>
                    <a:pt x="17235" y="578"/>
                    <a:pt x="12706" y="8208"/>
                    <a:pt x="10517" y="12676"/>
                  </a:cubicBezTo>
                  <a:cubicBezTo>
                    <a:pt x="5715" y="6566"/>
                    <a:pt x="0" y="1"/>
                    <a:pt x="0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6"/>
            <p:cNvSpPr/>
            <p:nvPr/>
          </p:nvSpPr>
          <p:spPr>
            <a:xfrm>
              <a:off x="8261850" y="558526"/>
              <a:ext cx="570736" cy="639284"/>
            </a:xfrm>
            <a:custGeom>
              <a:avLst/>
              <a:gdLst/>
              <a:ahLst/>
              <a:cxnLst/>
              <a:rect l="l" t="t" r="r" b="b"/>
              <a:pathLst>
                <a:path w="18816" h="21095" fill="none" extrusionOk="0">
                  <a:moveTo>
                    <a:pt x="304" y="2158"/>
                  </a:moveTo>
                  <a:cubicBezTo>
                    <a:pt x="304" y="2158"/>
                    <a:pt x="0" y="7356"/>
                    <a:pt x="1216" y="12645"/>
                  </a:cubicBezTo>
                  <a:cubicBezTo>
                    <a:pt x="2371" y="17751"/>
                    <a:pt x="5593" y="21095"/>
                    <a:pt x="11216" y="20821"/>
                  </a:cubicBezTo>
                  <a:cubicBezTo>
                    <a:pt x="16809" y="20548"/>
                    <a:pt x="18481" y="16687"/>
                    <a:pt x="18633" y="11885"/>
                  </a:cubicBezTo>
                  <a:cubicBezTo>
                    <a:pt x="18815" y="7082"/>
                    <a:pt x="18025" y="0"/>
                    <a:pt x="18025" y="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6"/>
            <p:cNvSpPr/>
            <p:nvPr/>
          </p:nvSpPr>
          <p:spPr>
            <a:xfrm>
              <a:off x="8827034" y="584318"/>
              <a:ext cx="140166" cy="385964"/>
            </a:xfrm>
            <a:custGeom>
              <a:avLst/>
              <a:gdLst/>
              <a:ahLst/>
              <a:cxnLst/>
              <a:rect l="l" t="t" r="r" b="b"/>
              <a:pathLst>
                <a:path w="4621" h="12736" fill="none" extrusionOk="0">
                  <a:moveTo>
                    <a:pt x="1" y="3860"/>
                  </a:moveTo>
                  <a:cubicBezTo>
                    <a:pt x="1" y="3860"/>
                    <a:pt x="1125" y="0"/>
                    <a:pt x="2888" y="1976"/>
                  </a:cubicBezTo>
                  <a:cubicBezTo>
                    <a:pt x="4621" y="3952"/>
                    <a:pt x="4621" y="7265"/>
                    <a:pt x="3648" y="10000"/>
                  </a:cubicBezTo>
                  <a:cubicBezTo>
                    <a:pt x="2645" y="12736"/>
                    <a:pt x="183" y="10669"/>
                    <a:pt x="183" y="1066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6"/>
            <p:cNvSpPr/>
            <p:nvPr/>
          </p:nvSpPr>
          <p:spPr>
            <a:xfrm>
              <a:off x="8132749" y="677361"/>
              <a:ext cx="173381" cy="337143"/>
            </a:xfrm>
            <a:custGeom>
              <a:avLst/>
              <a:gdLst/>
              <a:ahLst/>
              <a:cxnLst/>
              <a:rect l="l" t="t" r="r" b="b"/>
              <a:pathLst>
                <a:path w="5716" h="11125" fill="none" extrusionOk="0">
                  <a:moveTo>
                    <a:pt x="4256" y="1338"/>
                  </a:moveTo>
                  <a:cubicBezTo>
                    <a:pt x="4256" y="1338"/>
                    <a:pt x="3253" y="0"/>
                    <a:pt x="1703" y="1338"/>
                  </a:cubicBezTo>
                  <a:cubicBezTo>
                    <a:pt x="122" y="2675"/>
                    <a:pt x="1" y="6322"/>
                    <a:pt x="1460" y="8511"/>
                  </a:cubicBezTo>
                  <a:cubicBezTo>
                    <a:pt x="2949" y="10699"/>
                    <a:pt x="5290" y="11125"/>
                    <a:pt x="5715" y="975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6"/>
            <p:cNvSpPr/>
            <p:nvPr/>
          </p:nvSpPr>
          <p:spPr>
            <a:xfrm>
              <a:off x="8328221" y="812773"/>
              <a:ext cx="497908" cy="185164"/>
            </a:xfrm>
            <a:custGeom>
              <a:avLst/>
              <a:gdLst/>
              <a:ahLst/>
              <a:cxnLst/>
              <a:rect l="l" t="t" r="r" b="b"/>
              <a:pathLst>
                <a:path w="16415" h="6110" fill="none" extrusionOk="0">
                  <a:moveTo>
                    <a:pt x="1" y="6110"/>
                  </a:moveTo>
                  <a:cubicBezTo>
                    <a:pt x="1" y="6110"/>
                    <a:pt x="1156" y="1429"/>
                    <a:pt x="7721" y="730"/>
                  </a:cubicBezTo>
                  <a:cubicBezTo>
                    <a:pt x="14256" y="0"/>
                    <a:pt x="16414" y="3739"/>
                    <a:pt x="16414" y="373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6"/>
            <p:cNvSpPr/>
            <p:nvPr/>
          </p:nvSpPr>
          <p:spPr>
            <a:xfrm>
              <a:off x="8249869" y="534553"/>
              <a:ext cx="600220" cy="119796"/>
            </a:xfrm>
            <a:custGeom>
              <a:avLst/>
              <a:gdLst/>
              <a:ahLst/>
              <a:cxnLst/>
              <a:rect l="l" t="t" r="r" b="b"/>
              <a:pathLst>
                <a:path w="19788" h="3953" fill="none" extrusionOk="0">
                  <a:moveTo>
                    <a:pt x="0" y="3952"/>
                  </a:moveTo>
                  <a:cubicBezTo>
                    <a:pt x="0" y="3952"/>
                    <a:pt x="2310" y="700"/>
                    <a:pt x="9544" y="366"/>
                  </a:cubicBezTo>
                  <a:cubicBezTo>
                    <a:pt x="16748" y="1"/>
                    <a:pt x="19788" y="1338"/>
                    <a:pt x="19788" y="133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6"/>
            <p:cNvSpPr/>
            <p:nvPr/>
          </p:nvSpPr>
          <p:spPr>
            <a:xfrm>
              <a:off x="8213892" y="471908"/>
              <a:ext cx="664797" cy="214681"/>
            </a:xfrm>
            <a:custGeom>
              <a:avLst/>
              <a:gdLst/>
              <a:ahLst/>
              <a:cxnLst/>
              <a:rect l="l" t="t" r="r" b="b"/>
              <a:pathLst>
                <a:path w="21917" h="7084" fill="none" extrusionOk="0">
                  <a:moveTo>
                    <a:pt x="335" y="7083"/>
                  </a:moveTo>
                  <a:cubicBezTo>
                    <a:pt x="183" y="6627"/>
                    <a:pt x="1" y="5807"/>
                    <a:pt x="457" y="4925"/>
                  </a:cubicBezTo>
                  <a:cubicBezTo>
                    <a:pt x="1125" y="3648"/>
                    <a:pt x="5016" y="548"/>
                    <a:pt x="10913" y="275"/>
                  </a:cubicBezTo>
                  <a:cubicBezTo>
                    <a:pt x="16779" y="1"/>
                    <a:pt x="21035" y="1430"/>
                    <a:pt x="21490" y="2250"/>
                  </a:cubicBezTo>
                  <a:cubicBezTo>
                    <a:pt x="21916" y="3041"/>
                    <a:pt x="21399" y="5168"/>
                    <a:pt x="21399" y="516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6"/>
            <p:cNvSpPr/>
            <p:nvPr/>
          </p:nvSpPr>
          <p:spPr>
            <a:xfrm>
              <a:off x="8291335" y="2731644"/>
              <a:ext cx="204714" cy="151101"/>
            </a:xfrm>
            <a:custGeom>
              <a:avLst/>
              <a:gdLst/>
              <a:ahLst/>
              <a:cxnLst/>
              <a:rect l="l" t="t" r="r" b="b"/>
              <a:pathLst>
                <a:path w="6749" h="4986" fill="none" extrusionOk="0">
                  <a:moveTo>
                    <a:pt x="1" y="2888"/>
                  </a:moveTo>
                  <a:lnTo>
                    <a:pt x="4135" y="3313"/>
                  </a:lnTo>
                  <a:cubicBezTo>
                    <a:pt x="4135" y="3313"/>
                    <a:pt x="5624" y="4894"/>
                    <a:pt x="5928" y="4924"/>
                  </a:cubicBezTo>
                  <a:cubicBezTo>
                    <a:pt x="6202" y="4985"/>
                    <a:pt x="6536" y="4985"/>
                    <a:pt x="6749" y="4317"/>
                  </a:cubicBezTo>
                  <a:cubicBezTo>
                    <a:pt x="6506" y="3891"/>
                    <a:pt x="5807" y="2918"/>
                    <a:pt x="5807" y="2918"/>
                  </a:cubicBezTo>
                  <a:cubicBezTo>
                    <a:pt x="5807" y="2918"/>
                    <a:pt x="4712" y="1520"/>
                    <a:pt x="4226" y="1216"/>
                  </a:cubicBezTo>
                  <a:cubicBezTo>
                    <a:pt x="3709" y="882"/>
                    <a:pt x="366" y="547"/>
                    <a:pt x="366" y="547"/>
                  </a:cubicBez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6"/>
            <p:cNvSpPr/>
            <p:nvPr/>
          </p:nvSpPr>
          <p:spPr>
            <a:xfrm>
              <a:off x="8064527" y="2738100"/>
              <a:ext cx="81170" cy="119765"/>
            </a:xfrm>
            <a:custGeom>
              <a:avLst/>
              <a:gdLst/>
              <a:ahLst/>
              <a:cxnLst/>
              <a:rect l="l" t="t" r="r" b="b"/>
              <a:pathLst>
                <a:path w="2676" h="3952" fill="none" extrusionOk="0">
                  <a:moveTo>
                    <a:pt x="2675" y="0"/>
                  </a:moveTo>
                  <a:cubicBezTo>
                    <a:pt x="2675" y="0"/>
                    <a:pt x="700" y="1398"/>
                    <a:pt x="1" y="395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6"/>
            <p:cNvSpPr/>
            <p:nvPr/>
          </p:nvSpPr>
          <p:spPr>
            <a:xfrm>
              <a:off x="7974162" y="2800745"/>
              <a:ext cx="520961" cy="223863"/>
            </a:xfrm>
            <a:custGeom>
              <a:avLst/>
              <a:gdLst/>
              <a:ahLst/>
              <a:cxnLst/>
              <a:rect l="l" t="t" r="r" b="b"/>
              <a:pathLst>
                <a:path w="17175" h="7387" fill="none" extrusionOk="0">
                  <a:moveTo>
                    <a:pt x="1" y="4772"/>
                  </a:moveTo>
                  <a:cubicBezTo>
                    <a:pt x="1551" y="5836"/>
                    <a:pt x="2524" y="6505"/>
                    <a:pt x="2524" y="6505"/>
                  </a:cubicBezTo>
                  <a:cubicBezTo>
                    <a:pt x="2524" y="6505"/>
                    <a:pt x="4743" y="7386"/>
                    <a:pt x="6019" y="7204"/>
                  </a:cubicBezTo>
                  <a:cubicBezTo>
                    <a:pt x="7296" y="7021"/>
                    <a:pt x="10487" y="5654"/>
                    <a:pt x="10487" y="5654"/>
                  </a:cubicBezTo>
                  <a:lnTo>
                    <a:pt x="13405" y="5350"/>
                  </a:lnTo>
                  <a:cubicBezTo>
                    <a:pt x="13405" y="5350"/>
                    <a:pt x="15077" y="6261"/>
                    <a:pt x="15624" y="6596"/>
                  </a:cubicBezTo>
                  <a:cubicBezTo>
                    <a:pt x="16171" y="6930"/>
                    <a:pt x="16749" y="6018"/>
                    <a:pt x="16323" y="5532"/>
                  </a:cubicBezTo>
                  <a:cubicBezTo>
                    <a:pt x="15928" y="5046"/>
                    <a:pt x="13922" y="3556"/>
                    <a:pt x="13922" y="3556"/>
                  </a:cubicBezTo>
                  <a:lnTo>
                    <a:pt x="10943" y="3344"/>
                  </a:lnTo>
                  <a:cubicBezTo>
                    <a:pt x="10305" y="3100"/>
                    <a:pt x="10731" y="2857"/>
                    <a:pt x="10731" y="2857"/>
                  </a:cubicBezTo>
                  <a:lnTo>
                    <a:pt x="13709" y="2979"/>
                  </a:lnTo>
                  <a:cubicBezTo>
                    <a:pt x="13709" y="2979"/>
                    <a:pt x="15047" y="4225"/>
                    <a:pt x="15746" y="4468"/>
                  </a:cubicBezTo>
                  <a:cubicBezTo>
                    <a:pt x="16415" y="4711"/>
                    <a:pt x="17114" y="4651"/>
                    <a:pt x="17174" y="3739"/>
                  </a:cubicBezTo>
                  <a:cubicBezTo>
                    <a:pt x="16354" y="3313"/>
                    <a:pt x="14408" y="1064"/>
                    <a:pt x="14408" y="1064"/>
                  </a:cubicBezTo>
                  <a:lnTo>
                    <a:pt x="13132" y="851"/>
                  </a:lnTo>
                  <a:lnTo>
                    <a:pt x="10305" y="608"/>
                  </a:lnTo>
                  <a:lnTo>
                    <a:pt x="10031" y="0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6"/>
            <p:cNvSpPr/>
            <p:nvPr/>
          </p:nvSpPr>
          <p:spPr>
            <a:xfrm>
              <a:off x="8056246" y="3310149"/>
              <a:ext cx="201013" cy="1995221"/>
            </a:xfrm>
            <a:custGeom>
              <a:avLst/>
              <a:gdLst/>
              <a:ahLst/>
              <a:cxnLst/>
              <a:rect l="l" t="t" r="r" b="b"/>
              <a:pathLst>
                <a:path w="6627" h="65838" fill="none" extrusionOk="0">
                  <a:moveTo>
                    <a:pt x="821" y="1"/>
                  </a:moveTo>
                  <a:cubicBezTo>
                    <a:pt x="821" y="1"/>
                    <a:pt x="0" y="4499"/>
                    <a:pt x="547" y="12554"/>
                  </a:cubicBezTo>
                  <a:cubicBezTo>
                    <a:pt x="1094" y="20639"/>
                    <a:pt x="5927" y="39637"/>
                    <a:pt x="5927" y="39637"/>
                  </a:cubicBezTo>
                  <a:lnTo>
                    <a:pt x="6383" y="42615"/>
                  </a:lnTo>
                  <a:cubicBezTo>
                    <a:pt x="6383" y="42615"/>
                    <a:pt x="3678" y="53375"/>
                    <a:pt x="6626" y="65838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6"/>
            <p:cNvSpPr/>
            <p:nvPr/>
          </p:nvSpPr>
          <p:spPr>
            <a:xfrm>
              <a:off x="8706275" y="3715477"/>
              <a:ext cx="182571" cy="35033"/>
            </a:xfrm>
            <a:custGeom>
              <a:avLst/>
              <a:gdLst/>
              <a:ahLst/>
              <a:cxnLst/>
              <a:rect l="l" t="t" r="r" b="b"/>
              <a:pathLst>
                <a:path w="6019" h="1156" fill="none" extrusionOk="0">
                  <a:moveTo>
                    <a:pt x="6018" y="1"/>
                  </a:moveTo>
                  <a:cubicBezTo>
                    <a:pt x="6018" y="1"/>
                    <a:pt x="3131" y="305"/>
                    <a:pt x="0" y="1156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6"/>
            <p:cNvSpPr/>
            <p:nvPr/>
          </p:nvSpPr>
          <p:spPr>
            <a:xfrm>
              <a:off x="8671208" y="3738511"/>
              <a:ext cx="106073" cy="1539252"/>
            </a:xfrm>
            <a:custGeom>
              <a:avLst/>
              <a:gdLst/>
              <a:ahLst/>
              <a:cxnLst/>
              <a:rect l="l" t="t" r="r" b="b"/>
              <a:pathLst>
                <a:path w="3497" h="50792" fill="none" extrusionOk="0">
                  <a:moveTo>
                    <a:pt x="3496" y="1"/>
                  </a:moveTo>
                  <a:cubicBezTo>
                    <a:pt x="3496" y="1"/>
                    <a:pt x="2858" y="14560"/>
                    <a:pt x="2220" y="20396"/>
                  </a:cubicBezTo>
                  <a:cubicBezTo>
                    <a:pt x="1612" y="26232"/>
                    <a:pt x="974" y="26931"/>
                    <a:pt x="974" y="26931"/>
                  </a:cubicBezTo>
                  <a:cubicBezTo>
                    <a:pt x="974" y="26931"/>
                    <a:pt x="1156" y="28998"/>
                    <a:pt x="882" y="30184"/>
                  </a:cubicBezTo>
                  <a:cubicBezTo>
                    <a:pt x="1065" y="35472"/>
                    <a:pt x="1" y="50792"/>
                    <a:pt x="1" y="5079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6"/>
            <p:cNvSpPr/>
            <p:nvPr/>
          </p:nvSpPr>
          <p:spPr>
            <a:xfrm>
              <a:off x="8788328" y="3738511"/>
              <a:ext cx="106042" cy="1539252"/>
            </a:xfrm>
            <a:custGeom>
              <a:avLst/>
              <a:gdLst/>
              <a:ahLst/>
              <a:cxnLst/>
              <a:rect l="l" t="t" r="r" b="b"/>
              <a:pathLst>
                <a:path w="3496" h="50792" fill="none" extrusionOk="0">
                  <a:moveTo>
                    <a:pt x="0" y="1"/>
                  </a:moveTo>
                  <a:cubicBezTo>
                    <a:pt x="0" y="1"/>
                    <a:pt x="608" y="14560"/>
                    <a:pt x="1246" y="20396"/>
                  </a:cubicBezTo>
                  <a:cubicBezTo>
                    <a:pt x="1885" y="26232"/>
                    <a:pt x="2493" y="26931"/>
                    <a:pt x="2493" y="26931"/>
                  </a:cubicBezTo>
                  <a:cubicBezTo>
                    <a:pt x="2493" y="26931"/>
                    <a:pt x="2310" y="28998"/>
                    <a:pt x="2584" y="30184"/>
                  </a:cubicBezTo>
                  <a:cubicBezTo>
                    <a:pt x="2401" y="35472"/>
                    <a:pt x="3496" y="50792"/>
                    <a:pt x="3496" y="5079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6"/>
            <p:cNvSpPr/>
            <p:nvPr/>
          </p:nvSpPr>
          <p:spPr>
            <a:xfrm>
              <a:off x="8082971" y="3347911"/>
              <a:ext cx="191792" cy="1928913"/>
            </a:xfrm>
            <a:custGeom>
              <a:avLst/>
              <a:gdLst/>
              <a:ahLst/>
              <a:cxnLst/>
              <a:rect l="l" t="t" r="r" b="b"/>
              <a:pathLst>
                <a:path w="6323" h="63650" fill="none" extrusionOk="0">
                  <a:moveTo>
                    <a:pt x="3314" y="1"/>
                  </a:moveTo>
                  <a:cubicBezTo>
                    <a:pt x="3314" y="1"/>
                    <a:pt x="1885" y="7965"/>
                    <a:pt x="1" y="10670"/>
                  </a:cubicBezTo>
                  <a:cubicBezTo>
                    <a:pt x="1824" y="18725"/>
                    <a:pt x="5776" y="37175"/>
                    <a:pt x="5776" y="37175"/>
                  </a:cubicBezTo>
                  <a:lnTo>
                    <a:pt x="6323" y="41339"/>
                  </a:lnTo>
                  <a:cubicBezTo>
                    <a:pt x="6323" y="41339"/>
                    <a:pt x="4925" y="47844"/>
                    <a:pt x="5107" y="52707"/>
                  </a:cubicBezTo>
                  <a:cubicBezTo>
                    <a:pt x="5320" y="57540"/>
                    <a:pt x="6201" y="63649"/>
                    <a:pt x="6201" y="6364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6"/>
            <p:cNvSpPr/>
            <p:nvPr/>
          </p:nvSpPr>
          <p:spPr>
            <a:xfrm>
              <a:off x="8744071" y="3484264"/>
              <a:ext cx="93151" cy="248743"/>
            </a:xfrm>
            <a:custGeom>
              <a:avLst/>
              <a:gdLst/>
              <a:ahLst/>
              <a:cxnLst/>
              <a:rect l="l" t="t" r="r" b="b"/>
              <a:pathLst>
                <a:path w="3071" h="8208" fill="none" extrusionOk="0">
                  <a:moveTo>
                    <a:pt x="0" y="365"/>
                  </a:moveTo>
                  <a:lnTo>
                    <a:pt x="2918" y="1"/>
                  </a:lnTo>
                  <a:lnTo>
                    <a:pt x="2888" y="3496"/>
                  </a:lnTo>
                  <a:lnTo>
                    <a:pt x="3070" y="7660"/>
                  </a:lnTo>
                  <a:lnTo>
                    <a:pt x="91" y="8207"/>
                  </a:lnTo>
                  <a:lnTo>
                    <a:pt x="426" y="3861"/>
                  </a:ln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6"/>
            <p:cNvSpPr/>
            <p:nvPr/>
          </p:nvSpPr>
          <p:spPr>
            <a:xfrm>
              <a:off x="8098653" y="3356216"/>
              <a:ext cx="133706" cy="371236"/>
            </a:xfrm>
            <a:custGeom>
              <a:avLst/>
              <a:gdLst/>
              <a:ahLst/>
              <a:cxnLst/>
              <a:rect l="l" t="t" r="r" b="b"/>
              <a:pathLst>
                <a:path w="4408" h="12250" fill="none" extrusionOk="0">
                  <a:moveTo>
                    <a:pt x="4408" y="1"/>
                  </a:moveTo>
                  <a:cubicBezTo>
                    <a:pt x="4408" y="1"/>
                    <a:pt x="3709" y="8390"/>
                    <a:pt x="0" y="1225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6"/>
            <p:cNvSpPr/>
            <p:nvPr/>
          </p:nvSpPr>
          <p:spPr>
            <a:xfrm>
              <a:off x="8535676" y="2301433"/>
              <a:ext cx="210265" cy="67277"/>
            </a:xfrm>
            <a:custGeom>
              <a:avLst/>
              <a:gdLst/>
              <a:ahLst/>
              <a:cxnLst/>
              <a:rect l="l" t="t" r="r" b="b"/>
              <a:pathLst>
                <a:path w="6932" h="2220" fill="none" extrusionOk="0">
                  <a:moveTo>
                    <a:pt x="1" y="2219"/>
                  </a:moveTo>
                  <a:cubicBezTo>
                    <a:pt x="1" y="2219"/>
                    <a:pt x="3436" y="1"/>
                    <a:pt x="6931" y="82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6"/>
            <p:cNvSpPr/>
            <p:nvPr/>
          </p:nvSpPr>
          <p:spPr>
            <a:xfrm>
              <a:off x="8589155" y="2329983"/>
              <a:ext cx="173381" cy="38730"/>
            </a:xfrm>
            <a:custGeom>
              <a:avLst/>
              <a:gdLst/>
              <a:ahLst/>
              <a:cxnLst/>
              <a:rect l="l" t="t" r="r" b="b"/>
              <a:pathLst>
                <a:path w="5716" h="1278" fill="none" extrusionOk="0">
                  <a:moveTo>
                    <a:pt x="1" y="335"/>
                  </a:moveTo>
                  <a:cubicBezTo>
                    <a:pt x="1" y="335"/>
                    <a:pt x="3557" y="1"/>
                    <a:pt x="5715" y="127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6"/>
            <p:cNvSpPr/>
            <p:nvPr/>
          </p:nvSpPr>
          <p:spPr>
            <a:xfrm>
              <a:off x="8080210" y="3135124"/>
              <a:ext cx="1274208" cy="199922"/>
            </a:xfrm>
            <a:custGeom>
              <a:avLst/>
              <a:gdLst/>
              <a:ahLst/>
              <a:cxnLst/>
              <a:rect l="l" t="t" r="r" b="b"/>
              <a:pathLst>
                <a:path w="42008" h="6597" fill="none" extrusionOk="0">
                  <a:moveTo>
                    <a:pt x="0" y="2858"/>
                  </a:moveTo>
                  <a:cubicBezTo>
                    <a:pt x="0" y="2858"/>
                    <a:pt x="9423" y="6596"/>
                    <a:pt x="24347" y="4833"/>
                  </a:cubicBezTo>
                  <a:cubicBezTo>
                    <a:pt x="39241" y="3071"/>
                    <a:pt x="42007" y="1"/>
                    <a:pt x="42007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6"/>
            <p:cNvSpPr/>
            <p:nvPr/>
          </p:nvSpPr>
          <p:spPr>
            <a:xfrm>
              <a:off x="8253539" y="704061"/>
              <a:ext cx="113444" cy="220196"/>
            </a:xfrm>
            <a:custGeom>
              <a:avLst/>
              <a:gdLst/>
              <a:ahLst/>
              <a:cxnLst/>
              <a:rect l="l" t="t" r="r" b="b"/>
              <a:pathLst>
                <a:path w="3740" h="7266" fill="none" extrusionOk="0">
                  <a:moveTo>
                    <a:pt x="1" y="1"/>
                  </a:moveTo>
                  <a:cubicBezTo>
                    <a:pt x="1" y="1"/>
                    <a:pt x="2007" y="2463"/>
                    <a:pt x="3739" y="726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6"/>
            <p:cNvSpPr/>
            <p:nvPr/>
          </p:nvSpPr>
          <p:spPr>
            <a:xfrm>
              <a:off x="8761574" y="653388"/>
              <a:ext cx="72889" cy="217438"/>
            </a:xfrm>
            <a:custGeom>
              <a:avLst/>
              <a:gdLst/>
              <a:ahLst/>
              <a:cxnLst/>
              <a:rect l="l" t="t" r="r" b="b"/>
              <a:pathLst>
                <a:path w="2403" h="7175" fill="none" extrusionOk="0">
                  <a:moveTo>
                    <a:pt x="2402" y="1"/>
                  </a:moveTo>
                  <a:cubicBezTo>
                    <a:pt x="2402" y="1"/>
                    <a:pt x="669" y="2980"/>
                    <a:pt x="1" y="717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6"/>
            <p:cNvSpPr/>
            <p:nvPr/>
          </p:nvSpPr>
          <p:spPr>
            <a:xfrm>
              <a:off x="8662017" y="657085"/>
              <a:ext cx="42435" cy="82005"/>
            </a:xfrm>
            <a:custGeom>
              <a:avLst/>
              <a:gdLst/>
              <a:ahLst/>
              <a:cxnLst/>
              <a:rect l="l" t="t" r="r" b="b"/>
              <a:pathLst>
                <a:path w="1399" h="2706" extrusionOk="0">
                  <a:moveTo>
                    <a:pt x="699" y="0"/>
                  </a:moveTo>
                  <a:cubicBezTo>
                    <a:pt x="334" y="0"/>
                    <a:pt x="0" y="608"/>
                    <a:pt x="0" y="1338"/>
                  </a:cubicBezTo>
                  <a:cubicBezTo>
                    <a:pt x="0" y="2098"/>
                    <a:pt x="334" y="2706"/>
                    <a:pt x="699" y="2706"/>
                  </a:cubicBezTo>
                  <a:cubicBezTo>
                    <a:pt x="1094" y="2706"/>
                    <a:pt x="1398" y="2098"/>
                    <a:pt x="1398" y="1338"/>
                  </a:cubicBezTo>
                  <a:cubicBezTo>
                    <a:pt x="1398" y="608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6"/>
            <p:cNvSpPr/>
            <p:nvPr/>
          </p:nvSpPr>
          <p:spPr>
            <a:xfrm>
              <a:off x="8419497" y="673663"/>
              <a:ext cx="42465" cy="82005"/>
            </a:xfrm>
            <a:custGeom>
              <a:avLst/>
              <a:gdLst/>
              <a:ahLst/>
              <a:cxnLst/>
              <a:rect l="l" t="t" r="r" b="b"/>
              <a:pathLst>
                <a:path w="1400" h="2706" extrusionOk="0">
                  <a:moveTo>
                    <a:pt x="700" y="1"/>
                  </a:moveTo>
                  <a:cubicBezTo>
                    <a:pt x="305" y="1"/>
                    <a:pt x="1" y="609"/>
                    <a:pt x="1" y="1338"/>
                  </a:cubicBezTo>
                  <a:cubicBezTo>
                    <a:pt x="1" y="2098"/>
                    <a:pt x="305" y="2706"/>
                    <a:pt x="700" y="2706"/>
                  </a:cubicBezTo>
                  <a:cubicBezTo>
                    <a:pt x="1065" y="2706"/>
                    <a:pt x="1399" y="2098"/>
                    <a:pt x="1399" y="1338"/>
                  </a:cubicBezTo>
                  <a:cubicBezTo>
                    <a:pt x="1399" y="578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6"/>
            <p:cNvSpPr/>
            <p:nvPr/>
          </p:nvSpPr>
          <p:spPr>
            <a:xfrm>
              <a:off x="8575323" y="621171"/>
              <a:ext cx="59967" cy="216499"/>
            </a:xfrm>
            <a:custGeom>
              <a:avLst/>
              <a:gdLst/>
              <a:ahLst/>
              <a:cxnLst/>
              <a:rect l="l" t="t" r="r" b="b"/>
              <a:pathLst>
                <a:path w="1977" h="7144" fill="none" extrusionOk="0">
                  <a:moveTo>
                    <a:pt x="1977" y="0"/>
                  </a:moveTo>
                  <a:cubicBezTo>
                    <a:pt x="1338" y="213"/>
                    <a:pt x="791" y="669"/>
                    <a:pt x="457" y="1277"/>
                  </a:cubicBezTo>
                  <a:cubicBezTo>
                    <a:pt x="122" y="1854"/>
                    <a:pt x="1" y="2553"/>
                    <a:pt x="153" y="3222"/>
                  </a:cubicBezTo>
                  <a:cubicBezTo>
                    <a:pt x="487" y="4620"/>
                    <a:pt x="1855" y="5714"/>
                    <a:pt x="1825" y="714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6"/>
            <p:cNvSpPr/>
            <p:nvPr/>
          </p:nvSpPr>
          <p:spPr>
            <a:xfrm>
              <a:off x="8661077" y="615625"/>
              <a:ext cx="60877" cy="10182"/>
            </a:xfrm>
            <a:custGeom>
              <a:avLst/>
              <a:gdLst/>
              <a:ahLst/>
              <a:cxnLst/>
              <a:rect l="l" t="t" r="r" b="b"/>
              <a:pathLst>
                <a:path w="2007" h="336" fill="none" extrusionOk="0">
                  <a:moveTo>
                    <a:pt x="1" y="153"/>
                  </a:moveTo>
                  <a:cubicBezTo>
                    <a:pt x="669" y="1"/>
                    <a:pt x="1368" y="92"/>
                    <a:pt x="2007" y="335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6"/>
            <p:cNvSpPr/>
            <p:nvPr/>
          </p:nvSpPr>
          <p:spPr>
            <a:xfrm>
              <a:off x="8404754" y="617474"/>
              <a:ext cx="97762" cy="30426"/>
            </a:xfrm>
            <a:custGeom>
              <a:avLst/>
              <a:gdLst/>
              <a:ahLst/>
              <a:cxnLst/>
              <a:rect l="l" t="t" r="r" b="b"/>
              <a:pathLst>
                <a:path w="3223" h="1004" fill="none" extrusionOk="0">
                  <a:moveTo>
                    <a:pt x="3223" y="487"/>
                  </a:moveTo>
                  <a:cubicBezTo>
                    <a:pt x="2189" y="0"/>
                    <a:pt x="852" y="213"/>
                    <a:pt x="1" y="100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6"/>
            <p:cNvSpPr/>
            <p:nvPr/>
          </p:nvSpPr>
          <p:spPr>
            <a:xfrm>
              <a:off x="7971402" y="2695700"/>
              <a:ext cx="122665" cy="246895"/>
            </a:xfrm>
            <a:custGeom>
              <a:avLst/>
              <a:gdLst/>
              <a:ahLst/>
              <a:cxnLst/>
              <a:rect l="l" t="t" r="r" b="b"/>
              <a:pathLst>
                <a:path w="4044" h="8147" fill="none" extrusionOk="0">
                  <a:moveTo>
                    <a:pt x="122" y="8147"/>
                  </a:moveTo>
                  <a:cubicBezTo>
                    <a:pt x="31" y="7752"/>
                    <a:pt x="1" y="7326"/>
                    <a:pt x="1" y="6931"/>
                  </a:cubicBezTo>
                  <a:cubicBezTo>
                    <a:pt x="61" y="5351"/>
                    <a:pt x="548" y="3800"/>
                    <a:pt x="1429" y="2493"/>
                  </a:cubicBezTo>
                  <a:cubicBezTo>
                    <a:pt x="2098" y="1490"/>
                    <a:pt x="3010" y="639"/>
                    <a:pt x="4043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6"/>
            <p:cNvSpPr/>
            <p:nvPr/>
          </p:nvSpPr>
          <p:spPr>
            <a:xfrm>
              <a:off x="7972342" y="2107983"/>
              <a:ext cx="161369" cy="300323"/>
            </a:xfrm>
            <a:custGeom>
              <a:avLst/>
              <a:gdLst/>
              <a:ahLst/>
              <a:cxnLst/>
              <a:rect l="l" t="t" r="r" b="b"/>
              <a:pathLst>
                <a:path w="5320" h="9910" fill="none" extrusionOk="0">
                  <a:moveTo>
                    <a:pt x="365" y="1"/>
                  </a:moveTo>
                  <a:cubicBezTo>
                    <a:pt x="0" y="3952"/>
                    <a:pt x="2097" y="7569"/>
                    <a:pt x="5319" y="990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6"/>
            <p:cNvSpPr/>
            <p:nvPr/>
          </p:nvSpPr>
          <p:spPr>
            <a:xfrm>
              <a:off x="8618670" y="235178"/>
              <a:ext cx="86690" cy="117008"/>
            </a:xfrm>
            <a:custGeom>
              <a:avLst/>
              <a:gdLst/>
              <a:ahLst/>
              <a:cxnLst/>
              <a:rect l="l" t="t" r="r" b="b"/>
              <a:pathLst>
                <a:path w="2858" h="3861" fill="none" extrusionOk="0">
                  <a:moveTo>
                    <a:pt x="2858" y="0"/>
                  </a:moveTo>
                  <a:cubicBezTo>
                    <a:pt x="1520" y="912"/>
                    <a:pt x="487" y="2310"/>
                    <a:pt x="0" y="386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6"/>
            <p:cNvSpPr/>
            <p:nvPr/>
          </p:nvSpPr>
          <p:spPr>
            <a:xfrm>
              <a:off x="8614059" y="290459"/>
              <a:ext cx="104222" cy="109643"/>
            </a:xfrm>
            <a:custGeom>
              <a:avLst/>
              <a:gdLst/>
              <a:ahLst/>
              <a:cxnLst/>
              <a:rect l="l" t="t" r="r" b="b"/>
              <a:pathLst>
                <a:path w="3436" h="3618" fill="none" extrusionOk="0">
                  <a:moveTo>
                    <a:pt x="244" y="3617"/>
                  </a:moveTo>
                  <a:cubicBezTo>
                    <a:pt x="0" y="3192"/>
                    <a:pt x="244" y="2644"/>
                    <a:pt x="517" y="2249"/>
                  </a:cubicBezTo>
                  <a:cubicBezTo>
                    <a:pt x="1247" y="1246"/>
                    <a:pt x="2280" y="456"/>
                    <a:pt x="3435" y="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6"/>
            <p:cNvSpPr/>
            <p:nvPr/>
          </p:nvSpPr>
          <p:spPr>
            <a:xfrm>
              <a:off x="8233276" y="402838"/>
              <a:ext cx="133706" cy="31335"/>
            </a:xfrm>
            <a:custGeom>
              <a:avLst/>
              <a:gdLst/>
              <a:ahLst/>
              <a:cxnLst/>
              <a:rect l="l" t="t" r="r" b="b"/>
              <a:pathLst>
                <a:path w="4408" h="1034" fill="none" extrusionOk="0">
                  <a:moveTo>
                    <a:pt x="0" y="0"/>
                  </a:moveTo>
                  <a:cubicBezTo>
                    <a:pt x="1520" y="92"/>
                    <a:pt x="3009" y="456"/>
                    <a:pt x="4407" y="1034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6"/>
            <p:cNvSpPr/>
            <p:nvPr/>
          </p:nvSpPr>
          <p:spPr>
            <a:xfrm>
              <a:off x="8354036" y="403747"/>
              <a:ext cx="56267" cy="22153"/>
            </a:xfrm>
            <a:custGeom>
              <a:avLst/>
              <a:gdLst/>
              <a:ahLst/>
              <a:cxnLst/>
              <a:rect l="l" t="t" r="r" b="b"/>
              <a:pathLst>
                <a:path w="1855" h="731" fill="none" extrusionOk="0">
                  <a:moveTo>
                    <a:pt x="1855" y="730"/>
                  </a:moveTo>
                  <a:cubicBezTo>
                    <a:pt x="1247" y="487"/>
                    <a:pt x="609" y="244"/>
                    <a:pt x="1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6"/>
            <p:cNvSpPr/>
            <p:nvPr/>
          </p:nvSpPr>
          <p:spPr>
            <a:xfrm>
              <a:off x="8903567" y="501397"/>
              <a:ext cx="27694" cy="25820"/>
            </a:xfrm>
            <a:custGeom>
              <a:avLst/>
              <a:gdLst/>
              <a:ahLst/>
              <a:cxnLst/>
              <a:rect l="l" t="t" r="r" b="b"/>
              <a:pathLst>
                <a:path w="913" h="852" fill="none" extrusionOk="0">
                  <a:moveTo>
                    <a:pt x="913" y="1"/>
                  </a:moveTo>
                  <a:cubicBezTo>
                    <a:pt x="609" y="305"/>
                    <a:pt x="305" y="578"/>
                    <a:pt x="1" y="852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6"/>
            <p:cNvSpPr/>
            <p:nvPr/>
          </p:nvSpPr>
          <p:spPr>
            <a:xfrm>
              <a:off x="8436120" y="914090"/>
              <a:ext cx="256340" cy="88460"/>
            </a:xfrm>
            <a:custGeom>
              <a:avLst/>
              <a:gdLst/>
              <a:ahLst/>
              <a:cxnLst/>
              <a:rect l="l" t="t" r="r" b="b"/>
              <a:pathLst>
                <a:path w="8451" h="2919" fill="none" extrusionOk="0">
                  <a:moveTo>
                    <a:pt x="0" y="2919"/>
                  </a:moveTo>
                  <a:cubicBezTo>
                    <a:pt x="2249" y="882"/>
                    <a:pt x="5502" y="1"/>
                    <a:pt x="8450" y="60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6"/>
            <p:cNvSpPr/>
            <p:nvPr/>
          </p:nvSpPr>
          <p:spPr>
            <a:xfrm>
              <a:off x="8449952" y="1030167"/>
              <a:ext cx="279362" cy="38730"/>
            </a:xfrm>
            <a:custGeom>
              <a:avLst/>
              <a:gdLst/>
              <a:ahLst/>
              <a:cxnLst/>
              <a:rect l="l" t="t" r="r" b="b"/>
              <a:pathLst>
                <a:path w="9210" h="1278" fill="none" extrusionOk="0">
                  <a:moveTo>
                    <a:pt x="0" y="1034"/>
                  </a:moveTo>
                  <a:cubicBezTo>
                    <a:pt x="3100" y="1277"/>
                    <a:pt x="6231" y="913"/>
                    <a:pt x="9210" y="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6"/>
            <p:cNvSpPr/>
            <p:nvPr/>
          </p:nvSpPr>
          <p:spPr>
            <a:xfrm>
              <a:off x="8846418" y="677361"/>
              <a:ext cx="80229" cy="215559"/>
            </a:xfrm>
            <a:custGeom>
              <a:avLst/>
              <a:gdLst/>
              <a:ahLst/>
              <a:cxnLst/>
              <a:rect l="l" t="t" r="r" b="b"/>
              <a:pathLst>
                <a:path w="2645" h="7113" fill="none" extrusionOk="0">
                  <a:moveTo>
                    <a:pt x="1733" y="0"/>
                  </a:moveTo>
                  <a:cubicBezTo>
                    <a:pt x="1186" y="122"/>
                    <a:pt x="730" y="547"/>
                    <a:pt x="578" y="1064"/>
                  </a:cubicBezTo>
                  <a:cubicBezTo>
                    <a:pt x="395" y="1611"/>
                    <a:pt x="517" y="2219"/>
                    <a:pt x="882" y="2645"/>
                  </a:cubicBezTo>
                  <a:cubicBezTo>
                    <a:pt x="1064" y="2857"/>
                    <a:pt x="1307" y="3040"/>
                    <a:pt x="1398" y="3313"/>
                  </a:cubicBezTo>
                  <a:cubicBezTo>
                    <a:pt x="1490" y="3648"/>
                    <a:pt x="1307" y="3982"/>
                    <a:pt x="1064" y="4225"/>
                  </a:cubicBezTo>
                  <a:cubicBezTo>
                    <a:pt x="821" y="4468"/>
                    <a:pt x="517" y="4651"/>
                    <a:pt x="335" y="4924"/>
                  </a:cubicBezTo>
                  <a:cubicBezTo>
                    <a:pt x="0" y="5380"/>
                    <a:pt x="0" y="6079"/>
                    <a:pt x="365" y="6505"/>
                  </a:cubicBezTo>
                  <a:cubicBezTo>
                    <a:pt x="699" y="6930"/>
                    <a:pt x="1368" y="7113"/>
                    <a:pt x="1885" y="6839"/>
                  </a:cubicBezTo>
                  <a:cubicBezTo>
                    <a:pt x="2401" y="6566"/>
                    <a:pt x="2645" y="5927"/>
                    <a:pt x="2462" y="5411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8184408" y="729853"/>
              <a:ext cx="88541" cy="220196"/>
            </a:xfrm>
            <a:custGeom>
              <a:avLst/>
              <a:gdLst/>
              <a:ahLst/>
              <a:cxnLst/>
              <a:rect l="l" t="t" r="r" b="b"/>
              <a:pathLst>
                <a:path w="2919" h="7266" fill="none" extrusionOk="0">
                  <a:moveTo>
                    <a:pt x="0" y="1642"/>
                  </a:moveTo>
                  <a:cubicBezTo>
                    <a:pt x="122" y="1186"/>
                    <a:pt x="274" y="730"/>
                    <a:pt x="638" y="426"/>
                  </a:cubicBezTo>
                  <a:cubicBezTo>
                    <a:pt x="973" y="122"/>
                    <a:pt x="1520" y="1"/>
                    <a:pt x="1885" y="274"/>
                  </a:cubicBezTo>
                  <a:cubicBezTo>
                    <a:pt x="2219" y="548"/>
                    <a:pt x="2280" y="1065"/>
                    <a:pt x="2128" y="1460"/>
                  </a:cubicBezTo>
                  <a:cubicBezTo>
                    <a:pt x="2006" y="1855"/>
                    <a:pt x="1733" y="2220"/>
                    <a:pt x="1489" y="2584"/>
                  </a:cubicBezTo>
                  <a:cubicBezTo>
                    <a:pt x="1277" y="2949"/>
                    <a:pt x="1094" y="3375"/>
                    <a:pt x="1185" y="3800"/>
                  </a:cubicBezTo>
                  <a:cubicBezTo>
                    <a:pt x="1307" y="4287"/>
                    <a:pt x="1763" y="4621"/>
                    <a:pt x="2128" y="4925"/>
                  </a:cubicBezTo>
                  <a:cubicBezTo>
                    <a:pt x="2462" y="5259"/>
                    <a:pt x="2796" y="5624"/>
                    <a:pt x="2857" y="6110"/>
                  </a:cubicBezTo>
                  <a:cubicBezTo>
                    <a:pt x="2918" y="6566"/>
                    <a:pt x="2675" y="7083"/>
                    <a:pt x="2219" y="7205"/>
                  </a:cubicBezTo>
                  <a:cubicBezTo>
                    <a:pt x="1854" y="7265"/>
                    <a:pt x="1489" y="7053"/>
                    <a:pt x="1277" y="6779"/>
                  </a:cubicBezTo>
                  <a:cubicBezTo>
                    <a:pt x="1064" y="6505"/>
                    <a:pt x="942" y="6171"/>
                    <a:pt x="851" y="5837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6"/>
            <p:cNvSpPr/>
            <p:nvPr/>
          </p:nvSpPr>
          <p:spPr>
            <a:xfrm>
              <a:off x="8659227" y="1738568"/>
              <a:ext cx="12952" cy="123463"/>
            </a:xfrm>
            <a:custGeom>
              <a:avLst/>
              <a:gdLst/>
              <a:ahLst/>
              <a:cxnLst/>
              <a:rect l="l" t="t" r="r" b="b"/>
              <a:pathLst>
                <a:path w="427" h="4074" fill="none" extrusionOk="0">
                  <a:moveTo>
                    <a:pt x="1" y="1"/>
                  </a:moveTo>
                  <a:lnTo>
                    <a:pt x="426" y="4074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6"/>
            <p:cNvSpPr/>
            <p:nvPr/>
          </p:nvSpPr>
          <p:spPr>
            <a:xfrm>
              <a:off x="8537526" y="4668003"/>
              <a:ext cx="53507" cy="65428"/>
            </a:xfrm>
            <a:custGeom>
              <a:avLst/>
              <a:gdLst/>
              <a:ahLst/>
              <a:cxnLst/>
              <a:rect l="l" t="t" r="r" b="b"/>
              <a:pathLst>
                <a:path w="1764" h="2159" fill="none" extrusionOk="0">
                  <a:moveTo>
                    <a:pt x="1764" y="1"/>
                  </a:moveTo>
                  <a:cubicBezTo>
                    <a:pt x="1186" y="730"/>
                    <a:pt x="578" y="1460"/>
                    <a:pt x="1" y="2159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6"/>
            <p:cNvSpPr/>
            <p:nvPr/>
          </p:nvSpPr>
          <p:spPr>
            <a:xfrm>
              <a:off x="8544897" y="4609055"/>
              <a:ext cx="24933" cy="74641"/>
            </a:xfrm>
            <a:custGeom>
              <a:avLst/>
              <a:gdLst/>
              <a:ahLst/>
              <a:cxnLst/>
              <a:rect l="l" t="t" r="r" b="b"/>
              <a:pathLst>
                <a:path w="822" h="2463" fill="none" extrusionOk="0">
                  <a:moveTo>
                    <a:pt x="821" y="1"/>
                  </a:moveTo>
                  <a:cubicBezTo>
                    <a:pt x="791" y="882"/>
                    <a:pt x="518" y="1763"/>
                    <a:pt x="1" y="246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6"/>
            <p:cNvSpPr/>
            <p:nvPr/>
          </p:nvSpPr>
          <p:spPr>
            <a:xfrm>
              <a:off x="8967208" y="4611813"/>
              <a:ext cx="56267" cy="91218"/>
            </a:xfrm>
            <a:custGeom>
              <a:avLst/>
              <a:gdLst/>
              <a:ahLst/>
              <a:cxnLst/>
              <a:rect l="l" t="t" r="r" b="b"/>
              <a:pathLst>
                <a:path w="1855" h="3010" fill="none" extrusionOk="0">
                  <a:moveTo>
                    <a:pt x="0" y="1"/>
                  </a:moveTo>
                  <a:cubicBezTo>
                    <a:pt x="608" y="1004"/>
                    <a:pt x="1216" y="2007"/>
                    <a:pt x="1854" y="301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6"/>
            <p:cNvSpPr/>
            <p:nvPr/>
          </p:nvSpPr>
          <p:spPr>
            <a:xfrm>
              <a:off x="8995783" y="4712221"/>
              <a:ext cx="45195" cy="52549"/>
            </a:xfrm>
            <a:custGeom>
              <a:avLst/>
              <a:gdLst/>
              <a:ahLst/>
              <a:cxnLst/>
              <a:rect l="l" t="t" r="r" b="b"/>
              <a:pathLst>
                <a:path w="1490" h="1734" fill="none" extrusionOk="0">
                  <a:moveTo>
                    <a:pt x="0" y="1"/>
                  </a:moveTo>
                  <a:cubicBezTo>
                    <a:pt x="335" y="670"/>
                    <a:pt x="851" y="1277"/>
                    <a:pt x="1490" y="173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6"/>
            <p:cNvSpPr/>
            <p:nvPr/>
          </p:nvSpPr>
          <p:spPr>
            <a:xfrm>
              <a:off x="8716406" y="3724691"/>
              <a:ext cx="212995" cy="79248"/>
            </a:xfrm>
            <a:custGeom>
              <a:avLst/>
              <a:gdLst/>
              <a:ahLst/>
              <a:cxnLst/>
              <a:rect l="l" t="t" r="r" b="b"/>
              <a:pathLst>
                <a:path w="7022" h="2615" fill="none" extrusionOk="0">
                  <a:moveTo>
                    <a:pt x="0" y="2615"/>
                  </a:moveTo>
                  <a:cubicBezTo>
                    <a:pt x="304" y="1764"/>
                    <a:pt x="943" y="1034"/>
                    <a:pt x="1763" y="578"/>
                  </a:cubicBezTo>
                  <a:cubicBezTo>
                    <a:pt x="2554" y="153"/>
                    <a:pt x="3496" y="1"/>
                    <a:pt x="4408" y="183"/>
                  </a:cubicBezTo>
                  <a:cubicBezTo>
                    <a:pt x="5380" y="396"/>
                    <a:pt x="6201" y="943"/>
                    <a:pt x="7022" y="149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6"/>
            <p:cNvSpPr/>
            <p:nvPr/>
          </p:nvSpPr>
          <p:spPr>
            <a:xfrm>
              <a:off x="8248018" y="1812275"/>
              <a:ext cx="30" cy="70974"/>
            </a:xfrm>
            <a:custGeom>
              <a:avLst/>
              <a:gdLst/>
              <a:ahLst/>
              <a:cxnLst/>
              <a:rect l="l" t="t" r="r" b="b"/>
              <a:pathLst>
                <a:path w="1" h="2342" fill="none" extrusionOk="0">
                  <a:moveTo>
                    <a:pt x="0" y="1"/>
                  </a:moveTo>
                  <a:lnTo>
                    <a:pt x="0" y="2341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6"/>
            <p:cNvSpPr/>
            <p:nvPr/>
          </p:nvSpPr>
          <p:spPr>
            <a:xfrm>
              <a:off x="8292276" y="1807668"/>
              <a:ext cx="7401" cy="75581"/>
            </a:xfrm>
            <a:custGeom>
              <a:avLst/>
              <a:gdLst/>
              <a:ahLst/>
              <a:cxnLst/>
              <a:rect l="l" t="t" r="r" b="b"/>
              <a:pathLst>
                <a:path w="244" h="2494" fill="none" extrusionOk="0">
                  <a:moveTo>
                    <a:pt x="0" y="1"/>
                  </a:moveTo>
                  <a:lnTo>
                    <a:pt x="244" y="2493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8116156" y="1859251"/>
              <a:ext cx="336569" cy="196225"/>
            </a:xfrm>
            <a:custGeom>
              <a:avLst/>
              <a:gdLst/>
              <a:ahLst/>
              <a:cxnLst/>
              <a:rect l="l" t="t" r="r" b="b"/>
              <a:pathLst>
                <a:path w="11096" h="6475" fill="none" extrusionOk="0">
                  <a:moveTo>
                    <a:pt x="4195" y="1"/>
                  </a:moveTo>
                  <a:lnTo>
                    <a:pt x="274" y="821"/>
                  </a:lnTo>
                  <a:lnTo>
                    <a:pt x="1" y="6475"/>
                  </a:lnTo>
                  <a:lnTo>
                    <a:pt x="11095" y="5958"/>
                  </a:lnTo>
                  <a:lnTo>
                    <a:pt x="10548" y="92"/>
                  </a:lnTo>
                  <a:lnTo>
                    <a:pt x="6050" y="1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6"/>
            <p:cNvSpPr/>
            <p:nvPr/>
          </p:nvSpPr>
          <p:spPr>
            <a:xfrm>
              <a:off x="8720077" y="3714689"/>
              <a:ext cx="126365" cy="306656"/>
            </a:xfrm>
            <a:custGeom>
              <a:avLst/>
              <a:gdLst/>
              <a:ahLst/>
              <a:cxnLst/>
              <a:rect l="l" t="t" r="r" b="b"/>
              <a:pathLst>
                <a:path w="4166" h="10119" extrusionOk="0">
                  <a:moveTo>
                    <a:pt x="2907" y="1"/>
                  </a:moveTo>
                  <a:cubicBezTo>
                    <a:pt x="1615" y="1"/>
                    <a:pt x="1" y="878"/>
                    <a:pt x="1" y="878"/>
                  </a:cubicBezTo>
                  <a:cubicBezTo>
                    <a:pt x="1" y="878"/>
                    <a:pt x="518" y="1607"/>
                    <a:pt x="183" y="2033"/>
                  </a:cubicBezTo>
                  <a:cubicBezTo>
                    <a:pt x="1582" y="3340"/>
                    <a:pt x="1338" y="10118"/>
                    <a:pt x="1338" y="10118"/>
                  </a:cubicBezTo>
                  <a:lnTo>
                    <a:pt x="2037" y="817"/>
                  </a:lnTo>
                  <a:cubicBezTo>
                    <a:pt x="2037" y="817"/>
                    <a:pt x="2220" y="1486"/>
                    <a:pt x="2706" y="7291"/>
                  </a:cubicBezTo>
                  <a:cubicBezTo>
                    <a:pt x="3010" y="4373"/>
                    <a:pt x="4165" y="513"/>
                    <a:pt x="4165" y="513"/>
                  </a:cubicBezTo>
                  <a:cubicBezTo>
                    <a:pt x="3874" y="136"/>
                    <a:pt x="3415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6"/>
            <p:cNvSpPr/>
            <p:nvPr/>
          </p:nvSpPr>
          <p:spPr>
            <a:xfrm>
              <a:off x="8442550" y="1158215"/>
              <a:ext cx="295075" cy="111492"/>
            </a:xfrm>
            <a:custGeom>
              <a:avLst/>
              <a:gdLst/>
              <a:ahLst/>
              <a:cxnLst/>
              <a:rect l="l" t="t" r="r" b="b"/>
              <a:pathLst>
                <a:path w="9728" h="3679" extrusionOk="0">
                  <a:moveTo>
                    <a:pt x="9120" y="1"/>
                  </a:moveTo>
                  <a:cubicBezTo>
                    <a:pt x="9120" y="1"/>
                    <a:pt x="8937" y="578"/>
                    <a:pt x="5259" y="1034"/>
                  </a:cubicBezTo>
                  <a:cubicBezTo>
                    <a:pt x="5089" y="1053"/>
                    <a:pt x="4910" y="1061"/>
                    <a:pt x="4726" y="1061"/>
                  </a:cubicBezTo>
                  <a:cubicBezTo>
                    <a:pt x="2781" y="1061"/>
                    <a:pt x="244" y="122"/>
                    <a:pt x="244" y="122"/>
                  </a:cubicBezTo>
                  <a:lnTo>
                    <a:pt x="1" y="3679"/>
                  </a:lnTo>
                  <a:cubicBezTo>
                    <a:pt x="1" y="3679"/>
                    <a:pt x="2584" y="2068"/>
                    <a:pt x="5442" y="1976"/>
                  </a:cubicBezTo>
                  <a:cubicBezTo>
                    <a:pt x="5546" y="1973"/>
                    <a:pt x="5648" y="1972"/>
                    <a:pt x="5749" y="1972"/>
                  </a:cubicBezTo>
                  <a:cubicBezTo>
                    <a:pt x="8429" y="1972"/>
                    <a:pt x="9727" y="3101"/>
                    <a:pt x="9727" y="3101"/>
                  </a:cubicBezTo>
                  <a:lnTo>
                    <a:pt x="912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66"/>
          <p:cNvGrpSpPr/>
          <p:nvPr/>
        </p:nvGrpSpPr>
        <p:grpSpPr>
          <a:xfrm>
            <a:off x="6670730" y="2147772"/>
            <a:ext cx="355409" cy="242949"/>
            <a:chOff x="5837600" y="1320725"/>
            <a:chExt cx="1830118" cy="1251023"/>
          </a:xfrm>
        </p:grpSpPr>
        <p:sp>
          <p:nvSpPr>
            <p:cNvPr id="1145" name="Google Shape;1145;p66"/>
            <p:cNvSpPr/>
            <p:nvPr/>
          </p:nvSpPr>
          <p:spPr>
            <a:xfrm>
              <a:off x="6153626" y="1387402"/>
              <a:ext cx="1514092" cy="1184346"/>
            </a:xfrm>
            <a:custGeom>
              <a:avLst/>
              <a:gdLst/>
              <a:ahLst/>
              <a:cxnLst/>
              <a:rect l="l" t="t" r="r" b="b"/>
              <a:pathLst>
                <a:path w="80494" h="62972" extrusionOk="0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6"/>
            <p:cNvSpPr/>
            <p:nvPr/>
          </p:nvSpPr>
          <p:spPr>
            <a:xfrm>
              <a:off x="5837600" y="1320725"/>
              <a:ext cx="1119740" cy="1084967"/>
            </a:xfrm>
            <a:custGeom>
              <a:avLst/>
              <a:gdLst/>
              <a:ahLst/>
              <a:cxnLst/>
              <a:rect l="l" t="t" r="r" b="b"/>
              <a:pathLst>
                <a:path w="59529" h="57688" extrusionOk="0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66"/>
          <p:cNvSpPr txBox="1">
            <a:spLocks noGrp="1"/>
          </p:cNvSpPr>
          <p:nvPr>
            <p:ph type="title" idx="2"/>
          </p:nvPr>
        </p:nvSpPr>
        <p:spPr>
          <a:xfrm>
            <a:off x="107504" y="142937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9"/>
          <p:cNvSpPr txBox="1">
            <a:spLocks noGrp="1"/>
          </p:cNvSpPr>
          <p:nvPr>
            <p:ph type="title"/>
          </p:nvPr>
        </p:nvSpPr>
        <p:spPr>
          <a:xfrm>
            <a:off x="3851920" y="93653"/>
            <a:ext cx="5832648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LOGICAL THINKING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4" name="Google Shape;1184;p69"/>
          <p:cNvSpPr txBox="1">
            <a:spLocks noGrp="1"/>
          </p:cNvSpPr>
          <p:nvPr>
            <p:ph type="subTitle" idx="1"/>
          </p:nvPr>
        </p:nvSpPr>
        <p:spPr>
          <a:xfrm>
            <a:off x="4283968" y="1737649"/>
            <a:ext cx="4196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kinds of logical reasoning are often distinguished in addition to </a:t>
            </a:r>
          </a:p>
          <a:p>
            <a:pPr marL="0" lvl="0" indent="0"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deduction: induction and abduction. Given a precondition or </a:t>
            </a:r>
          </a:p>
          <a:p>
            <a:pPr marL="0" lvl="0" indent="0"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premise, a conclusion or logical consequence and a rule or material </a:t>
            </a:r>
          </a:p>
          <a:p>
            <a:pPr marL="0" lvl="0" indent="0"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that implies the conclusion given the precondition, one </a:t>
            </a:r>
          </a:p>
          <a:p>
            <a:pPr marL="0" lvl="0" indent="0"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explain the following.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85" name="Google Shape;1185;p69"/>
          <p:cNvGrpSpPr/>
          <p:nvPr/>
        </p:nvGrpSpPr>
        <p:grpSpPr>
          <a:xfrm flipH="1">
            <a:off x="1108620" y="95255"/>
            <a:ext cx="2715313" cy="5442132"/>
            <a:chOff x="674037" y="197776"/>
            <a:chExt cx="3276989" cy="6567864"/>
          </a:xfrm>
        </p:grpSpPr>
        <p:grpSp>
          <p:nvGrpSpPr>
            <p:cNvPr id="1186" name="Google Shape;1186;p69"/>
            <p:cNvGrpSpPr/>
            <p:nvPr/>
          </p:nvGrpSpPr>
          <p:grpSpPr>
            <a:xfrm>
              <a:off x="1251754" y="1820553"/>
              <a:ext cx="1999481" cy="2400504"/>
              <a:chOff x="1251754" y="1820553"/>
              <a:chExt cx="1999481" cy="2400504"/>
            </a:xfrm>
          </p:grpSpPr>
          <p:sp>
            <p:nvSpPr>
              <p:cNvPr id="1187" name="Google Shape;1187;p69"/>
              <p:cNvSpPr/>
              <p:nvPr/>
            </p:nvSpPr>
            <p:spPr>
              <a:xfrm>
                <a:off x="1739979" y="3030676"/>
                <a:ext cx="349980" cy="13489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3527" extrusionOk="0">
                    <a:moveTo>
                      <a:pt x="548" y="0"/>
                    </a:moveTo>
                    <a:lnTo>
                      <a:pt x="1" y="3526"/>
                    </a:lnTo>
                    <a:cubicBezTo>
                      <a:pt x="1" y="3526"/>
                      <a:pt x="4666" y="2576"/>
                      <a:pt x="7628" y="2576"/>
                    </a:cubicBezTo>
                    <a:cubicBezTo>
                      <a:pt x="8220" y="2576"/>
                      <a:pt x="8745" y="2614"/>
                      <a:pt x="9150" y="2706"/>
                    </a:cubicBezTo>
                    <a:cubicBezTo>
                      <a:pt x="4621" y="1247"/>
                      <a:pt x="548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8" name="Google Shape;1188;p69"/>
              <p:cNvGrpSpPr/>
              <p:nvPr/>
            </p:nvGrpSpPr>
            <p:grpSpPr>
              <a:xfrm>
                <a:off x="1251754" y="1820553"/>
                <a:ext cx="1999481" cy="2400504"/>
                <a:chOff x="721381" y="1421444"/>
                <a:chExt cx="1504954" cy="1806792"/>
              </a:xfrm>
            </p:grpSpPr>
            <p:sp>
              <p:nvSpPr>
                <p:cNvPr id="1189" name="Google Shape;1189;p69"/>
                <p:cNvSpPr/>
                <p:nvPr/>
              </p:nvSpPr>
              <p:spPr>
                <a:xfrm>
                  <a:off x="721381" y="2324514"/>
                  <a:ext cx="1353557" cy="3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3" h="11300" extrusionOk="0">
                      <a:moveTo>
                        <a:pt x="12919" y="0"/>
                      </a:moveTo>
                      <a:cubicBezTo>
                        <a:pt x="12919" y="0"/>
                        <a:pt x="6050" y="5502"/>
                        <a:pt x="1" y="8906"/>
                      </a:cubicBezTo>
                      <a:lnTo>
                        <a:pt x="5198" y="8177"/>
                      </a:lnTo>
                      <a:cubicBezTo>
                        <a:pt x="5198" y="8177"/>
                        <a:pt x="7205" y="5684"/>
                        <a:pt x="8968" y="4742"/>
                      </a:cubicBezTo>
                      <a:cubicBezTo>
                        <a:pt x="10624" y="3857"/>
                        <a:pt x="12521" y="3830"/>
                        <a:pt x="12745" y="3830"/>
                      </a:cubicBezTo>
                      <a:cubicBezTo>
                        <a:pt x="12759" y="3830"/>
                        <a:pt x="12767" y="3830"/>
                        <a:pt x="12767" y="3830"/>
                      </a:cubicBezTo>
                      <a:lnTo>
                        <a:pt x="13496" y="639"/>
                      </a:lnTo>
                      <a:cubicBezTo>
                        <a:pt x="13496" y="639"/>
                        <a:pt x="33922" y="6262"/>
                        <a:pt x="38512" y="9119"/>
                      </a:cubicBezTo>
                      <a:cubicBezTo>
                        <a:pt x="41158" y="10792"/>
                        <a:pt x="43289" y="11299"/>
                        <a:pt x="44893" y="11299"/>
                      </a:cubicBezTo>
                      <a:cubicBezTo>
                        <a:pt x="45591" y="11299"/>
                        <a:pt x="46190" y="11203"/>
                        <a:pt x="46689" y="11064"/>
                      </a:cubicBezTo>
                      <a:cubicBezTo>
                        <a:pt x="46445" y="10882"/>
                        <a:pt x="46324" y="10608"/>
                        <a:pt x="46385" y="10274"/>
                      </a:cubicBezTo>
                      <a:cubicBezTo>
                        <a:pt x="46445" y="9970"/>
                        <a:pt x="46719" y="9757"/>
                        <a:pt x="47023" y="9697"/>
                      </a:cubicBezTo>
                      <a:lnTo>
                        <a:pt x="129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69"/>
                <p:cNvSpPr/>
                <p:nvPr/>
              </p:nvSpPr>
              <p:spPr>
                <a:xfrm>
                  <a:off x="1831689" y="1421444"/>
                  <a:ext cx="80540" cy="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" h="2949" extrusionOk="0">
                      <a:moveTo>
                        <a:pt x="700" y="1"/>
                      </a:moveTo>
                      <a:lnTo>
                        <a:pt x="1" y="2280"/>
                      </a:lnTo>
                      <a:cubicBezTo>
                        <a:pt x="1" y="2280"/>
                        <a:pt x="70" y="2277"/>
                        <a:pt x="189" y="2277"/>
                      </a:cubicBezTo>
                      <a:cubicBezTo>
                        <a:pt x="684" y="2277"/>
                        <a:pt x="2037" y="2336"/>
                        <a:pt x="2797" y="2949"/>
                      </a:cubicBezTo>
                      <a:cubicBezTo>
                        <a:pt x="1825" y="1794"/>
                        <a:pt x="700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69"/>
                <p:cNvSpPr/>
                <p:nvPr/>
              </p:nvSpPr>
              <p:spPr>
                <a:xfrm>
                  <a:off x="2120435" y="1504576"/>
                  <a:ext cx="105900" cy="10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3587" extrusionOk="0">
                      <a:moveTo>
                        <a:pt x="3678" y="0"/>
                      </a:moveTo>
                      <a:lnTo>
                        <a:pt x="3678" y="0"/>
                      </a:lnTo>
                      <a:cubicBezTo>
                        <a:pt x="3678" y="0"/>
                        <a:pt x="2067" y="973"/>
                        <a:pt x="0" y="1793"/>
                      </a:cubicBezTo>
                      <a:cubicBezTo>
                        <a:pt x="2098" y="2097"/>
                        <a:pt x="2827" y="3587"/>
                        <a:pt x="2827" y="3587"/>
                      </a:cubicBez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69"/>
                <p:cNvSpPr/>
                <p:nvPr/>
              </p:nvSpPr>
              <p:spPr>
                <a:xfrm>
                  <a:off x="996137" y="2717245"/>
                  <a:ext cx="94501" cy="510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" h="17752" extrusionOk="0">
                      <a:moveTo>
                        <a:pt x="1976" y="0"/>
                      </a:moveTo>
                      <a:lnTo>
                        <a:pt x="43" y="17363"/>
                      </a:lnTo>
                      <a:lnTo>
                        <a:pt x="43" y="17363"/>
                      </a:lnTo>
                      <a:cubicBezTo>
                        <a:pt x="182" y="16290"/>
                        <a:pt x="694" y="13370"/>
                        <a:pt x="2176" y="13370"/>
                      </a:cubicBezTo>
                      <a:cubicBezTo>
                        <a:pt x="2401" y="13370"/>
                        <a:pt x="2647" y="13437"/>
                        <a:pt x="2918" y="13587"/>
                      </a:cubicBezTo>
                      <a:cubicBezTo>
                        <a:pt x="3222" y="9423"/>
                        <a:pt x="3283" y="8724"/>
                        <a:pt x="3283" y="8724"/>
                      </a:cubicBezTo>
                      <a:lnTo>
                        <a:pt x="1976" y="0"/>
                      </a:lnTo>
                      <a:close/>
                      <a:moveTo>
                        <a:pt x="43" y="17363"/>
                      </a:moveTo>
                      <a:cubicBezTo>
                        <a:pt x="12" y="17604"/>
                        <a:pt x="0" y="17751"/>
                        <a:pt x="0" y="17751"/>
                      </a:cubicBezTo>
                      <a:lnTo>
                        <a:pt x="43" y="173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69"/>
                <p:cNvSpPr/>
                <p:nvPr/>
              </p:nvSpPr>
              <p:spPr>
                <a:xfrm>
                  <a:off x="1332091" y="1669919"/>
                  <a:ext cx="179417" cy="98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3436" extrusionOk="0">
                      <a:moveTo>
                        <a:pt x="3223" y="1"/>
                      </a:moveTo>
                      <a:lnTo>
                        <a:pt x="1" y="1126"/>
                      </a:lnTo>
                      <a:lnTo>
                        <a:pt x="5959" y="3436"/>
                      </a:lnTo>
                      <a:lnTo>
                        <a:pt x="6232" y="2919"/>
                      </a:lnTo>
                      <a:cubicBezTo>
                        <a:pt x="6232" y="2919"/>
                        <a:pt x="5928" y="2341"/>
                        <a:pt x="5867" y="1581"/>
                      </a:cubicBezTo>
                      <a:cubicBezTo>
                        <a:pt x="4925" y="1429"/>
                        <a:pt x="3223" y="1"/>
                        <a:pt x="32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69"/>
                <p:cNvSpPr/>
                <p:nvPr/>
              </p:nvSpPr>
              <p:spPr>
                <a:xfrm>
                  <a:off x="1473859" y="1745164"/>
                  <a:ext cx="84023" cy="189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6567" extrusionOk="0">
                      <a:moveTo>
                        <a:pt x="1155" y="1"/>
                      </a:moveTo>
                      <a:lnTo>
                        <a:pt x="0" y="123"/>
                      </a:lnTo>
                      <a:cubicBezTo>
                        <a:pt x="0" y="123"/>
                        <a:pt x="1337" y="1521"/>
                        <a:pt x="1793" y="3010"/>
                      </a:cubicBezTo>
                      <a:cubicBezTo>
                        <a:pt x="2280" y="4499"/>
                        <a:pt x="2189" y="6566"/>
                        <a:pt x="2189" y="6566"/>
                      </a:cubicBezTo>
                      <a:lnTo>
                        <a:pt x="2796" y="5077"/>
                      </a:lnTo>
                      <a:lnTo>
                        <a:pt x="2918" y="3101"/>
                      </a:lnTo>
                      <a:lnTo>
                        <a:pt x="11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5" name="Google Shape;1195;p69"/>
            <p:cNvGrpSpPr/>
            <p:nvPr/>
          </p:nvGrpSpPr>
          <p:grpSpPr>
            <a:xfrm>
              <a:off x="674037" y="197776"/>
              <a:ext cx="3276989" cy="6567864"/>
              <a:chOff x="286550" y="200025"/>
              <a:chExt cx="2466498" cy="4943448"/>
            </a:xfrm>
          </p:grpSpPr>
          <p:sp>
            <p:nvSpPr>
              <p:cNvPr id="1196" name="Google Shape;1196;p69"/>
              <p:cNvSpPr/>
              <p:nvPr/>
            </p:nvSpPr>
            <p:spPr>
              <a:xfrm>
                <a:off x="1097606" y="220146"/>
                <a:ext cx="713120" cy="487359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16931" extrusionOk="0">
                    <a:moveTo>
                      <a:pt x="17691" y="0"/>
                    </a:moveTo>
                    <a:cubicBezTo>
                      <a:pt x="17691" y="0"/>
                      <a:pt x="16111" y="0"/>
                      <a:pt x="14895" y="578"/>
                    </a:cubicBezTo>
                    <a:lnTo>
                      <a:pt x="13709" y="1125"/>
                    </a:lnTo>
                    <a:cubicBezTo>
                      <a:pt x="13709" y="1125"/>
                      <a:pt x="7691" y="3800"/>
                      <a:pt x="6262" y="4742"/>
                    </a:cubicBezTo>
                    <a:cubicBezTo>
                      <a:pt x="4834" y="5654"/>
                      <a:pt x="3557" y="5958"/>
                      <a:pt x="2737" y="8876"/>
                    </a:cubicBezTo>
                    <a:cubicBezTo>
                      <a:pt x="1946" y="11794"/>
                      <a:pt x="1" y="16475"/>
                      <a:pt x="1" y="16475"/>
                    </a:cubicBezTo>
                    <a:lnTo>
                      <a:pt x="518" y="16931"/>
                    </a:lnTo>
                    <a:lnTo>
                      <a:pt x="10457" y="15776"/>
                    </a:lnTo>
                    <a:lnTo>
                      <a:pt x="10457" y="14803"/>
                    </a:lnTo>
                    <a:lnTo>
                      <a:pt x="12646" y="14286"/>
                    </a:lnTo>
                    <a:cubicBezTo>
                      <a:pt x="12646" y="14286"/>
                      <a:pt x="14469" y="15533"/>
                      <a:pt x="15776" y="15776"/>
                    </a:cubicBezTo>
                    <a:cubicBezTo>
                      <a:pt x="15839" y="15786"/>
                      <a:pt x="15902" y="15791"/>
                      <a:pt x="15967" y="15791"/>
                    </a:cubicBezTo>
                    <a:cubicBezTo>
                      <a:pt x="17264" y="15791"/>
                      <a:pt x="19029" y="13861"/>
                      <a:pt x="19029" y="13861"/>
                    </a:cubicBezTo>
                    <a:cubicBezTo>
                      <a:pt x="19029" y="13861"/>
                      <a:pt x="19251" y="14204"/>
                      <a:pt x="19701" y="14204"/>
                    </a:cubicBezTo>
                    <a:cubicBezTo>
                      <a:pt x="20032" y="14204"/>
                      <a:pt x="20486" y="14018"/>
                      <a:pt x="21065" y="13374"/>
                    </a:cubicBezTo>
                    <a:cubicBezTo>
                      <a:pt x="22433" y="11885"/>
                      <a:pt x="21491" y="11368"/>
                      <a:pt x="21491" y="11368"/>
                    </a:cubicBezTo>
                    <a:lnTo>
                      <a:pt x="23649" y="10396"/>
                    </a:lnTo>
                    <a:lnTo>
                      <a:pt x="24044" y="6080"/>
                    </a:lnTo>
                    <a:cubicBezTo>
                      <a:pt x="24044" y="6080"/>
                      <a:pt x="24773" y="5228"/>
                      <a:pt x="24530" y="4590"/>
                    </a:cubicBezTo>
                    <a:cubicBezTo>
                      <a:pt x="24287" y="3921"/>
                      <a:pt x="17691" y="0"/>
                      <a:pt x="17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9"/>
              <p:cNvSpPr/>
              <p:nvPr/>
            </p:nvSpPr>
            <p:spPr>
              <a:xfrm>
                <a:off x="2551783" y="4410254"/>
                <a:ext cx="201265" cy="708744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24622" fill="none" extrusionOk="0">
                    <a:moveTo>
                      <a:pt x="2463" y="1"/>
                    </a:moveTo>
                    <a:cubicBezTo>
                      <a:pt x="2463" y="1"/>
                      <a:pt x="1" y="8785"/>
                      <a:pt x="5928" y="18086"/>
                    </a:cubicBezTo>
                    <a:lnTo>
                      <a:pt x="6992" y="24621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9"/>
              <p:cNvSpPr/>
              <p:nvPr/>
            </p:nvSpPr>
            <p:spPr>
              <a:xfrm>
                <a:off x="1371469" y="1487449"/>
                <a:ext cx="494382" cy="563092"/>
              </a:xfrm>
              <a:custGeom>
                <a:avLst/>
                <a:gdLst/>
                <a:ahLst/>
                <a:cxnLst/>
                <a:rect l="l" t="t" r="r" b="b"/>
                <a:pathLst>
                  <a:path w="17175" h="19562" extrusionOk="0">
                    <a:moveTo>
                      <a:pt x="9997" y="0"/>
                    </a:moveTo>
                    <a:cubicBezTo>
                      <a:pt x="7056" y="0"/>
                      <a:pt x="3922" y="1142"/>
                      <a:pt x="3922" y="1142"/>
                    </a:cubicBezTo>
                    <a:lnTo>
                      <a:pt x="1065" y="1294"/>
                    </a:lnTo>
                    <a:cubicBezTo>
                      <a:pt x="1065" y="1294"/>
                      <a:pt x="1" y="3209"/>
                      <a:pt x="1369" y="5489"/>
                    </a:cubicBezTo>
                    <a:cubicBezTo>
                      <a:pt x="2767" y="7768"/>
                      <a:pt x="4560" y="7920"/>
                      <a:pt x="4560" y="7920"/>
                    </a:cubicBezTo>
                    <a:cubicBezTo>
                      <a:pt x="4560" y="7920"/>
                      <a:pt x="4834" y="9714"/>
                      <a:pt x="5624" y="10686"/>
                    </a:cubicBezTo>
                    <a:cubicBezTo>
                      <a:pt x="6414" y="11690"/>
                      <a:pt x="6353" y="12632"/>
                      <a:pt x="6353" y="12632"/>
                    </a:cubicBezTo>
                    <a:cubicBezTo>
                      <a:pt x="6353" y="12632"/>
                      <a:pt x="6080" y="15094"/>
                      <a:pt x="5867" y="16188"/>
                    </a:cubicBezTo>
                    <a:cubicBezTo>
                      <a:pt x="5624" y="17282"/>
                      <a:pt x="5776" y="18559"/>
                      <a:pt x="6353" y="18681"/>
                    </a:cubicBezTo>
                    <a:cubicBezTo>
                      <a:pt x="6425" y="18692"/>
                      <a:pt x="6489" y="18698"/>
                      <a:pt x="6547" y="18698"/>
                    </a:cubicBezTo>
                    <a:cubicBezTo>
                      <a:pt x="6930" y="18698"/>
                      <a:pt x="7022" y="18468"/>
                      <a:pt x="7022" y="18468"/>
                    </a:cubicBezTo>
                    <a:lnTo>
                      <a:pt x="8208" y="16370"/>
                    </a:lnTo>
                    <a:lnTo>
                      <a:pt x="8208" y="16370"/>
                    </a:lnTo>
                    <a:cubicBezTo>
                      <a:pt x="8208" y="16371"/>
                      <a:pt x="7873" y="18984"/>
                      <a:pt x="8299" y="19258"/>
                    </a:cubicBezTo>
                    <a:cubicBezTo>
                      <a:pt x="8724" y="19501"/>
                      <a:pt x="8968" y="19562"/>
                      <a:pt x="8968" y="19562"/>
                    </a:cubicBezTo>
                    <a:lnTo>
                      <a:pt x="9879" y="18133"/>
                    </a:lnTo>
                    <a:cubicBezTo>
                      <a:pt x="9879" y="18133"/>
                      <a:pt x="10275" y="19106"/>
                      <a:pt x="10548" y="19167"/>
                    </a:cubicBezTo>
                    <a:cubicBezTo>
                      <a:pt x="10564" y="19172"/>
                      <a:pt x="10579" y="19174"/>
                      <a:pt x="10594" y="19174"/>
                    </a:cubicBezTo>
                    <a:cubicBezTo>
                      <a:pt x="10842" y="19174"/>
                      <a:pt x="11004" y="18498"/>
                      <a:pt x="11004" y="18498"/>
                    </a:cubicBezTo>
                    <a:cubicBezTo>
                      <a:pt x="11004" y="18498"/>
                      <a:pt x="11825" y="19136"/>
                      <a:pt x="12189" y="19258"/>
                    </a:cubicBezTo>
                    <a:cubicBezTo>
                      <a:pt x="12219" y="19267"/>
                      <a:pt x="12249" y="19271"/>
                      <a:pt x="12280" y="19271"/>
                    </a:cubicBezTo>
                    <a:cubicBezTo>
                      <a:pt x="12671" y="19271"/>
                      <a:pt x="13193" y="18620"/>
                      <a:pt x="13193" y="18620"/>
                    </a:cubicBezTo>
                    <a:cubicBezTo>
                      <a:pt x="13193" y="18620"/>
                      <a:pt x="15442" y="16492"/>
                      <a:pt x="16262" y="14395"/>
                    </a:cubicBezTo>
                    <a:cubicBezTo>
                      <a:pt x="17083" y="12267"/>
                      <a:pt x="17174" y="10109"/>
                      <a:pt x="17174" y="10109"/>
                    </a:cubicBezTo>
                    <a:lnTo>
                      <a:pt x="15320" y="3300"/>
                    </a:lnTo>
                    <a:cubicBezTo>
                      <a:pt x="15320" y="3300"/>
                      <a:pt x="13679" y="230"/>
                      <a:pt x="10609" y="18"/>
                    </a:cubicBezTo>
                    <a:cubicBezTo>
                      <a:pt x="10407" y="6"/>
                      <a:pt x="10202" y="0"/>
                      <a:pt x="99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9"/>
              <p:cNvSpPr/>
              <p:nvPr/>
            </p:nvSpPr>
            <p:spPr>
              <a:xfrm>
                <a:off x="1828206" y="755611"/>
                <a:ext cx="77892" cy="45676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5868" fill="none" extrusionOk="0">
                    <a:moveTo>
                      <a:pt x="152" y="15867"/>
                    </a:moveTo>
                    <a:cubicBezTo>
                      <a:pt x="0" y="11794"/>
                      <a:pt x="699" y="7356"/>
                      <a:pt x="1520" y="4074"/>
                    </a:cubicBezTo>
                    <a:lnTo>
                      <a:pt x="2706" y="1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9"/>
              <p:cNvSpPr/>
              <p:nvPr/>
            </p:nvSpPr>
            <p:spPr>
              <a:xfrm>
                <a:off x="2341794" y="953337"/>
                <a:ext cx="173257" cy="395506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3740" fill="none" extrusionOk="0">
                    <a:moveTo>
                      <a:pt x="6019" y="1"/>
                    </a:moveTo>
                    <a:cubicBezTo>
                      <a:pt x="6019" y="1"/>
                      <a:pt x="5472" y="2706"/>
                      <a:pt x="3557" y="7509"/>
                    </a:cubicBezTo>
                    <a:cubicBezTo>
                      <a:pt x="2888" y="9180"/>
                      <a:pt x="1642" y="11521"/>
                      <a:pt x="1" y="13740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9"/>
              <p:cNvSpPr/>
              <p:nvPr/>
            </p:nvSpPr>
            <p:spPr>
              <a:xfrm>
                <a:off x="2371558" y="1018968"/>
                <a:ext cx="216118" cy="312375"/>
              </a:xfrm>
              <a:custGeom>
                <a:avLst/>
                <a:gdLst/>
                <a:ahLst/>
                <a:cxnLst/>
                <a:rect l="l" t="t" r="r" b="b"/>
                <a:pathLst>
                  <a:path w="7508" h="10852" fill="none" extrusionOk="0">
                    <a:moveTo>
                      <a:pt x="4073" y="943"/>
                    </a:moveTo>
                    <a:cubicBezTo>
                      <a:pt x="4073" y="943"/>
                      <a:pt x="6018" y="1"/>
                      <a:pt x="6748" y="1703"/>
                    </a:cubicBezTo>
                    <a:cubicBezTo>
                      <a:pt x="7508" y="3405"/>
                      <a:pt x="6322" y="7873"/>
                      <a:pt x="4529" y="9362"/>
                    </a:cubicBezTo>
                    <a:cubicBezTo>
                      <a:pt x="2705" y="10852"/>
                      <a:pt x="0" y="10517"/>
                      <a:pt x="0" y="1051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9"/>
              <p:cNvSpPr/>
              <p:nvPr/>
            </p:nvSpPr>
            <p:spPr>
              <a:xfrm>
                <a:off x="1703969" y="829100"/>
                <a:ext cx="170637" cy="306272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10640" fill="none" extrusionOk="0">
                    <a:moveTo>
                      <a:pt x="5927" y="1217"/>
                    </a:moveTo>
                    <a:cubicBezTo>
                      <a:pt x="5927" y="1217"/>
                      <a:pt x="4499" y="1"/>
                      <a:pt x="2553" y="730"/>
                    </a:cubicBezTo>
                    <a:cubicBezTo>
                      <a:pt x="578" y="1490"/>
                      <a:pt x="0" y="6049"/>
                      <a:pt x="851" y="7812"/>
                    </a:cubicBezTo>
                    <a:cubicBezTo>
                      <a:pt x="1702" y="9575"/>
                      <a:pt x="4438" y="10639"/>
                      <a:pt x="4438" y="10639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9"/>
              <p:cNvSpPr/>
              <p:nvPr/>
            </p:nvSpPr>
            <p:spPr>
              <a:xfrm>
                <a:off x="1854458" y="767873"/>
                <a:ext cx="115514" cy="184627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6414" fill="none" extrusionOk="0">
                    <a:moveTo>
                      <a:pt x="4012" y="0"/>
                    </a:moveTo>
                    <a:cubicBezTo>
                      <a:pt x="4012" y="0"/>
                      <a:pt x="2219" y="5167"/>
                      <a:pt x="0" y="6414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9"/>
              <p:cNvSpPr/>
              <p:nvPr/>
            </p:nvSpPr>
            <p:spPr>
              <a:xfrm>
                <a:off x="2430165" y="914851"/>
                <a:ext cx="32412" cy="206504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7174" fill="none" extrusionOk="0">
                    <a:moveTo>
                      <a:pt x="305" y="1"/>
                    </a:moveTo>
                    <a:cubicBezTo>
                      <a:pt x="305" y="1"/>
                      <a:pt x="1" y="5046"/>
                      <a:pt x="1125" y="7174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9"/>
              <p:cNvSpPr/>
              <p:nvPr/>
            </p:nvSpPr>
            <p:spPr>
              <a:xfrm>
                <a:off x="1883330" y="466865"/>
                <a:ext cx="714847" cy="551262"/>
              </a:xfrm>
              <a:custGeom>
                <a:avLst/>
                <a:gdLst/>
                <a:ahLst/>
                <a:cxnLst/>
                <a:rect l="l" t="t" r="r" b="b"/>
                <a:pathLst>
                  <a:path w="24834" h="19151" fill="none" extrusionOk="0">
                    <a:moveTo>
                      <a:pt x="0" y="11369"/>
                    </a:moveTo>
                    <a:cubicBezTo>
                      <a:pt x="0" y="11369"/>
                      <a:pt x="426" y="8208"/>
                      <a:pt x="1003" y="5320"/>
                    </a:cubicBezTo>
                    <a:cubicBezTo>
                      <a:pt x="1581" y="2463"/>
                      <a:pt x="4408" y="214"/>
                      <a:pt x="6596" y="123"/>
                    </a:cubicBezTo>
                    <a:cubicBezTo>
                      <a:pt x="8754" y="1"/>
                      <a:pt x="16536" y="335"/>
                      <a:pt x="20457" y="2341"/>
                    </a:cubicBezTo>
                    <a:cubicBezTo>
                      <a:pt x="24347" y="4378"/>
                      <a:pt x="24834" y="7752"/>
                      <a:pt x="24621" y="10032"/>
                    </a:cubicBezTo>
                    <a:cubicBezTo>
                      <a:pt x="24408" y="12311"/>
                      <a:pt x="23223" y="16445"/>
                      <a:pt x="23010" y="17296"/>
                    </a:cubicBezTo>
                    <a:cubicBezTo>
                      <a:pt x="22797" y="18147"/>
                      <a:pt x="21612" y="19150"/>
                      <a:pt x="21612" y="19150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9"/>
              <p:cNvSpPr/>
              <p:nvPr/>
            </p:nvSpPr>
            <p:spPr>
              <a:xfrm>
                <a:off x="1894700" y="469970"/>
                <a:ext cx="707852" cy="498168"/>
              </a:xfrm>
              <a:custGeom>
                <a:avLst/>
                <a:gdLst/>
                <a:ahLst/>
                <a:cxnLst/>
                <a:rect l="l" t="t" r="r" b="b"/>
                <a:pathLst>
                  <a:path w="24591" h="17128" extrusionOk="0">
                    <a:moveTo>
                      <a:pt x="7127" y="0"/>
                    </a:moveTo>
                    <a:cubicBezTo>
                      <a:pt x="6810" y="0"/>
                      <a:pt x="6539" y="6"/>
                      <a:pt x="6323" y="15"/>
                    </a:cubicBezTo>
                    <a:cubicBezTo>
                      <a:pt x="4165" y="136"/>
                      <a:pt x="1338" y="2355"/>
                      <a:pt x="760" y="5243"/>
                    </a:cubicBezTo>
                    <a:cubicBezTo>
                      <a:pt x="456" y="6793"/>
                      <a:pt x="183" y="8434"/>
                      <a:pt x="0" y="9620"/>
                    </a:cubicBezTo>
                    <a:cubicBezTo>
                      <a:pt x="1763" y="9711"/>
                      <a:pt x="3496" y="10075"/>
                      <a:pt x="5259" y="10471"/>
                    </a:cubicBezTo>
                    <a:cubicBezTo>
                      <a:pt x="6140" y="10653"/>
                      <a:pt x="7052" y="10835"/>
                      <a:pt x="7934" y="11109"/>
                    </a:cubicBezTo>
                    <a:cubicBezTo>
                      <a:pt x="8724" y="11383"/>
                      <a:pt x="9514" y="11717"/>
                      <a:pt x="10305" y="12051"/>
                    </a:cubicBezTo>
                    <a:cubicBezTo>
                      <a:pt x="11976" y="12781"/>
                      <a:pt x="13739" y="13297"/>
                      <a:pt x="15502" y="13845"/>
                    </a:cubicBezTo>
                    <a:cubicBezTo>
                      <a:pt x="17113" y="14361"/>
                      <a:pt x="18694" y="14939"/>
                      <a:pt x="20214" y="15668"/>
                    </a:cubicBezTo>
                    <a:cubicBezTo>
                      <a:pt x="21095" y="16063"/>
                      <a:pt x="22007" y="16550"/>
                      <a:pt x="22797" y="17127"/>
                    </a:cubicBezTo>
                    <a:cubicBezTo>
                      <a:pt x="23040" y="16094"/>
                      <a:pt x="24165" y="12142"/>
                      <a:pt x="24378" y="9924"/>
                    </a:cubicBezTo>
                    <a:cubicBezTo>
                      <a:pt x="24591" y="7644"/>
                      <a:pt x="24104" y="4270"/>
                      <a:pt x="20214" y="2264"/>
                    </a:cubicBezTo>
                    <a:cubicBezTo>
                      <a:pt x="16680" y="429"/>
                      <a:pt x="10012" y="0"/>
                      <a:pt x="71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9"/>
              <p:cNvSpPr/>
              <p:nvPr/>
            </p:nvSpPr>
            <p:spPr>
              <a:xfrm>
                <a:off x="1890325" y="748616"/>
                <a:ext cx="655348" cy="216147"/>
              </a:xfrm>
              <a:custGeom>
                <a:avLst/>
                <a:gdLst/>
                <a:ahLst/>
                <a:cxnLst/>
                <a:rect l="l" t="t" r="r" b="b"/>
                <a:pathLst>
                  <a:path w="22767" h="7509" fill="none" extrusionOk="0">
                    <a:moveTo>
                      <a:pt x="0" y="0"/>
                    </a:moveTo>
                    <a:cubicBezTo>
                      <a:pt x="0" y="0"/>
                      <a:pt x="5684" y="882"/>
                      <a:pt x="12311" y="3070"/>
                    </a:cubicBezTo>
                    <a:cubicBezTo>
                      <a:pt x="18937" y="5228"/>
                      <a:pt x="22767" y="7508"/>
                      <a:pt x="22767" y="7508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9"/>
              <p:cNvSpPr/>
              <p:nvPr/>
            </p:nvSpPr>
            <p:spPr>
              <a:xfrm>
                <a:off x="1551723" y="345247"/>
                <a:ext cx="27144" cy="9191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193" fill="none" extrusionOk="0">
                    <a:moveTo>
                      <a:pt x="183" y="1"/>
                    </a:moveTo>
                    <a:cubicBezTo>
                      <a:pt x="183" y="1"/>
                      <a:pt x="0" y="1916"/>
                      <a:pt x="943" y="3193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9"/>
              <p:cNvSpPr/>
              <p:nvPr/>
            </p:nvSpPr>
            <p:spPr>
              <a:xfrm>
                <a:off x="1389863" y="394268"/>
                <a:ext cx="334251" cy="279128"/>
              </a:xfrm>
              <a:custGeom>
                <a:avLst/>
                <a:gdLst/>
                <a:ahLst/>
                <a:cxnLst/>
                <a:rect l="l" t="t" r="r" b="b"/>
                <a:pathLst>
                  <a:path w="11612" h="9697" fill="none" extrusionOk="0">
                    <a:moveTo>
                      <a:pt x="4407" y="0"/>
                    </a:moveTo>
                    <a:lnTo>
                      <a:pt x="10456" y="4286"/>
                    </a:lnTo>
                    <a:cubicBezTo>
                      <a:pt x="10456" y="4286"/>
                      <a:pt x="11611" y="5259"/>
                      <a:pt x="11581" y="6110"/>
                    </a:cubicBezTo>
                    <a:cubicBezTo>
                      <a:pt x="11550" y="6961"/>
                      <a:pt x="10517" y="7751"/>
                      <a:pt x="10031" y="7812"/>
                    </a:cubicBezTo>
                    <a:cubicBezTo>
                      <a:pt x="9514" y="7873"/>
                      <a:pt x="3648" y="7599"/>
                      <a:pt x="3648" y="7599"/>
                    </a:cubicBezTo>
                    <a:cubicBezTo>
                      <a:pt x="3648" y="7599"/>
                      <a:pt x="2432" y="8541"/>
                      <a:pt x="0" y="8967"/>
                    </a:cubicBezTo>
                    <a:lnTo>
                      <a:pt x="0" y="9696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69"/>
              <p:cNvSpPr/>
              <p:nvPr/>
            </p:nvSpPr>
            <p:spPr>
              <a:xfrm>
                <a:off x="1097606" y="200025"/>
                <a:ext cx="718358" cy="506616"/>
              </a:xfrm>
              <a:custGeom>
                <a:avLst/>
                <a:gdLst/>
                <a:ahLst/>
                <a:cxnLst/>
                <a:rect l="l" t="t" r="r" b="b"/>
                <a:pathLst>
                  <a:path w="24956" h="17600" fill="none" extrusionOk="0">
                    <a:moveTo>
                      <a:pt x="20731" y="11156"/>
                    </a:moveTo>
                    <a:lnTo>
                      <a:pt x="23679" y="7508"/>
                    </a:lnTo>
                    <a:lnTo>
                      <a:pt x="24317" y="6627"/>
                    </a:lnTo>
                    <a:cubicBezTo>
                      <a:pt x="24956" y="5745"/>
                      <a:pt x="24682" y="5350"/>
                      <a:pt x="24074" y="4833"/>
                    </a:cubicBezTo>
                    <a:cubicBezTo>
                      <a:pt x="23466" y="4286"/>
                      <a:pt x="20062" y="2189"/>
                      <a:pt x="18512" y="1095"/>
                    </a:cubicBezTo>
                    <a:cubicBezTo>
                      <a:pt x="16962" y="0"/>
                      <a:pt x="15533" y="973"/>
                      <a:pt x="15533" y="973"/>
                    </a:cubicBezTo>
                    <a:lnTo>
                      <a:pt x="6536" y="5228"/>
                    </a:lnTo>
                    <a:cubicBezTo>
                      <a:pt x="6536" y="5228"/>
                      <a:pt x="4348" y="6961"/>
                      <a:pt x="3192" y="8693"/>
                    </a:cubicBezTo>
                    <a:cubicBezTo>
                      <a:pt x="2068" y="10426"/>
                      <a:pt x="1" y="17599"/>
                      <a:pt x="1" y="17599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69"/>
              <p:cNvSpPr/>
              <p:nvPr/>
            </p:nvSpPr>
            <p:spPr>
              <a:xfrm>
                <a:off x="1587590" y="382006"/>
                <a:ext cx="73517" cy="55152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916" fill="none" extrusionOk="0">
                    <a:moveTo>
                      <a:pt x="1" y="1916"/>
                    </a:moveTo>
                    <a:cubicBezTo>
                      <a:pt x="1" y="1916"/>
                      <a:pt x="1064" y="335"/>
                      <a:pt x="2554" y="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69"/>
              <p:cNvSpPr/>
              <p:nvPr/>
            </p:nvSpPr>
            <p:spPr>
              <a:xfrm>
                <a:off x="1452845" y="619111"/>
                <a:ext cx="197753" cy="62147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2159" fill="none" extrusionOk="0">
                    <a:moveTo>
                      <a:pt x="1" y="548"/>
                    </a:moveTo>
                    <a:cubicBezTo>
                      <a:pt x="1" y="548"/>
                      <a:pt x="1824" y="1581"/>
                      <a:pt x="3071" y="1885"/>
                    </a:cubicBezTo>
                    <a:cubicBezTo>
                      <a:pt x="4317" y="2159"/>
                      <a:pt x="6870" y="1"/>
                      <a:pt x="6870" y="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69"/>
              <p:cNvSpPr/>
              <p:nvPr/>
            </p:nvSpPr>
            <p:spPr>
              <a:xfrm>
                <a:off x="1716202" y="390756"/>
                <a:ext cx="81404" cy="156648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5442" fill="none" extrusionOk="0">
                    <a:moveTo>
                      <a:pt x="2827" y="1"/>
                    </a:moveTo>
                    <a:cubicBezTo>
                      <a:pt x="2827" y="1"/>
                      <a:pt x="2584" y="2949"/>
                      <a:pt x="2432" y="3982"/>
                    </a:cubicBezTo>
                    <a:cubicBezTo>
                      <a:pt x="2280" y="5016"/>
                      <a:pt x="1" y="5441"/>
                      <a:pt x="1" y="544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69"/>
              <p:cNvSpPr/>
              <p:nvPr/>
            </p:nvSpPr>
            <p:spPr>
              <a:xfrm>
                <a:off x="514904" y="664176"/>
                <a:ext cx="1644026" cy="1968664"/>
              </a:xfrm>
              <a:custGeom>
                <a:avLst/>
                <a:gdLst/>
                <a:ahLst/>
                <a:cxnLst/>
                <a:rect l="l" t="t" r="r" b="b"/>
                <a:pathLst>
                  <a:path w="57114" h="68392" fill="none" extrusionOk="0">
                    <a:moveTo>
                      <a:pt x="34287" y="38391"/>
                    </a:moveTo>
                    <a:cubicBezTo>
                      <a:pt x="34287" y="38391"/>
                      <a:pt x="28816" y="36324"/>
                      <a:pt x="24986" y="34105"/>
                    </a:cubicBezTo>
                    <a:cubicBezTo>
                      <a:pt x="24226" y="31217"/>
                      <a:pt x="23162" y="31156"/>
                      <a:pt x="23162" y="31156"/>
                    </a:cubicBezTo>
                    <a:lnTo>
                      <a:pt x="29241" y="10335"/>
                    </a:lnTo>
                    <a:lnTo>
                      <a:pt x="30822" y="8816"/>
                    </a:lnTo>
                    <a:cubicBezTo>
                      <a:pt x="30822" y="8816"/>
                      <a:pt x="31308" y="7752"/>
                      <a:pt x="31977" y="5351"/>
                    </a:cubicBezTo>
                    <a:cubicBezTo>
                      <a:pt x="32645" y="2980"/>
                      <a:pt x="32797" y="791"/>
                      <a:pt x="32797" y="791"/>
                    </a:cubicBezTo>
                    <a:cubicBezTo>
                      <a:pt x="32797" y="791"/>
                      <a:pt x="30092" y="1"/>
                      <a:pt x="23314" y="1065"/>
                    </a:cubicBezTo>
                    <a:cubicBezTo>
                      <a:pt x="16536" y="2129"/>
                      <a:pt x="14651" y="3132"/>
                      <a:pt x="14651" y="3132"/>
                    </a:cubicBezTo>
                    <a:cubicBezTo>
                      <a:pt x="13648" y="5472"/>
                      <a:pt x="13283" y="7752"/>
                      <a:pt x="13405" y="9940"/>
                    </a:cubicBezTo>
                    <a:lnTo>
                      <a:pt x="3253" y="35685"/>
                    </a:lnTo>
                    <a:cubicBezTo>
                      <a:pt x="3253" y="35685"/>
                      <a:pt x="1703" y="38147"/>
                      <a:pt x="851" y="40792"/>
                    </a:cubicBezTo>
                    <a:cubicBezTo>
                      <a:pt x="0" y="43467"/>
                      <a:pt x="548" y="49485"/>
                      <a:pt x="3891" y="52525"/>
                    </a:cubicBezTo>
                    <a:cubicBezTo>
                      <a:pt x="7235" y="55564"/>
                      <a:pt x="50579" y="65048"/>
                      <a:pt x="57114" y="6839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69"/>
              <p:cNvSpPr/>
              <p:nvPr/>
            </p:nvSpPr>
            <p:spPr>
              <a:xfrm>
                <a:off x="1857941" y="2534372"/>
                <a:ext cx="262519" cy="162779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5655" fill="none" extrusionOk="0">
                    <a:moveTo>
                      <a:pt x="1" y="1"/>
                    </a:moveTo>
                    <a:cubicBezTo>
                      <a:pt x="1" y="1"/>
                      <a:pt x="7661" y="3648"/>
                      <a:pt x="9119" y="5654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69"/>
              <p:cNvSpPr/>
              <p:nvPr/>
            </p:nvSpPr>
            <p:spPr>
              <a:xfrm>
                <a:off x="1866692" y="1808175"/>
                <a:ext cx="605492" cy="282640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9819" fill="none" extrusionOk="0">
                    <a:moveTo>
                      <a:pt x="1" y="0"/>
                    </a:moveTo>
                    <a:cubicBezTo>
                      <a:pt x="1" y="0"/>
                      <a:pt x="10730" y="639"/>
                      <a:pt x="13192" y="943"/>
                    </a:cubicBezTo>
                    <a:cubicBezTo>
                      <a:pt x="15655" y="1277"/>
                      <a:pt x="19758" y="4712"/>
                      <a:pt x="21035" y="9818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69"/>
              <p:cNvSpPr/>
              <p:nvPr/>
            </p:nvSpPr>
            <p:spPr>
              <a:xfrm>
                <a:off x="1977804" y="1676943"/>
                <a:ext cx="330768" cy="157512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5472" fill="none" extrusionOk="0">
                    <a:moveTo>
                      <a:pt x="1" y="4559"/>
                    </a:moveTo>
                    <a:cubicBezTo>
                      <a:pt x="1" y="4559"/>
                      <a:pt x="7357" y="243"/>
                      <a:pt x="8816" y="122"/>
                    </a:cubicBezTo>
                    <a:cubicBezTo>
                      <a:pt x="10244" y="0"/>
                      <a:pt x="10852" y="1155"/>
                      <a:pt x="11126" y="1824"/>
                    </a:cubicBezTo>
                    <a:cubicBezTo>
                      <a:pt x="11399" y="2493"/>
                      <a:pt x="11491" y="4316"/>
                      <a:pt x="11491" y="4316"/>
                    </a:cubicBezTo>
                    <a:cubicBezTo>
                      <a:pt x="11491" y="4316"/>
                      <a:pt x="11156" y="5137"/>
                      <a:pt x="8998" y="547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69"/>
              <p:cNvSpPr/>
              <p:nvPr/>
            </p:nvSpPr>
            <p:spPr>
              <a:xfrm>
                <a:off x="2188685" y="1504576"/>
                <a:ext cx="37651" cy="17587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6110" fill="none" extrusionOk="0">
                    <a:moveTo>
                      <a:pt x="1307" y="0"/>
                    </a:moveTo>
                    <a:cubicBezTo>
                      <a:pt x="669" y="1733"/>
                      <a:pt x="0" y="4347"/>
                      <a:pt x="882" y="6110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69"/>
              <p:cNvSpPr/>
              <p:nvPr/>
            </p:nvSpPr>
            <p:spPr>
              <a:xfrm>
                <a:off x="2308547" y="1788054"/>
                <a:ext cx="426997" cy="3245163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112738" fill="none" extrusionOk="0">
                    <a:moveTo>
                      <a:pt x="1" y="0"/>
                    </a:moveTo>
                    <a:cubicBezTo>
                      <a:pt x="1" y="0"/>
                      <a:pt x="4317" y="3800"/>
                      <a:pt x="7174" y="7721"/>
                    </a:cubicBezTo>
                    <a:cubicBezTo>
                      <a:pt x="10062" y="11642"/>
                      <a:pt x="10761" y="15137"/>
                      <a:pt x="9575" y="21855"/>
                    </a:cubicBezTo>
                    <a:cubicBezTo>
                      <a:pt x="8390" y="28542"/>
                      <a:pt x="1186" y="47691"/>
                      <a:pt x="1186" y="47691"/>
                    </a:cubicBezTo>
                    <a:cubicBezTo>
                      <a:pt x="1186" y="47691"/>
                      <a:pt x="2189" y="54226"/>
                      <a:pt x="1551" y="57083"/>
                    </a:cubicBezTo>
                    <a:cubicBezTo>
                      <a:pt x="3678" y="65381"/>
                      <a:pt x="14104" y="92737"/>
                      <a:pt x="14834" y="11273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69"/>
              <p:cNvSpPr/>
              <p:nvPr/>
            </p:nvSpPr>
            <p:spPr>
              <a:xfrm>
                <a:off x="1055608" y="1560564"/>
                <a:ext cx="126021" cy="43782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521" fill="none" extrusionOk="0">
                    <a:moveTo>
                      <a:pt x="4378" y="0"/>
                    </a:moveTo>
                    <a:cubicBezTo>
                      <a:pt x="4378" y="0"/>
                      <a:pt x="3527" y="1247"/>
                      <a:pt x="1" y="1520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69"/>
              <p:cNvSpPr/>
              <p:nvPr/>
            </p:nvSpPr>
            <p:spPr>
              <a:xfrm>
                <a:off x="1157997" y="1645423"/>
                <a:ext cx="82268" cy="12078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196" fill="none" extrusionOk="0">
                    <a:moveTo>
                      <a:pt x="2645" y="1"/>
                    </a:moveTo>
                    <a:cubicBezTo>
                      <a:pt x="2645" y="1"/>
                      <a:pt x="2857" y="1764"/>
                      <a:pt x="0" y="4195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69"/>
              <p:cNvSpPr/>
              <p:nvPr/>
            </p:nvSpPr>
            <p:spPr>
              <a:xfrm>
                <a:off x="1311106" y="2404895"/>
                <a:ext cx="181144" cy="2686936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93345" fill="none" extrusionOk="0">
                    <a:moveTo>
                      <a:pt x="2159" y="0"/>
                    </a:moveTo>
                    <a:cubicBezTo>
                      <a:pt x="2159" y="0"/>
                      <a:pt x="0" y="36627"/>
                      <a:pt x="1490" y="55138"/>
                    </a:cubicBezTo>
                    <a:cubicBezTo>
                      <a:pt x="2979" y="73649"/>
                      <a:pt x="6292" y="93345"/>
                      <a:pt x="6292" y="93345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69"/>
              <p:cNvSpPr/>
              <p:nvPr/>
            </p:nvSpPr>
            <p:spPr>
              <a:xfrm>
                <a:off x="2072306" y="3160827"/>
                <a:ext cx="270378" cy="420894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14622" fill="none" extrusionOk="0">
                    <a:moveTo>
                      <a:pt x="9393" y="1"/>
                    </a:moveTo>
                    <a:cubicBezTo>
                      <a:pt x="9393" y="1"/>
                      <a:pt x="5898" y="7904"/>
                      <a:pt x="1" y="1462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69"/>
              <p:cNvSpPr/>
              <p:nvPr/>
            </p:nvSpPr>
            <p:spPr>
              <a:xfrm>
                <a:off x="2308547" y="3431208"/>
                <a:ext cx="44646" cy="42348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712" fill="none" extrusionOk="0">
                    <a:moveTo>
                      <a:pt x="1551" y="0"/>
                    </a:moveTo>
                    <a:cubicBezTo>
                      <a:pt x="1551" y="0"/>
                      <a:pt x="1" y="9149"/>
                      <a:pt x="396" y="14712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69"/>
              <p:cNvSpPr/>
              <p:nvPr/>
            </p:nvSpPr>
            <p:spPr>
              <a:xfrm>
                <a:off x="1398614" y="2481004"/>
                <a:ext cx="280884" cy="1027193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35685" fill="none" extrusionOk="0">
                    <a:moveTo>
                      <a:pt x="9240" y="1"/>
                    </a:moveTo>
                    <a:lnTo>
                      <a:pt x="5836" y="5259"/>
                    </a:lnTo>
                    <a:lnTo>
                      <a:pt x="9757" y="15016"/>
                    </a:lnTo>
                    <a:cubicBezTo>
                      <a:pt x="9757" y="15016"/>
                      <a:pt x="1125" y="27539"/>
                      <a:pt x="0" y="35685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69"/>
              <p:cNvSpPr/>
              <p:nvPr/>
            </p:nvSpPr>
            <p:spPr>
              <a:xfrm>
                <a:off x="625152" y="2495886"/>
                <a:ext cx="253740" cy="2647587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91978" fill="none" extrusionOk="0">
                    <a:moveTo>
                      <a:pt x="8815" y="0"/>
                    </a:moveTo>
                    <a:cubicBezTo>
                      <a:pt x="8481" y="13891"/>
                      <a:pt x="7934" y="41825"/>
                      <a:pt x="8724" y="44834"/>
                    </a:cubicBezTo>
                    <a:cubicBezTo>
                      <a:pt x="8511" y="50366"/>
                      <a:pt x="7295" y="55351"/>
                      <a:pt x="7295" y="55351"/>
                    </a:cubicBezTo>
                    <a:cubicBezTo>
                      <a:pt x="7295" y="55351"/>
                      <a:pt x="0" y="81248"/>
                      <a:pt x="426" y="9197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9"/>
              <p:cNvSpPr/>
              <p:nvPr/>
            </p:nvSpPr>
            <p:spPr>
              <a:xfrm>
                <a:off x="941013" y="2334889"/>
                <a:ext cx="169745" cy="2067511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71826" fill="none" extrusionOk="0">
                    <a:moveTo>
                      <a:pt x="5897" y="1"/>
                    </a:moveTo>
                    <a:cubicBezTo>
                      <a:pt x="5897" y="1"/>
                      <a:pt x="3496" y="13587"/>
                      <a:pt x="2006" y="29788"/>
                    </a:cubicBezTo>
                    <a:cubicBezTo>
                      <a:pt x="0" y="51582"/>
                      <a:pt x="61" y="71825"/>
                      <a:pt x="61" y="71825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9"/>
              <p:cNvSpPr/>
              <p:nvPr/>
            </p:nvSpPr>
            <p:spPr>
              <a:xfrm>
                <a:off x="1006615" y="2667360"/>
                <a:ext cx="349133" cy="1344806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46719" fill="none" extrusionOk="0">
                    <a:moveTo>
                      <a:pt x="1855" y="1"/>
                    </a:moveTo>
                    <a:lnTo>
                      <a:pt x="2919" y="10457"/>
                    </a:lnTo>
                    <a:cubicBezTo>
                      <a:pt x="2919" y="10457"/>
                      <a:pt x="2554" y="13436"/>
                      <a:pt x="2372" y="19089"/>
                    </a:cubicBezTo>
                    <a:cubicBezTo>
                      <a:pt x="2189" y="24743"/>
                      <a:pt x="1490" y="35199"/>
                      <a:pt x="1186" y="36476"/>
                    </a:cubicBezTo>
                    <a:cubicBezTo>
                      <a:pt x="852" y="37752"/>
                      <a:pt x="1" y="40214"/>
                      <a:pt x="1186" y="41764"/>
                    </a:cubicBezTo>
                    <a:cubicBezTo>
                      <a:pt x="2341" y="43284"/>
                      <a:pt x="8907" y="46354"/>
                      <a:pt x="12129" y="46719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717006" y="3869551"/>
                <a:ext cx="323774" cy="1252925"/>
              </a:xfrm>
              <a:custGeom>
                <a:avLst/>
                <a:gdLst/>
                <a:ahLst/>
                <a:cxnLst/>
                <a:rect l="l" t="t" r="r" b="b"/>
                <a:pathLst>
                  <a:path w="11248" h="43527" fill="none" extrusionOk="0">
                    <a:moveTo>
                      <a:pt x="11247" y="0"/>
                    </a:moveTo>
                    <a:lnTo>
                      <a:pt x="11247" y="10730"/>
                    </a:lnTo>
                    <a:cubicBezTo>
                      <a:pt x="8846" y="16870"/>
                      <a:pt x="639" y="34894"/>
                      <a:pt x="1" y="4352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1605955" y="4270271"/>
                <a:ext cx="563495" cy="58664"/>
              </a:xfrm>
              <a:custGeom>
                <a:avLst/>
                <a:gdLst/>
                <a:ahLst/>
                <a:cxnLst/>
                <a:rect l="l" t="t" r="r" b="b"/>
                <a:pathLst>
                  <a:path w="19576" h="2038" fill="none" extrusionOk="0">
                    <a:moveTo>
                      <a:pt x="1" y="1"/>
                    </a:moveTo>
                    <a:cubicBezTo>
                      <a:pt x="1" y="1"/>
                      <a:pt x="6050" y="2037"/>
                      <a:pt x="19576" y="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1598096" y="4296524"/>
                <a:ext cx="606356" cy="242370"/>
              </a:xfrm>
              <a:custGeom>
                <a:avLst/>
                <a:gdLst/>
                <a:ahLst/>
                <a:cxnLst/>
                <a:rect l="l" t="t" r="r" b="b"/>
                <a:pathLst>
                  <a:path w="21065" h="8420" fill="none" extrusionOk="0">
                    <a:moveTo>
                      <a:pt x="0" y="639"/>
                    </a:moveTo>
                    <a:lnTo>
                      <a:pt x="1064" y="5168"/>
                    </a:lnTo>
                    <a:lnTo>
                      <a:pt x="13192" y="8420"/>
                    </a:lnTo>
                    <a:lnTo>
                      <a:pt x="21064" y="3769"/>
                    </a:lnTo>
                    <a:lnTo>
                      <a:pt x="20153" y="0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9"/>
              <p:cNvSpPr/>
              <p:nvPr/>
            </p:nvSpPr>
            <p:spPr>
              <a:xfrm>
                <a:off x="286550" y="2043524"/>
                <a:ext cx="588855" cy="689487"/>
              </a:xfrm>
              <a:custGeom>
                <a:avLst/>
                <a:gdLst/>
                <a:ahLst/>
                <a:cxnLst/>
                <a:rect l="l" t="t" r="r" b="b"/>
                <a:pathLst>
                  <a:path w="20457" h="23953" fill="none" extrusionOk="0">
                    <a:moveTo>
                      <a:pt x="9088" y="1"/>
                    </a:moveTo>
                    <a:cubicBezTo>
                      <a:pt x="9088" y="1"/>
                      <a:pt x="2705" y="5168"/>
                      <a:pt x="1338" y="8846"/>
                    </a:cubicBezTo>
                    <a:cubicBezTo>
                      <a:pt x="0" y="12493"/>
                      <a:pt x="760" y="20427"/>
                      <a:pt x="2523" y="22190"/>
                    </a:cubicBezTo>
                    <a:cubicBezTo>
                      <a:pt x="3648" y="23314"/>
                      <a:pt x="8085" y="23953"/>
                      <a:pt x="11216" y="23709"/>
                    </a:cubicBezTo>
                    <a:cubicBezTo>
                      <a:pt x="12675" y="23588"/>
                      <a:pt x="14104" y="23345"/>
                      <a:pt x="15380" y="22615"/>
                    </a:cubicBezTo>
                    <a:lnTo>
                      <a:pt x="20456" y="19880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9"/>
              <p:cNvSpPr/>
              <p:nvPr/>
            </p:nvSpPr>
            <p:spPr>
              <a:xfrm>
                <a:off x="700397" y="2329650"/>
                <a:ext cx="392858" cy="250257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8694" fill="none" extrusionOk="0">
                    <a:moveTo>
                      <a:pt x="13648" y="0"/>
                    </a:moveTo>
                    <a:cubicBezTo>
                      <a:pt x="13648" y="0"/>
                      <a:pt x="7751" y="6049"/>
                      <a:pt x="0" y="8693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1205234" y="1465198"/>
                <a:ext cx="324637" cy="113758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3952" fill="none" extrusionOk="0">
                    <a:moveTo>
                      <a:pt x="11277" y="1216"/>
                    </a:moveTo>
                    <a:cubicBezTo>
                      <a:pt x="11277" y="1216"/>
                      <a:pt x="9119" y="0"/>
                      <a:pt x="7721" y="0"/>
                    </a:cubicBezTo>
                    <a:cubicBezTo>
                      <a:pt x="6353" y="0"/>
                      <a:pt x="5928" y="578"/>
                      <a:pt x="5928" y="578"/>
                    </a:cubicBezTo>
                    <a:lnTo>
                      <a:pt x="2463" y="2706"/>
                    </a:lnTo>
                    <a:lnTo>
                      <a:pt x="1" y="3952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1485229" y="1633189"/>
                <a:ext cx="14001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3527" fill="none" extrusionOk="0">
                    <a:moveTo>
                      <a:pt x="0" y="0"/>
                    </a:moveTo>
                    <a:cubicBezTo>
                      <a:pt x="0" y="0"/>
                      <a:pt x="243" y="3678"/>
                      <a:pt x="1672" y="5623"/>
                    </a:cubicBezTo>
                    <a:cubicBezTo>
                      <a:pt x="1946" y="6231"/>
                      <a:pt x="2432" y="7204"/>
                      <a:pt x="2432" y="7204"/>
                    </a:cubicBezTo>
                    <a:lnTo>
                      <a:pt x="2432" y="9210"/>
                    </a:lnTo>
                    <a:cubicBezTo>
                      <a:pt x="2432" y="9210"/>
                      <a:pt x="1277" y="12128"/>
                      <a:pt x="2128" y="13283"/>
                    </a:cubicBezTo>
                    <a:cubicBezTo>
                      <a:pt x="2736" y="13526"/>
                      <a:pt x="3070" y="13405"/>
                      <a:pt x="3070" y="13405"/>
                    </a:cubicBezTo>
                    <a:lnTo>
                      <a:pt x="4742" y="9058"/>
                    </a:lnTo>
                    <a:cubicBezTo>
                      <a:pt x="4742" y="9058"/>
                      <a:pt x="4864" y="7295"/>
                      <a:pt x="4742" y="6475"/>
                    </a:cubicBezTo>
                    <a:cubicBezTo>
                      <a:pt x="4620" y="5684"/>
                      <a:pt x="4377" y="3557"/>
                      <a:pt x="4377" y="3557"/>
                    </a:cubicBezTo>
                    <a:lnTo>
                      <a:pt x="4803" y="2584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1598096" y="1712809"/>
                <a:ext cx="215254" cy="337734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1733" fill="none" extrusionOk="0">
                    <a:moveTo>
                      <a:pt x="7326" y="0"/>
                    </a:moveTo>
                    <a:cubicBezTo>
                      <a:pt x="7326" y="0"/>
                      <a:pt x="6961" y="517"/>
                      <a:pt x="6991" y="1034"/>
                    </a:cubicBezTo>
                    <a:cubicBezTo>
                      <a:pt x="7022" y="1520"/>
                      <a:pt x="7478" y="3222"/>
                      <a:pt x="6991" y="4225"/>
                    </a:cubicBezTo>
                    <a:cubicBezTo>
                      <a:pt x="6505" y="5198"/>
                      <a:pt x="2949" y="11429"/>
                      <a:pt x="2949" y="11429"/>
                    </a:cubicBezTo>
                    <a:cubicBezTo>
                      <a:pt x="2949" y="11429"/>
                      <a:pt x="2067" y="11338"/>
                      <a:pt x="1946" y="10517"/>
                    </a:cubicBezTo>
                    <a:cubicBezTo>
                      <a:pt x="1550" y="11186"/>
                      <a:pt x="1125" y="11733"/>
                      <a:pt x="1125" y="11733"/>
                    </a:cubicBezTo>
                    <a:cubicBezTo>
                      <a:pt x="1125" y="11733"/>
                      <a:pt x="0" y="11672"/>
                      <a:pt x="61" y="10213"/>
                    </a:cubicBezTo>
                    <a:cubicBezTo>
                      <a:pt x="91" y="8754"/>
                      <a:pt x="912" y="6778"/>
                      <a:pt x="912" y="6778"/>
                    </a:cubicBezTo>
                    <a:lnTo>
                      <a:pt x="973" y="3617"/>
                    </a:lnTo>
                    <a:lnTo>
                      <a:pt x="517" y="1550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69"/>
              <p:cNvSpPr/>
              <p:nvPr/>
            </p:nvSpPr>
            <p:spPr>
              <a:xfrm>
                <a:off x="1654084" y="1712809"/>
                <a:ext cx="69142" cy="302761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0518" fill="none" extrusionOk="0">
                    <a:moveTo>
                      <a:pt x="2402" y="0"/>
                    </a:moveTo>
                    <a:cubicBezTo>
                      <a:pt x="2402" y="0"/>
                      <a:pt x="1976" y="1003"/>
                      <a:pt x="2098" y="1520"/>
                    </a:cubicBezTo>
                    <a:cubicBezTo>
                      <a:pt x="2219" y="2006"/>
                      <a:pt x="2219" y="3769"/>
                      <a:pt x="2219" y="3769"/>
                    </a:cubicBezTo>
                    <a:lnTo>
                      <a:pt x="1" y="10517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9"/>
              <p:cNvSpPr/>
              <p:nvPr/>
            </p:nvSpPr>
            <p:spPr>
              <a:xfrm>
                <a:off x="1410848" y="1479188"/>
                <a:ext cx="461136" cy="562632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9546" fill="none" extrusionOk="0">
                    <a:moveTo>
                      <a:pt x="1" y="1764"/>
                    </a:moveTo>
                    <a:cubicBezTo>
                      <a:pt x="1" y="1764"/>
                      <a:pt x="973" y="1672"/>
                      <a:pt x="1916" y="1581"/>
                    </a:cubicBezTo>
                    <a:cubicBezTo>
                      <a:pt x="2888" y="1460"/>
                      <a:pt x="4621" y="517"/>
                      <a:pt x="6566" y="517"/>
                    </a:cubicBezTo>
                    <a:cubicBezTo>
                      <a:pt x="8481" y="517"/>
                      <a:pt x="9119" y="1"/>
                      <a:pt x="10669" y="609"/>
                    </a:cubicBezTo>
                    <a:cubicBezTo>
                      <a:pt x="12858" y="1460"/>
                      <a:pt x="13922" y="3466"/>
                      <a:pt x="13922" y="3466"/>
                    </a:cubicBezTo>
                    <a:cubicBezTo>
                      <a:pt x="13922" y="3466"/>
                      <a:pt x="16019" y="9332"/>
                      <a:pt x="15806" y="11004"/>
                    </a:cubicBezTo>
                    <a:cubicBezTo>
                      <a:pt x="15806" y="11004"/>
                      <a:pt x="15594" y="13618"/>
                      <a:pt x="14499" y="15472"/>
                    </a:cubicBezTo>
                    <a:cubicBezTo>
                      <a:pt x="13284" y="17539"/>
                      <a:pt x="11156" y="18937"/>
                      <a:pt x="11065" y="19545"/>
                    </a:cubicBezTo>
                    <a:cubicBezTo>
                      <a:pt x="10214" y="19515"/>
                      <a:pt x="10062" y="18785"/>
                      <a:pt x="10062" y="18785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9"/>
              <p:cNvSpPr/>
              <p:nvPr/>
            </p:nvSpPr>
            <p:spPr>
              <a:xfrm>
                <a:off x="1388107" y="1500201"/>
                <a:ext cx="109383" cy="215254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7478" fill="none" extrusionOk="0">
                    <a:moveTo>
                      <a:pt x="973" y="0"/>
                    </a:moveTo>
                    <a:cubicBezTo>
                      <a:pt x="973" y="0"/>
                      <a:pt x="0" y="669"/>
                      <a:pt x="365" y="3465"/>
                    </a:cubicBezTo>
                    <a:cubicBezTo>
                      <a:pt x="760" y="6262"/>
                      <a:pt x="2554" y="7295"/>
                      <a:pt x="3800" y="747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1794959" y="1421444"/>
                <a:ext cx="56908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88" fill="none" extrusionOk="0">
                    <a:moveTo>
                      <a:pt x="1976" y="1"/>
                    </a:moveTo>
                    <a:cubicBezTo>
                      <a:pt x="1642" y="1247"/>
                      <a:pt x="1064" y="2858"/>
                      <a:pt x="0" y="358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2242917" y="1008461"/>
                <a:ext cx="123401" cy="48157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673" fill="none" extrusionOk="0">
                    <a:moveTo>
                      <a:pt x="1" y="487"/>
                    </a:moveTo>
                    <a:cubicBezTo>
                      <a:pt x="639" y="1"/>
                      <a:pt x="1855" y="31"/>
                      <a:pt x="2615" y="335"/>
                    </a:cubicBezTo>
                    <a:cubicBezTo>
                      <a:pt x="3375" y="639"/>
                      <a:pt x="3679" y="1125"/>
                      <a:pt x="4287" y="1673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69"/>
              <p:cNvSpPr/>
              <p:nvPr/>
            </p:nvSpPr>
            <p:spPr>
              <a:xfrm>
                <a:off x="1980452" y="920090"/>
                <a:ext cx="121645" cy="62147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59" fill="none" extrusionOk="0">
                    <a:moveTo>
                      <a:pt x="4225" y="2159"/>
                    </a:moveTo>
                    <a:cubicBezTo>
                      <a:pt x="3860" y="1399"/>
                      <a:pt x="3222" y="761"/>
                      <a:pt x="2462" y="426"/>
                    </a:cubicBezTo>
                    <a:cubicBezTo>
                      <a:pt x="1702" y="62"/>
                      <a:pt x="790" y="1"/>
                      <a:pt x="0" y="244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9"/>
              <p:cNvSpPr/>
              <p:nvPr/>
            </p:nvSpPr>
            <p:spPr>
              <a:xfrm>
                <a:off x="2238541" y="1055986"/>
                <a:ext cx="45538" cy="66608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2314" extrusionOk="0">
                    <a:moveTo>
                      <a:pt x="1047" y="1"/>
                    </a:moveTo>
                    <a:cubicBezTo>
                      <a:pt x="757" y="1"/>
                      <a:pt x="402" y="399"/>
                      <a:pt x="214" y="964"/>
                    </a:cubicBezTo>
                    <a:cubicBezTo>
                      <a:pt x="1" y="1602"/>
                      <a:pt x="92" y="2210"/>
                      <a:pt x="426" y="2301"/>
                    </a:cubicBezTo>
                    <a:cubicBezTo>
                      <a:pt x="454" y="2310"/>
                      <a:pt x="483" y="2314"/>
                      <a:pt x="512" y="2314"/>
                    </a:cubicBezTo>
                    <a:cubicBezTo>
                      <a:pt x="806" y="2314"/>
                      <a:pt x="1175" y="1909"/>
                      <a:pt x="1369" y="1329"/>
                    </a:cubicBezTo>
                    <a:cubicBezTo>
                      <a:pt x="1581" y="721"/>
                      <a:pt x="1490" y="113"/>
                      <a:pt x="1156" y="22"/>
                    </a:cubicBezTo>
                    <a:cubicBezTo>
                      <a:pt x="1121" y="8"/>
                      <a:pt x="1084" y="1"/>
                      <a:pt x="10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9"/>
              <p:cNvSpPr/>
              <p:nvPr/>
            </p:nvSpPr>
            <p:spPr>
              <a:xfrm>
                <a:off x="2028552" y="994126"/>
                <a:ext cx="44674" cy="6658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313" extrusionOk="0">
                    <a:moveTo>
                      <a:pt x="1070" y="0"/>
                    </a:moveTo>
                    <a:cubicBezTo>
                      <a:pt x="776" y="0"/>
                      <a:pt x="407" y="402"/>
                      <a:pt x="214" y="955"/>
                    </a:cubicBezTo>
                    <a:cubicBezTo>
                      <a:pt x="1" y="1593"/>
                      <a:pt x="92" y="2201"/>
                      <a:pt x="396" y="2292"/>
                    </a:cubicBezTo>
                    <a:cubicBezTo>
                      <a:pt x="431" y="2306"/>
                      <a:pt x="468" y="2313"/>
                      <a:pt x="505" y="2313"/>
                    </a:cubicBezTo>
                    <a:cubicBezTo>
                      <a:pt x="795" y="2313"/>
                      <a:pt x="1150" y="1915"/>
                      <a:pt x="1338" y="1350"/>
                    </a:cubicBezTo>
                    <a:cubicBezTo>
                      <a:pt x="1551" y="712"/>
                      <a:pt x="1460" y="104"/>
                      <a:pt x="1156" y="13"/>
                    </a:cubicBezTo>
                    <a:cubicBezTo>
                      <a:pt x="1128" y="4"/>
                      <a:pt x="1100" y="0"/>
                      <a:pt x="1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2164189" y="1027718"/>
                <a:ext cx="54260" cy="118134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4104" fill="none" extrusionOk="0">
                    <a:moveTo>
                      <a:pt x="0" y="4104"/>
                    </a:moveTo>
                    <a:cubicBezTo>
                      <a:pt x="91" y="2919"/>
                      <a:pt x="122" y="2767"/>
                      <a:pt x="335" y="2128"/>
                    </a:cubicBezTo>
                    <a:cubicBezTo>
                      <a:pt x="730" y="882"/>
                      <a:pt x="1885" y="1"/>
                      <a:pt x="1885" y="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1815080" y="1210592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1809841" y="1114333"/>
                <a:ext cx="539863" cy="479501"/>
              </a:xfrm>
              <a:custGeom>
                <a:avLst/>
                <a:gdLst/>
                <a:ahLst/>
                <a:cxnLst/>
                <a:rect l="l" t="t" r="r" b="b"/>
                <a:pathLst>
                  <a:path w="18755" h="16658" fill="none" extrusionOk="0">
                    <a:moveTo>
                      <a:pt x="61" y="4803"/>
                    </a:moveTo>
                    <a:cubicBezTo>
                      <a:pt x="0" y="4165"/>
                      <a:pt x="365" y="3587"/>
                      <a:pt x="942" y="3344"/>
                    </a:cubicBezTo>
                    <a:cubicBezTo>
                      <a:pt x="3404" y="2341"/>
                      <a:pt x="10000" y="1"/>
                      <a:pt x="13222" y="1642"/>
                    </a:cubicBezTo>
                    <a:cubicBezTo>
                      <a:pt x="16414" y="3253"/>
                      <a:pt x="18085" y="7052"/>
                      <a:pt x="18602" y="8511"/>
                    </a:cubicBezTo>
                    <a:cubicBezTo>
                      <a:pt x="18754" y="8876"/>
                      <a:pt x="18693" y="9302"/>
                      <a:pt x="18450" y="9636"/>
                    </a:cubicBezTo>
                    <a:cubicBezTo>
                      <a:pt x="17113" y="11308"/>
                      <a:pt x="12462" y="16657"/>
                      <a:pt x="7113" y="15502"/>
                    </a:cubicBezTo>
                    <a:cubicBezTo>
                      <a:pt x="1520" y="14287"/>
                      <a:pt x="426" y="7934"/>
                      <a:pt x="61" y="48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1803710" y="901725"/>
                <a:ext cx="42890" cy="4289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fill="none" extrusionOk="0">
                    <a:moveTo>
                      <a:pt x="0" y="1"/>
                    </a:moveTo>
                    <a:cubicBezTo>
                      <a:pt x="395" y="1"/>
                      <a:pt x="791" y="153"/>
                      <a:pt x="1064" y="426"/>
                    </a:cubicBezTo>
                    <a:cubicBezTo>
                      <a:pt x="1338" y="700"/>
                      <a:pt x="1490" y="1095"/>
                      <a:pt x="1490" y="1490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455554" y="1107339"/>
                <a:ext cx="6563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852" fill="none" extrusionOk="0">
                    <a:moveTo>
                      <a:pt x="0" y="852"/>
                    </a:moveTo>
                    <a:cubicBezTo>
                      <a:pt x="334" y="578"/>
                      <a:pt x="669" y="335"/>
                      <a:pt x="1064" y="183"/>
                    </a:cubicBezTo>
                    <a:cubicBezTo>
                      <a:pt x="1459" y="31"/>
                      <a:pt x="1915" y="1"/>
                      <a:pt x="2280" y="183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9"/>
              <p:cNvSpPr/>
              <p:nvPr/>
            </p:nvSpPr>
            <p:spPr>
              <a:xfrm>
                <a:off x="2409181" y="1158087"/>
                <a:ext cx="59499" cy="84023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919" fill="none" extrusionOk="0">
                    <a:moveTo>
                      <a:pt x="1459" y="0"/>
                    </a:moveTo>
                    <a:cubicBezTo>
                      <a:pt x="1368" y="365"/>
                      <a:pt x="1429" y="760"/>
                      <a:pt x="1611" y="1095"/>
                    </a:cubicBezTo>
                    <a:cubicBezTo>
                      <a:pt x="1763" y="1399"/>
                      <a:pt x="2067" y="1703"/>
                      <a:pt x="2006" y="2037"/>
                    </a:cubicBezTo>
                    <a:cubicBezTo>
                      <a:pt x="1976" y="2311"/>
                      <a:pt x="1733" y="2493"/>
                      <a:pt x="1520" y="2584"/>
                    </a:cubicBezTo>
                    <a:cubicBezTo>
                      <a:pt x="1064" y="2827"/>
                      <a:pt x="517" y="2918"/>
                      <a:pt x="0" y="2827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9"/>
              <p:cNvSpPr/>
              <p:nvPr/>
            </p:nvSpPr>
            <p:spPr>
              <a:xfrm>
                <a:off x="1808085" y="972594"/>
                <a:ext cx="33275" cy="6214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159" fill="none" extrusionOk="0">
                    <a:moveTo>
                      <a:pt x="1155" y="1"/>
                    </a:moveTo>
                    <a:cubicBezTo>
                      <a:pt x="730" y="122"/>
                      <a:pt x="274" y="274"/>
                      <a:pt x="122" y="669"/>
                    </a:cubicBezTo>
                    <a:cubicBezTo>
                      <a:pt x="0" y="943"/>
                      <a:pt x="61" y="1247"/>
                      <a:pt x="183" y="1490"/>
                    </a:cubicBezTo>
                    <a:cubicBezTo>
                      <a:pt x="335" y="1764"/>
                      <a:pt x="517" y="1976"/>
                      <a:pt x="730" y="2159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1945449" y="707482"/>
                <a:ext cx="575729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6202" fill="none" extrusionOk="0">
                    <a:moveTo>
                      <a:pt x="0" y="1"/>
                    </a:moveTo>
                    <a:cubicBezTo>
                      <a:pt x="0" y="1"/>
                      <a:pt x="14378" y="487"/>
                      <a:pt x="20001" y="620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255983" y="4829369"/>
                <a:ext cx="190758" cy="247637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8603" fill="none" extrusionOk="0">
                    <a:moveTo>
                      <a:pt x="1" y="0"/>
                    </a:moveTo>
                    <a:cubicBezTo>
                      <a:pt x="1" y="0"/>
                      <a:pt x="3770" y="1277"/>
                      <a:pt x="4955" y="3253"/>
                    </a:cubicBezTo>
                    <a:cubicBezTo>
                      <a:pt x="6171" y="5259"/>
                      <a:pt x="6627" y="8602"/>
                      <a:pt x="6627" y="8602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290986" y="4737486"/>
                <a:ext cx="116378" cy="202157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7023" fill="none" extrusionOk="0">
                    <a:moveTo>
                      <a:pt x="0" y="1"/>
                    </a:moveTo>
                    <a:cubicBezTo>
                      <a:pt x="0" y="1"/>
                      <a:pt x="3162" y="2919"/>
                      <a:pt x="4043" y="7022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246368" y="1578929"/>
                <a:ext cx="18394" cy="77029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676" fill="none" extrusionOk="0">
                    <a:moveTo>
                      <a:pt x="335" y="1"/>
                    </a:moveTo>
                    <a:cubicBezTo>
                      <a:pt x="335" y="1"/>
                      <a:pt x="0" y="1703"/>
                      <a:pt x="639" y="2676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1869316" y="885351"/>
                <a:ext cx="21036" cy="32525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3163" fill="none" extrusionOk="0">
                    <a:moveTo>
                      <a:pt x="1" y="1"/>
                    </a:moveTo>
                    <a:lnTo>
                      <a:pt x="730" y="13162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9"/>
              <p:cNvSpPr/>
              <p:nvPr/>
            </p:nvSpPr>
            <p:spPr>
              <a:xfrm>
                <a:off x="2305038" y="1112564"/>
                <a:ext cx="159491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10214" fill="none" extrusionOk="0">
                    <a:moveTo>
                      <a:pt x="7296" y="0"/>
                    </a:moveTo>
                    <a:lnTo>
                      <a:pt x="1" y="10213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900743" y="878092"/>
                <a:ext cx="385892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2494" fill="none" extrusionOk="0">
                    <a:moveTo>
                      <a:pt x="1" y="2493"/>
                    </a:moveTo>
                    <a:cubicBezTo>
                      <a:pt x="1" y="2493"/>
                      <a:pt x="8937" y="1"/>
                      <a:pt x="13405" y="1916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105493" y="651494"/>
                <a:ext cx="293146" cy="56908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1977" extrusionOk="0">
                    <a:moveTo>
                      <a:pt x="10183" y="0"/>
                    </a:moveTo>
                    <a:lnTo>
                      <a:pt x="0" y="1976"/>
                    </a:lnTo>
                    <a:lnTo>
                      <a:pt x="0" y="1976"/>
                    </a:lnTo>
                    <a:lnTo>
                      <a:pt x="8998" y="943"/>
                    </a:lnTo>
                    <a:lnTo>
                      <a:pt x="9879" y="365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040755" y="3869551"/>
                <a:ext cx="255496" cy="129504"/>
              </a:xfrm>
              <a:custGeom>
                <a:avLst/>
                <a:gdLst/>
                <a:ahLst/>
                <a:cxnLst/>
                <a:rect l="l" t="t" r="r" b="b"/>
                <a:pathLst>
                  <a:path w="8876" h="4499" extrusionOk="0">
                    <a:moveTo>
                      <a:pt x="0" y="0"/>
                    </a:moveTo>
                    <a:lnTo>
                      <a:pt x="0" y="3921"/>
                    </a:lnTo>
                    <a:cubicBezTo>
                      <a:pt x="0" y="3921"/>
                      <a:pt x="5806" y="3952"/>
                      <a:pt x="8876" y="4499"/>
                    </a:cubicBezTo>
                    <a:cubicBezTo>
                      <a:pt x="1885" y="1946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69"/>
              <p:cNvSpPr/>
              <p:nvPr/>
            </p:nvSpPr>
            <p:spPr>
              <a:xfrm>
                <a:off x="1298844" y="4775109"/>
                <a:ext cx="147897" cy="28088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9758" extrusionOk="0">
                    <a:moveTo>
                      <a:pt x="913" y="1"/>
                    </a:moveTo>
                    <a:cubicBezTo>
                      <a:pt x="913" y="1"/>
                      <a:pt x="1581" y="1551"/>
                      <a:pt x="1" y="2493"/>
                    </a:cubicBezTo>
                    <a:cubicBezTo>
                      <a:pt x="822" y="4074"/>
                      <a:pt x="1065" y="5259"/>
                      <a:pt x="1065" y="5259"/>
                    </a:cubicBezTo>
                    <a:lnTo>
                      <a:pt x="5138" y="9758"/>
                    </a:lnTo>
                    <a:cubicBezTo>
                      <a:pt x="5138" y="9758"/>
                      <a:pt x="3344" y="2159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1809841" y="1145249"/>
                <a:ext cx="539863" cy="420002"/>
              </a:xfrm>
              <a:custGeom>
                <a:avLst/>
                <a:gdLst/>
                <a:ahLst/>
                <a:cxnLst/>
                <a:rect l="l" t="t" r="r" b="b"/>
                <a:pathLst>
                  <a:path w="18755" h="14591" extrusionOk="0">
                    <a:moveTo>
                      <a:pt x="10333" y="0"/>
                    </a:moveTo>
                    <a:cubicBezTo>
                      <a:pt x="6996" y="0"/>
                      <a:pt x="2797" y="1515"/>
                      <a:pt x="942" y="2270"/>
                    </a:cubicBezTo>
                    <a:cubicBezTo>
                      <a:pt x="365" y="2513"/>
                      <a:pt x="0" y="3091"/>
                      <a:pt x="61" y="3729"/>
                    </a:cubicBezTo>
                    <a:cubicBezTo>
                      <a:pt x="426" y="6860"/>
                      <a:pt x="1520" y="13213"/>
                      <a:pt x="7113" y="14428"/>
                    </a:cubicBezTo>
                    <a:cubicBezTo>
                      <a:pt x="7626" y="14539"/>
                      <a:pt x="8133" y="14590"/>
                      <a:pt x="8632" y="14590"/>
                    </a:cubicBezTo>
                    <a:cubicBezTo>
                      <a:pt x="13325" y="14590"/>
                      <a:pt x="17241" y="10073"/>
                      <a:pt x="18450" y="8562"/>
                    </a:cubicBezTo>
                    <a:cubicBezTo>
                      <a:pt x="18693" y="8228"/>
                      <a:pt x="18754" y="7802"/>
                      <a:pt x="18602" y="7437"/>
                    </a:cubicBezTo>
                    <a:cubicBezTo>
                      <a:pt x="18085" y="5978"/>
                      <a:pt x="16414" y="2179"/>
                      <a:pt x="13222" y="568"/>
                    </a:cubicBezTo>
                    <a:cubicBezTo>
                      <a:pt x="12427" y="163"/>
                      <a:pt x="11426" y="0"/>
                      <a:pt x="10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1276996" y="4389270"/>
                <a:ext cx="74380" cy="38586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3405" fill="none" extrusionOk="0">
                    <a:moveTo>
                      <a:pt x="2584" y="456"/>
                    </a:moveTo>
                    <a:lnTo>
                      <a:pt x="1185" y="122"/>
                    </a:lnTo>
                    <a:cubicBezTo>
                      <a:pt x="638" y="0"/>
                      <a:pt x="122" y="456"/>
                      <a:pt x="213" y="1034"/>
                    </a:cubicBezTo>
                    <a:cubicBezTo>
                      <a:pt x="486" y="2554"/>
                      <a:pt x="790" y="5137"/>
                      <a:pt x="486" y="6809"/>
                    </a:cubicBezTo>
                    <a:cubicBezTo>
                      <a:pt x="0" y="9271"/>
                      <a:pt x="669" y="11672"/>
                      <a:pt x="669" y="11672"/>
                    </a:cubicBezTo>
                    <a:lnTo>
                      <a:pt x="1672" y="13405"/>
                    </a:ln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4" name="Google Shape;1264;p69"/>
          <p:cNvGrpSpPr/>
          <p:nvPr/>
        </p:nvGrpSpPr>
        <p:grpSpPr>
          <a:xfrm rot="-5400000" flipH="1">
            <a:off x="1615042" y="2142554"/>
            <a:ext cx="509871" cy="348535"/>
            <a:chOff x="5837600" y="1320725"/>
            <a:chExt cx="1830118" cy="1251023"/>
          </a:xfrm>
        </p:grpSpPr>
        <p:sp>
          <p:nvSpPr>
            <p:cNvPr id="1265" name="Google Shape;1265;p69"/>
            <p:cNvSpPr/>
            <p:nvPr/>
          </p:nvSpPr>
          <p:spPr>
            <a:xfrm>
              <a:off x="6153626" y="1387402"/>
              <a:ext cx="1514092" cy="1184346"/>
            </a:xfrm>
            <a:custGeom>
              <a:avLst/>
              <a:gdLst/>
              <a:ahLst/>
              <a:cxnLst/>
              <a:rect l="l" t="t" r="r" b="b"/>
              <a:pathLst>
                <a:path w="80494" h="62972" extrusionOk="0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9"/>
            <p:cNvSpPr/>
            <p:nvPr/>
          </p:nvSpPr>
          <p:spPr>
            <a:xfrm>
              <a:off x="5837600" y="1320725"/>
              <a:ext cx="1119740" cy="1084967"/>
            </a:xfrm>
            <a:custGeom>
              <a:avLst/>
              <a:gdLst/>
              <a:ahLst/>
              <a:cxnLst/>
              <a:rect l="l" t="t" r="r" b="b"/>
              <a:pathLst>
                <a:path w="59529" h="57688" extrusionOk="0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2322283" y="72088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73"/>
          <p:cNvSpPr txBox="1">
            <a:spLocks noGrp="1"/>
          </p:cNvSpPr>
          <p:nvPr>
            <p:ph type="subTitle" idx="6"/>
          </p:nvPr>
        </p:nvSpPr>
        <p:spPr>
          <a:xfrm>
            <a:off x="218336" y="3958554"/>
            <a:ext cx="706572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000" b="1" i="1" dirty="0" err="1"/>
              <a:t>Abductive</a:t>
            </a:r>
            <a:r>
              <a:rPr lang="en-US" sz="1000" b="1" i="1" dirty="0"/>
              <a:t> reasoning, sometimes called inference to the best explanation, </a:t>
            </a:r>
          </a:p>
          <a:p>
            <a:pPr marL="0" lvl="0" indent="0"/>
            <a:r>
              <a:rPr lang="en-US" sz="1000" b="1" i="1" dirty="0"/>
              <a:t>selects a cogent set of preconditions. Given a true conclusion and a rule, </a:t>
            </a:r>
          </a:p>
          <a:p>
            <a:pPr marL="0" lvl="0" indent="0"/>
            <a:r>
              <a:rPr lang="en-US" sz="1000" b="1" i="1" dirty="0"/>
              <a:t>it attempts to select some possible premises that, if true also, can support </a:t>
            </a:r>
          </a:p>
          <a:p>
            <a:pPr marL="0" lvl="0" indent="0"/>
            <a:r>
              <a:rPr lang="en-US" sz="1000" b="1" i="1" dirty="0"/>
              <a:t>the conclusion, though not uniquely</a:t>
            </a:r>
            <a:r>
              <a:rPr lang="en-US" sz="1000" b="1" dirty="0"/>
              <a:t>. </a:t>
            </a:r>
          </a:p>
          <a:p>
            <a:pPr marL="0" lvl="0" indent="0"/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1000" dirty="0"/>
              <a:t>"When it rains, the grass gets wet. The grass is wet. Therefore, </a:t>
            </a:r>
          </a:p>
          <a:p>
            <a:pPr marL="0" lvl="0" indent="0"/>
            <a:r>
              <a:rPr lang="en-US" sz="1000" dirty="0"/>
              <a:t>it might have rained." This kind of reasoning can be used to develop a </a:t>
            </a:r>
          </a:p>
          <a:p>
            <a:pPr marL="0" lvl="0" indent="0"/>
            <a:r>
              <a:rPr lang="en-US" sz="1000" dirty="0"/>
              <a:t>hypothesis, which in turn can be tested by additional reasoning or data. </a:t>
            </a:r>
          </a:p>
          <a:p>
            <a:pPr marL="0" lvl="0" indent="0"/>
            <a:r>
              <a:rPr lang="en-US" sz="1000" dirty="0"/>
              <a:t>Diagnosticians, detectives, and scientists often use this type of reasoning.</a:t>
            </a:r>
            <a:endParaRPr sz="1000" dirty="0"/>
          </a:p>
        </p:txBody>
      </p:sp>
      <p:sp>
        <p:nvSpPr>
          <p:cNvPr id="1395" name="Google Shape;1395;p73"/>
          <p:cNvSpPr txBox="1">
            <a:spLocks noGrp="1"/>
          </p:cNvSpPr>
          <p:nvPr>
            <p:ph type="subTitle" idx="2"/>
          </p:nvPr>
        </p:nvSpPr>
        <p:spPr>
          <a:xfrm>
            <a:off x="231873" y="971716"/>
            <a:ext cx="421531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000" b="1" i="1" dirty="0"/>
              <a:t>Deductive reasoning determines whether the truth of a conclusion can </a:t>
            </a:r>
          </a:p>
          <a:p>
            <a:pPr marL="0" lvl="0" indent="0"/>
            <a:r>
              <a:rPr lang="en-US" sz="1000" b="1" i="1" dirty="0"/>
              <a:t>be determined for that rule, based solely on the truth of the premises.</a:t>
            </a:r>
          </a:p>
          <a:p>
            <a:pPr marL="0" lvl="0" indent="0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1000" dirty="0"/>
              <a:t>"When it rains, things outside get wet. The grass is outside, </a:t>
            </a:r>
          </a:p>
          <a:p>
            <a:pPr marL="0" lvl="0" indent="0"/>
            <a:r>
              <a:rPr lang="en-US" sz="1000" dirty="0"/>
              <a:t>therefore: when it rains, the grass gets wet." Mathematical logic and </a:t>
            </a:r>
          </a:p>
          <a:p>
            <a:pPr marL="0" lvl="0" indent="0"/>
            <a:r>
              <a:rPr lang="en-US" sz="1000" dirty="0"/>
              <a:t>philosophical logic are commonly associated with this type of reasoning.</a:t>
            </a:r>
            <a:endParaRPr sz="1000" dirty="0"/>
          </a:p>
        </p:txBody>
      </p:sp>
      <p:sp>
        <p:nvSpPr>
          <p:cNvPr id="1396" name="Google Shape;1396;p73"/>
          <p:cNvSpPr txBox="1">
            <a:spLocks noGrp="1"/>
          </p:cNvSpPr>
          <p:nvPr>
            <p:ph type="ctrTitle"/>
          </p:nvPr>
        </p:nvSpPr>
        <p:spPr>
          <a:xfrm>
            <a:off x="1305447" y="0"/>
            <a:ext cx="77106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KINDS OF LOGICAL THINKING: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" name="Google Shape;1397;p73"/>
          <p:cNvSpPr txBox="1">
            <a:spLocks noGrp="1"/>
          </p:cNvSpPr>
          <p:nvPr>
            <p:ph type="subTitle" idx="3"/>
          </p:nvPr>
        </p:nvSpPr>
        <p:spPr>
          <a:xfrm>
            <a:off x="467544" y="1710221"/>
            <a:ext cx="2448271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reasoning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98" name="Google Shape;1398;p73"/>
          <p:cNvGrpSpPr/>
          <p:nvPr/>
        </p:nvGrpSpPr>
        <p:grpSpPr>
          <a:xfrm>
            <a:off x="4707019" y="1184470"/>
            <a:ext cx="4437793" cy="3062984"/>
            <a:chOff x="5560550" y="1017938"/>
            <a:chExt cx="2489925" cy="1719425"/>
          </a:xfrm>
        </p:grpSpPr>
        <p:sp>
          <p:nvSpPr>
            <p:cNvPr id="1399" name="Google Shape;1399;p73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3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3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3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3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3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3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3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3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3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7" name="Google Shape;1417;p73"/>
          <p:cNvSpPr txBox="1">
            <a:spLocks noGrp="1"/>
          </p:cNvSpPr>
          <p:nvPr>
            <p:ph type="subTitle" idx="1"/>
          </p:nvPr>
        </p:nvSpPr>
        <p:spPr>
          <a:xfrm>
            <a:off x="523460" y="483518"/>
            <a:ext cx="2271099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Deducative reasoning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8" name="Google Shape;1418;p73"/>
          <p:cNvSpPr txBox="1">
            <a:spLocks noGrp="1"/>
          </p:cNvSpPr>
          <p:nvPr>
            <p:ph type="subTitle" idx="4"/>
          </p:nvPr>
        </p:nvSpPr>
        <p:spPr>
          <a:xfrm>
            <a:off x="215516" y="2397364"/>
            <a:ext cx="468051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000" b="1" i="1" dirty="0"/>
              <a:t>Inductive reasoning attempts to support a determination of the rule. It </a:t>
            </a:r>
          </a:p>
          <a:p>
            <a:pPr marL="0" lvl="0" indent="0"/>
            <a:r>
              <a:rPr lang="en-US" sz="1000" b="1" i="1" dirty="0"/>
              <a:t>hypothesizes a rule after numerous examples are taken to be a conclusion </a:t>
            </a:r>
          </a:p>
          <a:p>
            <a:pPr marL="0" lvl="0" indent="0"/>
            <a:r>
              <a:rPr lang="en-US" sz="1000" b="1" i="1" dirty="0"/>
              <a:t>that follows from a precondition in terms of such a rule. </a:t>
            </a:r>
          </a:p>
          <a:p>
            <a:pPr marL="0" lvl="0" indent="0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1000" dirty="0" smtClean="0"/>
              <a:t>"The </a:t>
            </a:r>
            <a:r>
              <a:rPr lang="en-US" sz="1000" dirty="0"/>
              <a:t>grass got wet numerous times when it rained, therefore: the</a:t>
            </a:r>
          </a:p>
          <a:p>
            <a:pPr marL="0" lvl="0" indent="0"/>
            <a:r>
              <a:rPr lang="en-US" sz="1000" dirty="0"/>
              <a:t>grass always gets wet when it rains." This type of reasoning is commonly </a:t>
            </a:r>
          </a:p>
          <a:p>
            <a:pPr marL="0" lvl="0" indent="0"/>
            <a:r>
              <a:rPr lang="en-US" sz="1000" dirty="0"/>
              <a:t>associated with generalization from empirical evidence. While they may be </a:t>
            </a:r>
          </a:p>
          <a:p>
            <a:pPr marL="0" lvl="0" indent="0"/>
            <a:r>
              <a:rPr lang="en-US" sz="1000" dirty="0"/>
              <a:t>persuasive, these arguments are not deductively valid: see the problem of induction.</a:t>
            </a:r>
            <a:endParaRPr sz="1000" dirty="0"/>
          </a:p>
        </p:txBody>
      </p:sp>
      <p:sp>
        <p:nvSpPr>
          <p:cNvPr id="1419" name="Google Shape;1419;p73"/>
          <p:cNvSpPr txBox="1">
            <a:spLocks noGrp="1"/>
          </p:cNvSpPr>
          <p:nvPr>
            <p:ph type="subTitle" idx="5"/>
          </p:nvPr>
        </p:nvSpPr>
        <p:spPr>
          <a:xfrm>
            <a:off x="395536" y="3315421"/>
            <a:ext cx="2559131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Abductive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reasoning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20" name="Google Shape;1420;p73"/>
          <p:cNvCxnSpPr/>
          <p:nvPr/>
        </p:nvCxnSpPr>
        <p:spPr>
          <a:xfrm>
            <a:off x="2555776" y="1934877"/>
            <a:ext cx="5601177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1" name="Google Shape;1421;p73"/>
          <p:cNvCxnSpPr/>
          <p:nvPr/>
        </p:nvCxnSpPr>
        <p:spPr>
          <a:xfrm>
            <a:off x="3113425" y="-2166688"/>
            <a:ext cx="3347400" cy="394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2" name="Google Shape;1422;p73"/>
          <p:cNvCxnSpPr/>
          <p:nvPr/>
        </p:nvCxnSpPr>
        <p:spPr>
          <a:xfrm flipV="1">
            <a:off x="2555776" y="3245521"/>
            <a:ext cx="4608512" cy="207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3" name="Google Shape;1423;p73"/>
          <p:cNvCxnSpPr>
            <a:stCxn id="1417" idx="3"/>
          </p:cNvCxnSpPr>
          <p:nvPr/>
        </p:nvCxnSpPr>
        <p:spPr>
          <a:xfrm>
            <a:off x="2794559" y="620618"/>
            <a:ext cx="4206031" cy="79651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55576" y="339502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66" name="Google Shape;1566;p79"/>
          <p:cNvGrpSpPr/>
          <p:nvPr/>
        </p:nvGrpSpPr>
        <p:grpSpPr>
          <a:xfrm>
            <a:off x="5587457" y="465342"/>
            <a:ext cx="3655029" cy="4947515"/>
            <a:chOff x="2640400" y="1412900"/>
            <a:chExt cx="2546825" cy="3447200"/>
          </a:xfrm>
        </p:grpSpPr>
        <p:sp>
          <p:nvSpPr>
            <p:cNvPr id="1567" name="Google Shape;1567;p79"/>
            <p:cNvSpPr/>
            <p:nvPr/>
          </p:nvSpPr>
          <p:spPr>
            <a:xfrm>
              <a:off x="4460850" y="4501175"/>
              <a:ext cx="707200" cy="303550"/>
            </a:xfrm>
            <a:custGeom>
              <a:avLst/>
              <a:gdLst/>
              <a:ahLst/>
              <a:cxnLst/>
              <a:rect l="l" t="t" r="r" b="b"/>
              <a:pathLst>
                <a:path w="28288" h="12142" extrusionOk="0">
                  <a:moveTo>
                    <a:pt x="20315" y="0"/>
                  </a:moveTo>
                  <a:cubicBezTo>
                    <a:pt x="17080" y="2102"/>
                    <a:pt x="13610" y="3936"/>
                    <a:pt x="10275" y="5871"/>
                  </a:cubicBezTo>
                  <a:cubicBezTo>
                    <a:pt x="6872" y="7872"/>
                    <a:pt x="3470" y="9907"/>
                    <a:pt x="1" y="11809"/>
                  </a:cubicBezTo>
                  <a:cubicBezTo>
                    <a:pt x="2269" y="11708"/>
                    <a:pt x="4504" y="11675"/>
                    <a:pt x="6739" y="11675"/>
                  </a:cubicBezTo>
                  <a:cubicBezTo>
                    <a:pt x="10442" y="11708"/>
                    <a:pt x="14111" y="11842"/>
                    <a:pt x="17780" y="11909"/>
                  </a:cubicBezTo>
                  <a:cubicBezTo>
                    <a:pt x="19049" y="11950"/>
                    <a:pt x="20713" y="12141"/>
                    <a:pt x="22370" y="12141"/>
                  </a:cubicBezTo>
                  <a:cubicBezTo>
                    <a:pt x="24765" y="12141"/>
                    <a:pt x="27144" y="11741"/>
                    <a:pt x="28288" y="9907"/>
                  </a:cubicBezTo>
                  <a:lnTo>
                    <a:pt x="27954" y="9840"/>
                  </a:lnTo>
                  <a:cubicBezTo>
                    <a:pt x="27620" y="9774"/>
                    <a:pt x="27687" y="9373"/>
                    <a:pt x="27954" y="9273"/>
                  </a:cubicBezTo>
                  <a:cubicBezTo>
                    <a:pt x="25185" y="6371"/>
                    <a:pt x="22650" y="3236"/>
                    <a:pt x="2031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9"/>
            <p:cNvSpPr/>
            <p:nvPr/>
          </p:nvSpPr>
          <p:spPr>
            <a:xfrm>
              <a:off x="4679025" y="4335250"/>
              <a:ext cx="70300" cy="86150"/>
            </a:xfrm>
            <a:custGeom>
              <a:avLst/>
              <a:gdLst/>
              <a:ahLst/>
              <a:cxnLst/>
              <a:rect l="l" t="t" r="r" b="b"/>
              <a:pathLst>
                <a:path w="2812" h="3446" extrusionOk="0">
                  <a:moveTo>
                    <a:pt x="2495" y="0"/>
                  </a:moveTo>
                  <a:cubicBezTo>
                    <a:pt x="2446" y="0"/>
                    <a:pt x="2394" y="20"/>
                    <a:pt x="2348" y="66"/>
                  </a:cubicBezTo>
                  <a:cubicBezTo>
                    <a:pt x="1881" y="466"/>
                    <a:pt x="1481" y="1000"/>
                    <a:pt x="1181" y="1567"/>
                  </a:cubicBezTo>
                  <a:cubicBezTo>
                    <a:pt x="881" y="1433"/>
                    <a:pt x="580" y="1300"/>
                    <a:pt x="314" y="1166"/>
                  </a:cubicBezTo>
                  <a:cubicBezTo>
                    <a:pt x="289" y="1158"/>
                    <a:pt x="266" y="1155"/>
                    <a:pt x="244" y="1155"/>
                  </a:cubicBezTo>
                  <a:cubicBezTo>
                    <a:pt x="85" y="1155"/>
                    <a:pt x="0" y="1345"/>
                    <a:pt x="147" y="1433"/>
                  </a:cubicBezTo>
                  <a:cubicBezTo>
                    <a:pt x="447" y="1600"/>
                    <a:pt x="714" y="1767"/>
                    <a:pt x="1014" y="1900"/>
                  </a:cubicBezTo>
                  <a:cubicBezTo>
                    <a:pt x="814" y="2367"/>
                    <a:pt x="647" y="2834"/>
                    <a:pt x="580" y="3268"/>
                  </a:cubicBezTo>
                  <a:cubicBezTo>
                    <a:pt x="580" y="3357"/>
                    <a:pt x="669" y="3446"/>
                    <a:pt x="748" y="3446"/>
                  </a:cubicBezTo>
                  <a:cubicBezTo>
                    <a:pt x="788" y="3446"/>
                    <a:pt x="825" y="3424"/>
                    <a:pt x="847" y="3368"/>
                  </a:cubicBezTo>
                  <a:cubicBezTo>
                    <a:pt x="1047" y="2968"/>
                    <a:pt x="1214" y="2534"/>
                    <a:pt x="1414" y="2134"/>
                  </a:cubicBezTo>
                  <a:cubicBezTo>
                    <a:pt x="1748" y="2301"/>
                    <a:pt x="2048" y="2467"/>
                    <a:pt x="2382" y="2634"/>
                  </a:cubicBezTo>
                  <a:cubicBezTo>
                    <a:pt x="2414" y="2653"/>
                    <a:pt x="2447" y="2661"/>
                    <a:pt x="2478" y="2661"/>
                  </a:cubicBezTo>
                  <a:cubicBezTo>
                    <a:pt x="2671" y="2661"/>
                    <a:pt x="2811" y="2349"/>
                    <a:pt x="2582" y="2234"/>
                  </a:cubicBezTo>
                  <a:cubicBezTo>
                    <a:pt x="2282" y="2100"/>
                    <a:pt x="1948" y="1934"/>
                    <a:pt x="1614" y="1767"/>
                  </a:cubicBezTo>
                  <a:cubicBezTo>
                    <a:pt x="1915" y="1267"/>
                    <a:pt x="2315" y="866"/>
                    <a:pt x="2682" y="399"/>
                  </a:cubicBezTo>
                  <a:cubicBezTo>
                    <a:pt x="2810" y="219"/>
                    <a:pt x="2662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9"/>
            <p:cNvSpPr/>
            <p:nvPr/>
          </p:nvSpPr>
          <p:spPr>
            <a:xfrm>
              <a:off x="4621800" y="4301225"/>
              <a:ext cx="177650" cy="160775"/>
            </a:xfrm>
            <a:custGeom>
              <a:avLst/>
              <a:gdLst/>
              <a:ahLst/>
              <a:cxnLst/>
              <a:rect l="l" t="t" r="r" b="b"/>
              <a:pathLst>
                <a:path w="7106" h="6431" extrusionOk="0">
                  <a:moveTo>
                    <a:pt x="4004" y="614"/>
                  </a:moveTo>
                  <a:cubicBezTo>
                    <a:pt x="4812" y="614"/>
                    <a:pt x="5550" y="1052"/>
                    <a:pt x="5905" y="2094"/>
                  </a:cubicBezTo>
                  <a:cubicBezTo>
                    <a:pt x="6339" y="3361"/>
                    <a:pt x="5872" y="4829"/>
                    <a:pt x="4671" y="5496"/>
                  </a:cubicBezTo>
                  <a:cubicBezTo>
                    <a:pt x="4269" y="5727"/>
                    <a:pt x="3828" y="5837"/>
                    <a:pt x="3393" y="5837"/>
                  </a:cubicBezTo>
                  <a:cubicBezTo>
                    <a:pt x="2384" y="5837"/>
                    <a:pt x="1408" y="5244"/>
                    <a:pt x="1035" y="4195"/>
                  </a:cubicBezTo>
                  <a:cubicBezTo>
                    <a:pt x="534" y="2761"/>
                    <a:pt x="1502" y="1660"/>
                    <a:pt x="2703" y="1060"/>
                  </a:cubicBezTo>
                  <a:cubicBezTo>
                    <a:pt x="2769" y="1060"/>
                    <a:pt x="2769" y="993"/>
                    <a:pt x="2769" y="926"/>
                  </a:cubicBezTo>
                  <a:cubicBezTo>
                    <a:pt x="3172" y="725"/>
                    <a:pt x="3597" y="614"/>
                    <a:pt x="4004" y="614"/>
                  </a:cubicBezTo>
                  <a:close/>
                  <a:moveTo>
                    <a:pt x="4003" y="1"/>
                  </a:moveTo>
                  <a:cubicBezTo>
                    <a:pt x="3135" y="1"/>
                    <a:pt x="2229" y="417"/>
                    <a:pt x="1568" y="1160"/>
                  </a:cubicBezTo>
                  <a:cubicBezTo>
                    <a:pt x="468" y="1860"/>
                    <a:pt x="1" y="3395"/>
                    <a:pt x="601" y="4662"/>
                  </a:cubicBezTo>
                  <a:cubicBezTo>
                    <a:pt x="1126" y="5780"/>
                    <a:pt x="2244" y="6430"/>
                    <a:pt x="3400" y="6430"/>
                  </a:cubicBezTo>
                  <a:cubicBezTo>
                    <a:pt x="3934" y="6430"/>
                    <a:pt x="4476" y="6292"/>
                    <a:pt x="4971" y="5997"/>
                  </a:cubicBezTo>
                  <a:cubicBezTo>
                    <a:pt x="6605" y="5063"/>
                    <a:pt x="7106" y="3028"/>
                    <a:pt x="6238" y="1393"/>
                  </a:cubicBezTo>
                  <a:cubicBezTo>
                    <a:pt x="5733" y="433"/>
                    <a:pt x="4888" y="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9"/>
            <p:cNvSpPr/>
            <p:nvPr/>
          </p:nvSpPr>
          <p:spPr>
            <a:xfrm>
              <a:off x="4555400" y="3230975"/>
              <a:ext cx="87275" cy="16750"/>
            </a:xfrm>
            <a:custGeom>
              <a:avLst/>
              <a:gdLst/>
              <a:ahLst/>
              <a:cxnLst/>
              <a:rect l="l" t="t" r="r" b="b"/>
              <a:pathLst>
                <a:path w="3491" h="670" extrusionOk="0">
                  <a:moveTo>
                    <a:pt x="122" y="1"/>
                  </a:moveTo>
                  <a:cubicBezTo>
                    <a:pt x="17" y="1"/>
                    <a:pt x="0" y="144"/>
                    <a:pt x="122" y="205"/>
                  </a:cubicBezTo>
                  <a:cubicBezTo>
                    <a:pt x="837" y="501"/>
                    <a:pt x="1663" y="670"/>
                    <a:pt x="2476" y="670"/>
                  </a:cubicBezTo>
                  <a:cubicBezTo>
                    <a:pt x="2762" y="670"/>
                    <a:pt x="3046" y="649"/>
                    <a:pt x="3324" y="605"/>
                  </a:cubicBezTo>
                  <a:cubicBezTo>
                    <a:pt x="3491" y="572"/>
                    <a:pt x="3457" y="272"/>
                    <a:pt x="3290" y="272"/>
                  </a:cubicBezTo>
                  <a:cubicBezTo>
                    <a:pt x="3031" y="288"/>
                    <a:pt x="2778" y="296"/>
                    <a:pt x="2530" y="296"/>
                  </a:cubicBezTo>
                  <a:cubicBezTo>
                    <a:pt x="1727" y="296"/>
                    <a:pt x="970" y="209"/>
                    <a:pt x="155" y="5"/>
                  </a:cubicBezTo>
                  <a:cubicBezTo>
                    <a:pt x="143" y="2"/>
                    <a:pt x="13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9"/>
            <p:cNvSpPr/>
            <p:nvPr/>
          </p:nvSpPr>
          <p:spPr>
            <a:xfrm>
              <a:off x="4170650" y="3638875"/>
              <a:ext cx="1700" cy="875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0" y="1"/>
                  </a:moveTo>
                  <a:cubicBezTo>
                    <a:pt x="34" y="34"/>
                    <a:pt x="34" y="34"/>
                    <a:pt x="67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9"/>
            <p:cNvSpPr/>
            <p:nvPr/>
          </p:nvSpPr>
          <p:spPr>
            <a:xfrm>
              <a:off x="3940475" y="3639725"/>
              <a:ext cx="75100" cy="5225"/>
            </a:xfrm>
            <a:custGeom>
              <a:avLst/>
              <a:gdLst/>
              <a:ahLst/>
              <a:cxnLst/>
              <a:rect l="l" t="t" r="r" b="b"/>
              <a:pathLst>
                <a:path w="3004" h="209" extrusionOk="0">
                  <a:moveTo>
                    <a:pt x="1" y="0"/>
                  </a:moveTo>
                  <a:cubicBezTo>
                    <a:pt x="368" y="100"/>
                    <a:pt x="768" y="167"/>
                    <a:pt x="1168" y="200"/>
                  </a:cubicBezTo>
                  <a:cubicBezTo>
                    <a:pt x="1280" y="206"/>
                    <a:pt x="1389" y="209"/>
                    <a:pt x="1497" y="209"/>
                  </a:cubicBezTo>
                  <a:cubicBezTo>
                    <a:pt x="2035" y="209"/>
                    <a:pt x="2530" y="139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9"/>
            <p:cNvSpPr/>
            <p:nvPr/>
          </p:nvSpPr>
          <p:spPr>
            <a:xfrm>
              <a:off x="3768700" y="3639725"/>
              <a:ext cx="17525" cy="12525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0" y="0"/>
                  </a:moveTo>
                  <a:cubicBezTo>
                    <a:pt x="0" y="167"/>
                    <a:pt x="0" y="300"/>
                    <a:pt x="0" y="434"/>
                  </a:cubicBezTo>
                  <a:cubicBezTo>
                    <a:pt x="34" y="434"/>
                    <a:pt x="100" y="434"/>
                    <a:pt x="134" y="467"/>
                  </a:cubicBezTo>
                  <a:cubicBezTo>
                    <a:pt x="301" y="467"/>
                    <a:pt x="501" y="467"/>
                    <a:pt x="667" y="500"/>
                  </a:cubicBezTo>
                  <a:cubicBezTo>
                    <a:pt x="667" y="334"/>
                    <a:pt x="701" y="167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9"/>
            <p:cNvSpPr/>
            <p:nvPr/>
          </p:nvSpPr>
          <p:spPr>
            <a:xfrm>
              <a:off x="3716225" y="3715200"/>
              <a:ext cx="151725" cy="139275"/>
            </a:xfrm>
            <a:custGeom>
              <a:avLst/>
              <a:gdLst/>
              <a:ahLst/>
              <a:cxnLst/>
              <a:rect l="l" t="t" r="r" b="b"/>
              <a:pathLst>
                <a:path w="6069" h="5571" extrusionOk="0">
                  <a:moveTo>
                    <a:pt x="2992" y="578"/>
                  </a:moveTo>
                  <a:cubicBezTo>
                    <a:pt x="4083" y="578"/>
                    <a:pt x="5046" y="1119"/>
                    <a:pt x="5235" y="2285"/>
                  </a:cubicBezTo>
                  <a:cubicBezTo>
                    <a:pt x="5468" y="3519"/>
                    <a:pt x="4534" y="4720"/>
                    <a:pt x="3334" y="4953"/>
                  </a:cubicBezTo>
                  <a:cubicBezTo>
                    <a:pt x="3194" y="4983"/>
                    <a:pt x="3054" y="4997"/>
                    <a:pt x="2915" y="4997"/>
                  </a:cubicBezTo>
                  <a:cubicBezTo>
                    <a:pt x="1782" y="4997"/>
                    <a:pt x="695" y="4073"/>
                    <a:pt x="665" y="2885"/>
                  </a:cubicBezTo>
                  <a:cubicBezTo>
                    <a:pt x="632" y="1684"/>
                    <a:pt x="1699" y="917"/>
                    <a:pt x="2733" y="617"/>
                  </a:cubicBezTo>
                  <a:cubicBezTo>
                    <a:pt x="2766" y="617"/>
                    <a:pt x="2766" y="584"/>
                    <a:pt x="2766" y="584"/>
                  </a:cubicBezTo>
                  <a:lnTo>
                    <a:pt x="2800" y="584"/>
                  </a:lnTo>
                  <a:cubicBezTo>
                    <a:pt x="2864" y="580"/>
                    <a:pt x="2929" y="578"/>
                    <a:pt x="2992" y="578"/>
                  </a:cubicBezTo>
                  <a:close/>
                  <a:moveTo>
                    <a:pt x="3337" y="0"/>
                  </a:moveTo>
                  <a:cubicBezTo>
                    <a:pt x="3138" y="0"/>
                    <a:pt x="2935" y="27"/>
                    <a:pt x="2733" y="83"/>
                  </a:cubicBezTo>
                  <a:cubicBezTo>
                    <a:pt x="2633" y="117"/>
                    <a:pt x="2566" y="217"/>
                    <a:pt x="2566" y="317"/>
                  </a:cubicBezTo>
                  <a:cubicBezTo>
                    <a:pt x="2533" y="315"/>
                    <a:pt x="2501" y="315"/>
                    <a:pt x="2468" y="315"/>
                  </a:cubicBezTo>
                  <a:cubicBezTo>
                    <a:pt x="1080" y="315"/>
                    <a:pt x="0" y="1683"/>
                    <a:pt x="98" y="3052"/>
                  </a:cubicBezTo>
                  <a:cubicBezTo>
                    <a:pt x="191" y="4514"/>
                    <a:pt x="1475" y="5571"/>
                    <a:pt x="2892" y="5571"/>
                  </a:cubicBezTo>
                  <a:cubicBezTo>
                    <a:pt x="2994" y="5571"/>
                    <a:pt x="3097" y="5565"/>
                    <a:pt x="3200" y="5554"/>
                  </a:cubicBezTo>
                  <a:cubicBezTo>
                    <a:pt x="4835" y="5387"/>
                    <a:pt x="6069" y="3886"/>
                    <a:pt x="5835" y="2252"/>
                  </a:cubicBezTo>
                  <a:cubicBezTo>
                    <a:pt x="5663" y="990"/>
                    <a:pt x="4556" y="0"/>
                    <a:pt x="333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9"/>
            <p:cNvSpPr/>
            <p:nvPr/>
          </p:nvSpPr>
          <p:spPr>
            <a:xfrm>
              <a:off x="3574400" y="1517500"/>
              <a:ext cx="433650" cy="59450"/>
            </a:xfrm>
            <a:custGeom>
              <a:avLst/>
              <a:gdLst/>
              <a:ahLst/>
              <a:cxnLst/>
              <a:rect l="l" t="t" r="r" b="b"/>
              <a:pathLst>
                <a:path w="17346" h="2378" extrusionOk="0">
                  <a:moveTo>
                    <a:pt x="16545" y="562"/>
                  </a:moveTo>
                  <a:cubicBezTo>
                    <a:pt x="16779" y="762"/>
                    <a:pt x="16912" y="1096"/>
                    <a:pt x="16879" y="1363"/>
                  </a:cubicBezTo>
                  <a:cubicBezTo>
                    <a:pt x="11408" y="1796"/>
                    <a:pt x="5938" y="1663"/>
                    <a:pt x="434" y="1830"/>
                  </a:cubicBezTo>
                  <a:cubicBezTo>
                    <a:pt x="367" y="1496"/>
                    <a:pt x="400" y="1129"/>
                    <a:pt x="500" y="796"/>
                  </a:cubicBezTo>
                  <a:cubicBezTo>
                    <a:pt x="1872" y="848"/>
                    <a:pt x="3250" y="868"/>
                    <a:pt x="4632" y="868"/>
                  </a:cubicBezTo>
                  <a:cubicBezTo>
                    <a:pt x="8559" y="868"/>
                    <a:pt x="12513" y="703"/>
                    <a:pt x="16412" y="629"/>
                  </a:cubicBezTo>
                  <a:cubicBezTo>
                    <a:pt x="16479" y="629"/>
                    <a:pt x="16512" y="595"/>
                    <a:pt x="16545" y="562"/>
                  </a:cubicBezTo>
                  <a:close/>
                  <a:moveTo>
                    <a:pt x="16398" y="1"/>
                  </a:moveTo>
                  <a:cubicBezTo>
                    <a:pt x="16339" y="1"/>
                    <a:pt x="16292" y="48"/>
                    <a:pt x="16245" y="95"/>
                  </a:cubicBezTo>
                  <a:cubicBezTo>
                    <a:pt x="11041" y="195"/>
                    <a:pt x="5771" y="128"/>
                    <a:pt x="567" y="529"/>
                  </a:cubicBezTo>
                  <a:cubicBezTo>
                    <a:pt x="589" y="399"/>
                    <a:pt x="470" y="311"/>
                    <a:pt x="366" y="311"/>
                  </a:cubicBezTo>
                  <a:cubicBezTo>
                    <a:pt x="309" y="311"/>
                    <a:pt x="257" y="337"/>
                    <a:pt x="234" y="395"/>
                  </a:cubicBezTo>
                  <a:cubicBezTo>
                    <a:pt x="0" y="929"/>
                    <a:pt x="0" y="1429"/>
                    <a:pt x="234" y="1963"/>
                  </a:cubicBezTo>
                  <a:cubicBezTo>
                    <a:pt x="234" y="1963"/>
                    <a:pt x="267" y="1996"/>
                    <a:pt x="267" y="1996"/>
                  </a:cubicBezTo>
                  <a:cubicBezTo>
                    <a:pt x="300" y="2030"/>
                    <a:pt x="300" y="2063"/>
                    <a:pt x="367" y="2063"/>
                  </a:cubicBezTo>
                  <a:cubicBezTo>
                    <a:pt x="2413" y="2289"/>
                    <a:pt x="4492" y="2378"/>
                    <a:pt x="6578" y="2378"/>
                  </a:cubicBezTo>
                  <a:cubicBezTo>
                    <a:pt x="10038" y="2378"/>
                    <a:pt x="13521" y="2133"/>
                    <a:pt x="16912" y="1863"/>
                  </a:cubicBezTo>
                  <a:cubicBezTo>
                    <a:pt x="17146" y="1863"/>
                    <a:pt x="17212" y="1629"/>
                    <a:pt x="17146" y="1496"/>
                  </a:cubicBezTo>
                  <a:cubicBezTo>
                    <a:pt x="17179" y="1463"/>
                    <a:pt x="17179" y="1463"/>
                    <a:pt x="17179" y="1396"/>
                  </a:cubicBezTo>
                  <a:cubicBezTo>
                    <a:pt x="17346" y="796"/>
                    <a:pt x="17046" y="262"/>
                    <a:pt x="16479" y="28"/>
                  </a:cubicBezTo>
                  <a:cubicBezTo>
                    <a:pt x="16449" y="9"/>
                    <a:pt x="16423" y="1"/>
                    <a:pt x="1639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9"/>
            <p:cNvSpPr/>
            <p:nvPr/>
          </p:nvSpPr>
          <p:spPr>
            <a:xfrm>
              <a:off x="3391750" y="3642225"/>
              <a:ext cx="19225" cy="4175"/>
            </a:xfrm>
            <a:custGeom>
              <a:avLst/>
              <a:gdLst/>
              <a:ahLst/>
              <a:cxnLst/>
              <a:rect l="l" t="t" r="r" b="b"/>
              <a:pathLst>
                <a:path w="769" h="167" extrusionOk="0">
                  <a:moveTo>
                    <a:pt x="1" y="0"/>
                  </a:moveTo>
                  <a:cubicBezTo>
                    <a:pt x="1" y="34"/>
                    <a:pt x="1" y="67"/>
                    <a:pt x="1" y="67"/>
                  </a:cubicBezTo>
                  <a:cubicBezTo>
                    <a:pt x="234" y="100"/>
                    <a:pt x="501" y="134"/>
                    <a:pt x="768" y="167"/>
                  </a:cubicBezTo>
                  <a:cubicBezTo>
                    <a:pt x="768" y="100"/>
                    <a:pt x="768" y="67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9"/>
            <p:cNvSpPr/>
            <p:nvPr/>
          </p:nvSpPr>
          <p:spPr>
            <a:xfrm>
              <a:off x="3284175" y="2639000"/>
              <a:ext cx="24225" cy="92600"/>
            </a:xfrm>
            <a:custGeom>
              <a:avLst/>
              <a:gdLst/>
              <a:ahLst/>
              <a:cxnLst/>
              <a:rect l="l" t="t" r="r" b="b"/>
              <a:pathLst>
                <a:path w="969" h="3704" extrusionOk="0">
                  <a:moveTo>
                    <a:pt x="768" y="0"/>
                  </a:moveTo>
                  <a:cubicBezTo>
                    <a:pt x="768" y="234"/>
                    <a:pt x="801" y="501"/>
                    <a:pt x="768" y="768"/>
                  </a:cubicBezTo>
                  <a:cubicBezTo>
                    <a:pt x="835" y="801"/>
                    <a:pt x="868" y="834"/>
                    <a:pt x="901" y="868"/>
                  </a:cubicBezTo>
                  <a:cubicBezTo>
                    <a:pt x="835" y="901"/>
                    <a:pt x="801" y="968"/>
                    <a:pt x="768" y="1034"/>
                  </a:cubicBezTo>
                  <a:cubicBezTo>
                    <a:pt x="735" y="1201"/>
                    <a:pt x="735" y="1335"/>
                    <a:pt x="701" y="1501"/>
                  </a:cubicBezTo>
                  <a:cubicBezTo>
                    <a:pt x="701" y="1568"/>
                    <a:pt x="701" y="1635"/>
                    <a:pt x="668" y="1668"/>
                  </a:cubicBezTo>
                  <a:cubicBezTo>
                    <a:pt x="668" y="1702"/>
                    <a:pt x="668" y="1702"/>
                    <a:pt x="701" y="1702"/>
                  </a:cubicBezTo>
                  <a:cubicBezTo>
                    <a:pt x="468" y="2235"/>
                    <a:pt x="234" y="2936"/>
                    <a:pt x="1" y="3703"/>
                  </a:cubicBezTo>
                  <a:cubicBezTo>
                    <a:pt x="501" y="2969"/>
                    <a:pt x="801" y="2169"/>
                    <a:pt x="901" y="1335"/>
                  </a:cubicBezTo>
                  <a:cubicBezTo>
                    <a:pt x="935" y="934"/>
                    <a:pt x="968" y="567"/>
                    <a:pt x="935" y="167"/>
                  </a:cubicBezTo>
                  <a:cubicBezTo>
                    <a:pt x="868" y="100"/>
                    <a:pt x="835" y="34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9"/>
            <p:cNvSpPr/>
            <p:nvPr/>
          </p:nvSpPr>
          <p:spPr>
            <a:xfrm>
              <a:off x="3268350" y="2548100"/>
              <a:ext cx="15025" cy="29200"/>
            </a:xfrm>
            <a:custGeom>
              <a:avLst/>
              <a:gdLst/>
              <a:ahLst/>
              <a:cxnLst/>
              <a:rect l="l" t="t" r="r" b="b"/>
              <a:pathLst>
                <a:path w="601" h="1168" extrusionOk="0">
                  <a:moveTo>
                    <a:pt x="167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200" y="734"/>
                    <a:pt x="367" y="934"/>
                    <a:pt x="534" y="1168"/>
                  </a:cubicBezTo>
                  <a:cubicBezTo>
                    <a:pt x="534" y="1001"/>
                    <a:pt x="567" y="834"/>
                    <a:pt x="600" y="668"/>
                  </a:cubicBezTo>
                  <a:cubicBezTo>
                    <a:pt x="467" y="434"/>
                    <a:pt x="334" y="2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9"/>
            <p:cNvSpPr/>
            <p:nvPr/>
          </p:nvSpPr>
          <p:spPr>
            <a:xfrm>
              <a:off x="3044600" y="2540950"/>
              <a:ext cx="247950" cy="210150"/>
            </a:xfrm>
            <a:custGeom>
              <a:avLst/>
              <a:gdLst/>
              <a:ahLst/>
              <a:cxnLst/>
              <a:rect l="l" t="t" r="r" b="b"/>
              <a:pathLst>
                <a:path w="9918" h="8406" extrusionOk="0">
                  <a:moveTo>
                    <a:pt x="4279" y="585"/>
                  </a:moveTo>
                  <a:cubicBezTo>
                    <a:pt x="4312" y="585"/>
                    <a:pt x="4346" y="586"/>
                    <a:pt x="4380" y="587"/>
                  </a:cubicBezTo>
                  <a:cubicBezTo>
                    <a:pt x="6148" y="653"/>
                    <a:pt x="9317" y="1721"/>
                    <a:pt x="8817" y="3922"/>
                  </a:cubicBezTo>
                  <a:cubicBezTo>
                    <a:pt x="8450" y="5457"/>
                    <a:pt x="7549" y="6791"/>
                    <a:pt x="6348" y="7825"/>
                  </a:cubicBezTo>
                  <a:cubicBezTo>
                    <a:pt x="6315" y="7859"/>
                    <a:pt x="6315" y="7859"/>
                    <a:pt x="6315" y="7859"/>
                  </a:cubicBezTo>
                  <a:cubicBezTo>
                    <a:pt x="4714" y="7425"/>
                    <a:pt x="3079" y="6758"/>
                    <a:pt x="1945" y="5490"/>
                  </a:cubicBezTo>
                  <a:cubicBezTo>
                    <a:pt x="1" y="3282"/>
                    <a:pt x="1508" y="585"/>
                    <a:pt x="4279" y="585"/>
                  </a:cubicBezTo>
                  <a:close/>
                  <a:moveTo>
                    <a:pt x="4160" y="1"/>
                  </a:moveTo>
                  <a:cubicBezTo>
                    <a:pt x="3934" y="1"/>
                    <a:pt x="3707" y="17"/>
                    <a:pt x="3479" y="53"/>
                  </a:cubicBezTo>
                  <a:cubicBezTo>
                    <a:pt x="1611" y="353"/>
                    <a:pt x="110" y="1788"/>
                    <a:pt x="444" y="3756"/>
                  </a:cubicBezTo>
                  <a:cubicBezTo>
                    <a:pt x="844" y="6357"/>
                    <a:pt x="3846" y="7859"/>
                    <a:pt x="6148" y="8392"/>
                  </a:cubicBezTo>
                  <a:cubicBezTo>
                    <a:pt x="6179" y="8401"/>
                    <a:pt x="6209" y="8405"/>
                    <a:pt x="6236" y="8405"/>
                  </a:cubicBezTo>
                  <a:cubicBezTo>
                    <a:pt x="6415" y="8405"/>
                    <a:pt x="6515" y="8232"/>
                    <a:pt x="6515" y="8059"/>
                  </a:cubicBezTo>
                  <a:cubicBezTo>
                    <a:pt x="8016" y="6958"/>
                    <a:pt x="9917" y="4623"/>
                    <a:pt x="9484" y="2555"/>
                  </a:cubicBezTo>
                  <a:cubicBezTo>
                    <a:pt x="9284" y="1554"/>
                    <a:pt x="8016" y="1154"/>
                    <a:pt x="7182" y="787"/>
                  </a:cubicBezTo>
                  <a:cubicBezTo>
                    <a:pt x="6224" y="349"/>
                    <a:pt x="5198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9"/>
            <p:cNvSpPr/>
            <p:nvPr/>
          </p:nvSpPr>
          <p:spPr>
            <a:xfrm>
              <a:off x="3008150" y="2927525"/>
              <a:ext cx="283575" cy="229450"/>
            </a:xfrm>
            <a:custGeom>
              <a:avLst/>
              <a:gdLst/>
              <a:ahLst/>
              <a:cxnLst/>
              <a:rect l="l" t="t" r="r" b="b"/>
              <a:pathLst>
                <a:path w="11343" h="9178" extrusionOk="0">
                  <a:moveTo>
                    <a:pt x="4359" y="642"/>
                  </a:moveTo>
                  <a:cubicBezTo>
                    <a:pt x="4611" y="642"/>
                    <a:pt x="4872" y="663"/>
                    <a:pt x="5138" y="702"/>
                  </a:cubicBezTo>
                  <a:cubicBezTo>
                    <a:pt x="6072" y="835"/>
                    <a:pt x="7006" y="1068"/>
                    <a:pt x="7873" y="1402"/>
                  </a:cubicBezTo>
                  <a:cubicBezTo>
                    <a:pt x="9174" y="1836"/>
                    <a:pt x="10541" y="2136"/>
                    <a:pt x="10208" y="3770"/>
                  </a:cubicBezTo>
                  <a:cubicBezTo>
                    <a:pt x="9774" y="5805"/>
                    <a:pt x="8440" y="7406"/>
                    <a:pt x="6739" y="8507"/>
                  </a:cubicBezTo>
                  <a:cubicBezTo>
                    <a:pt x="6705" y="8540"/>
                    <a:pt x="6672" y="8540"/>
                    <a:pt x="6639" y="8574"/>
                  </a:cubicBezTo>
                  <a:cubicBezTo>
                    <a:pt x="4871" y="8307"/>
                    <a:pt x="2803" y="7206"/>
                    <a:pt x="1635" y="5805"/>
                  </a:cubicBezTo>
                  <a:cubicBezTo>
                    <a:pt x="768" y="4804"/>
                    <a:pt x="835" y="3570"/>
                    <a:pt x="1368" y="2436"/>
                  </a:cubicBezTo>
                  <a:cubicBezTo>
                    <a:pt x="2008" y="1156"/>
                    <a:pt x="3089" y="642"/>
                    <a:pt x="4359" y="642"/>
                  </a:cubicBezTo>
                  <a:close/>
                  <a:moveTo>
                    <a:pt x="4350" y="1"/>
                  </a:moveTo>
                  <a:cubicBezTo>
                    <a:pt x="4143" y="1"/>
                    <a:pt x="3938" y="12"/>
                    <a:pt x="3737" y="34"/>
                  </a:cubicBezTo>
                  <a:cubicBezTo>
                    <a:pt x="1568" y="268"/>
                    <a:pt x="1" y="2603"/>
                    <a:pt x="401" y="4738"/>
                  </a:cubicBezTo>
                  <a:cubicBezTo>
                    <a:pt x="901" y="7173"/>
                    <a:pt x="4504" y="8907"/>
                    <a:pt x="6705" y="9174"/>
                  </a:cubicBezTo>
                  <a:cubicBezTo>
                    <a:pt x="6721" y="9176"/>
                    <a:pt x="6735" y="9177"/>
                    <a:pt x="6749" y="9177"/>
                  </a:cubicBezTo>
                  <a:cubicBezTo>
                    <a:pt x="6951" y="9177"/>
                    <a:pt x="7035" y="8961"/>
                    <a:pt x="6972" y="8774"/>
                  </a:cubicBezTo>
                  <a:cubicBezTo>
                    <a:pt x="8907" y="7773"/>
                    <a:pt x="11342" y="4971"/>
                    <a:pt x="10842" y="2603"/>
                  </a:cubicBezTo>
                  <a:cubicBezTo>
                    <a:pt x="10675" y="1769"/>
                    <a:pt x="9808" y="1569"/>
                    <a:pt x="9107" y="1235"/>
                  </a:cubicBezTo>
                  <a:cubicBezTo>
                    <a:pt x="7689" y="644"/>
                    <a:pt x="5956" y="1"/>
                    <a:pt x="435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9"/>
            <p:cNvSpPr/>
            <p:nvPr/>
          </p:nvSpPr>
          <p:spPr>
            <a:xfrm>
              <a:off x="2967800" y="3320500"/>
              <a:ext cx="261375" cy="241025"/>
            </a:xfrm>
            <a:custGeom>
              <a:avLst/>
              <a:gdLst/>
              <a:ahLst/>
              <a:cxnLst/>
              <a:rect l="l" t="t" r="r" b="b"/>
              <a:pathLst>
                <a:path w="10455" h="9641" extrusionOk="0">
                  <a:moveTo>
                    <a:pt x="4334" y="570"/>
                  </a:moveTo>
                  <a:cubicBezTo>
                    <a:pt x="4481" y="570"/>
                    <a:pt x="4631" y="578"/>
                    <a:pt x="4784" y="594"/>
                  </a:cubicBezTo>
                  <a:cubicBezTo>
                    <a:pt x="5784" y="694"/>
                    <a:pt x="6652" y="1094"/>
                    <a:pt x="7485" y="1628"/>
                  </a:cubicBezTo>
                  <a:cubicBezTo>
                    <a:pt x="8520" y="2228"/>
                    <a:pt x="9787" y="2862"/>
                    <a:pt x="9587" y="4230"/>
                  </a:cubicBezTo>
                  <a:cubicBezTo>
                    <a:pt x="9320" y="6064"/>
                    <a:pt x="7552" y="8032"/>
                    <a:pt x="6285" y="9267"/>
                  </a:cubicBezTo>
                  <a:cubicBezTo>
                    <a:pt x="6251" y="9200"/>
                    <a:pt x="6218" y="9166"/>
                    <a:pt x="6151" y="9133"/>
                  </a:cubicBezTo>
                  <a:cubicBezTo>
                    <a:pt x="4550" y="8132"/>
                    <a:pt x="2582" y="7165"/>
                    <a:pt x="1548" y="5497"/>
                  </a:cubicBezTo>
                  <a:cubicBezTo>
                    <a:pt x="0" y="3034"/>
                    <a:pt x="1712" y="570"/>
                    <a:pt x="4334" y="570"/>
                  </a:cubicBezTo>
                  <a:close/>
                  <a:moveTo>
                    <a:pt x="4242" y="1"/>
                  </a:moveTo>
                  <a:cubicBezTo>
                    <a:pt x="4079" y="1"/>
                    <a:pt x="3915" y="9"/>
                    <a:pt x="3749" y="27"/>
                  </a:cubicBezTo>
                  <a:cubicBezTo>
                    <a:pt x="1781" y="260"/>
                    <a:pt x="180" y="1728"/>
                    <a:pt x="347" y="3796"/>
                  </a:cubicBezTo>
                  <a:cubicBezTo>
                    <a:pt x="614" y="6765"/>
                    <a:pt x="3649" y="8232"/>
                    <a:pt x="5884" y="9600"/>
                  </a:cubicBezTo>
                  <a:cubicBezTo>
                    <a:pt x="5930" y="9628"/>
                    <a:pt x="5976" y="9640"/>
                    <a:pt x="6019" y="9640"/>
                  </a:cubicBezTo>
                  <a:cubicBezTo>
                    <a:pt x="6133" y="9640"/>
                    <a:pt x="6227" y="9554"/>
                    <a:pt x="6251" y="9433"/>
                  </a:cubicBezTo>
                  <a:cubicBezTo>
                    <a:pt x="6290" y="9453"/>
                    <a:pt x="6328" y="9472"/>
                    <a:pt x="6367" y="9472"/>
                  </a:cubicBezTo>
                  <a:cubicBezTo>
                    <a:pt x="6395" y="9472"/>
                    <a:pt x="6423" y="9462"/>
                    <a:pt x="6451" y="9433"/>
                  </a:cubicBezTo>
                  <a:cubicBezTo>
                    <a:pt x="7619" y="8499"/>
                    <a:pt x="8586" y="7365"/>
                    <a:pt x="9287" y="6031"/>
                  </a:cubicBezTo>
                  <a:cubicBezTo>
                    <a:pt x="9654" y="5364"/>
                    <a:pt x="10454" y="3996"/>
                    <a:pt x="10187" y="3229"/>
                  </a:cubicBezTo>
                  <a:cubicBezTo>
                    <a:pt x="9921" y="2362"/>
                    <a:pt x="8086" y="1328"/>
                    <a:pt x="7319" y="894"/>
                  </a:cubicBezTo>
                  <a:cubicBezTo>
                    <a:pt x="6361" y="372"/>
                    <a:pt x="53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9"/>
            <p:cNvSpPr/>
            <p:nvPr/>
          </p:nvSpPr>
          <p:spPr>
            <a:xfrm>
              <a:off x="2942975" y="2080325"/>
              <a:ext cx="107750" cy="103900"/>
            </a:xfrm>
            <a:custGeom>
              <a:avLst/>
              <a:gdLst/>
              <a:ahLst/>
              <a:cxnLst/>
              <a:rect l="l" t="t" r="r" b="b"/>
              <a:pathLst>
                <a:path w="4310" h="4156" extrusionOk="0">
                  <a:moveTo>
                    <a:pt x="4037" y="1"/>
                  </a:moveTo>
                  <a:cubicBezTo>
                    <a:pt x="4007" y="1"/>
                    <a:pt x="3974" y="10"/>
                    <a:pt x="3942" y="31"/>
                  </a:cubicBezTo>
                  <a:cubicBezTo>
                    <a:pt x="2374" y="1032"/>
                    <a:pt x="1073" y="2400"/>
                    <a:pt x="72" y="3934"/>
                  </a:cubicBezTo>
                  <a:cubicBezTo>
                    <a:pt x="1" y="4053"/>
                    <a:pt x="100" y="4155"/>
                    <a:pt x="198" y="4155"/>
                  </a:cubicBezTo>
                  <a:cubicBezTo>
                    <a:pt x="238" y="4155"/>
                    <a:pt x="277" y="4139"/>
                    <a:pt x="306" y="4101"/>
                  </a:cubicBezTo>
                  <a:cubicBezTo>
                    <a:pt x="1340" y="2600"/>
                    <a:pt x="2608" y="1366"/>
                    <a:pt x="4142" y="365"/>
                  </a:cubicBezTo>
                  <a:cubicBezTo>
                    <a:pt x="4310" y="253"/>
                    <a:pt x="4196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2903575" y="2067250"/>
              <a:ext cx="117375" cy="123675"/>
            </a:xfrm>
            <a:custGeom>
              <a:avLst/>
              <a:gdLst/>
              <a:ahLst/>
              <a:cxnLst/>
              <a:rect l="l" t="t" r="r" b="b"/>
              <a:pathLst>
                <a:path w="4695" h="4947" extrusionOk="0">
                  <a:moveTo>
                    <a:pt x="4453" y="1"/>
                  </a:moveTo>
                  <a:cubicBezTo>
                    <a:pt x="4430" y="1"/>
                    <a:pt x="4407" y="7"/>
                    <a:pt x="4384" y="21"/>
                  </a:cubicBezTo>
                  <a:cubicBezTo>
                    <a:pt x="2482" y="1088"/>
                    <a:pt x="948" y="2789"/>
                    <a:pt x="47" y="4757"/>
                  </a:cubicBezTo>
                  <a:cubicBezTo>
                    <a:pt x="0" y="4852"/>
                    <a:pt x="86" y="4946"/>
                    <a:pt x="165" y="4946"/>
                  </a:cubicBezTo>
                  <a:cubicBezTo>
                    <a:pt x="197" y="4946"/>
                    <a:pt x="228" y="4930"/>
                    <a:pt x="247" y="4891"/>
                  </a:cubicBezTo>
                  <a:cubicBezTo>
                    <a:pt x="1248" y="2923"/>
                    <a:pt x="2683" y="1455"/>
                    <a:pt x="4551" y="321"/>
                  </a:cubicBezTo>
                  <a:cubicBezTo>
                    <a:pt x="4694" y="235"/>
                    <a:pt x="4591" y="1"/>
                    <a:pt x="445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2863050" y="2833300"/>
              <a:ext cx="64350" cy="119500"/>
            </a:xfrm>
            <a:custGeom>
              <a:avLst/>
              <a:gdLst/>
              <a:ahLst/>
              <a:cxnLst/>
              <a:rect l="l" t="t" r="r" b="b"/>
              <a:pathLst>
                <a:path w="2574" h="4780" extrusionOk="0">
                  <a:moveTo>
                    <a:pt x="2355" y="1"/>
                  </a:moveTo>
                  <a:cubicBezTo>
                    <a:pt x="2327" y="1"/>
                    <a:pt x="2298" y="11"/>
                    <a:pt x="2269" y="34"/>
                  </a:cubicBezTo>
                  <a:cubicBezTo>
                    <a:pt x="834" y="1135"/>
                    <a:pt x="0" y="2903"/>
                    <a:pt x="401" y="4704"/>
                  </a:cubicBezTo>
                  <a:cubicBezTo>
                    <a:pt x="401" y="4754"/>
                    <a:pt x="442" y="4779"/>
                    <a:pt x="484" y="4779"/>
                  </a:cubicBezTo>
                  <a:cubicBezTo>
                    <a:pt x="526" y="4779"/>
                    <a:pt x="568" y="4754"/>
                    <a:pt x="568" y="4704"/>
                  </a:cubicBezTo>
                  <a:cubicBezTo>
                    <a:pt x="401" y="2969"/>
                    <a:pt x="1001" y="1368"/>
                    <a:pt x="2436" y="334"/>
                  </a:cubicBezTo>
                  <a:cubicBezTo>
                    <a:pt x="2573" y="224"/>
                    <a:pt x="2484" y="1"/>
                    <a:pt x="235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2862225" y="2484175"/>
              <a:ext cx="75275" cy="117850"/>
            </a:xfrm>
            <a:custGeom>
              <a:avLst/>
              <a:gdLst/>
              <a:ahLst/>
              <a:cxnLst/>
              <a:rect l="l" t="t" r="r" b="b"/>
              <a:pathLst>
                <a:path w="3011" h="4714" extrusionOk="0">
                  <a:moveTo>
                    <a:pt x="2725" y="0"/>
                  </a:moveTo>
                  <a:cubicBezTo>
                    <a:pt x="2696" y="0"/>
                    <a:pt x="2666" y="7"/>
                    <a:pt x="2635" y="22"/>
                  </a:cubicBezTo>
                  <a:cubicBezTo>
                    <a:pt x="1068" y="856"/>
                    <a:pt x="0" y="2891"/>
                    <a:pt x="267" y="4626"/>
                  </a:cubicBezTo>
                  <a:cubicBezTo>
                    <a:pt x="267" y="4688"/>
                    <a:pt x="310" y="4714"/>
                    <a:pt x="356" y="4714"/>
                  </a:cubicBezTo>
                  <a:cubicBezTo>
                    <a:pt x="410" y="4714"/>
                    <a:pt x="467" y="4679"/>
                    <a:pt x="467" y="4626"/>
                  </a:cubicBezTo>
                  <a:cubicBezTo>
                    <a:pt x="701" y="2758"/>
                    <a:pt x="1401" y="1490"/>
                    <a:pt x="2869" y="323"/>
                  </a:cubicBezTo>
                  <a:cubicBezTo>
                    <a:pt x="3010" y="209"/>
                    <a:pt x="2888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2794675" y="3212350"/>
              <a:ext cx="65700" cy="120950"/>
            </a:xfrm>
            <a:custGeom>
              <a:avLst/>
              <a:gdLst/>
              <a:ahLst/>
              <a:cxnLst/>
              <a:rect l="l" t="t" r="r" b="b"/>
              <a:pathLst>
                <a:path w="2628" h="4838" extrusionOk="0">
                  <a:moveTo>
                    <a:pt x="2299" y="1"/>
                  </a:moveTo>
                  <a:cubicBezTo>
                    <a:pt x="2255" y="1"/>
                    <a:pt x="2210" y="15"/>
                    <a:pt x="2168" y="50"/>
                  </a:cubicBezTo>
                  <a:cubicBezTo>
                    <a:pt x="767" y="1184"/>
                    <a:pt x="0" y="2985"/>
                    <a:pt x="334" y="4753"/>
                  </a:cubicBezTo>
                  <a:cubicBezTo>
                    <a:pt x="348" y="4811"/>
                    <a:pt x="395" y="4838"/>
                    <a:pt x="443" y="4838"/>
                  </a:cubicBezTo>
                  <a:cubicBezTo>
                    <a:pt x="504" y="4838"/>
                    <a:pt x="567" y="4794"/>
                    <a:pt x="567" y="4720"/>
                  </a:cubicBezTo>
                  <a:cubicBezTo>
                    <a:pt x="501" y="2985"/>
                    <a:pt x="1101" y="1451"/>
                    <a:pt x="2469" y="350"/>
                  </a:cubicBezTo>
                  <a:cubicBezTo>
                    <a:pt x="2628" y="217"/>
                    <a:pt x="2471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2640400" y="1412900"/>
              <a:ext cx="2546825" cy="3447200"/>
            </a:xfrm>
            <a:custGeom>
              <a:avLst/>
              <a:gdLst/>
              <a:ahLst/>
              <a:cxnLst/>
              <a:rect l="l" t="t" r="r" b="b"/>
              <a:pathLst>
                <a:path w="101873" h="137888" extrusionOk="0">
                  <a:moveTo>
                    <a:pt x="6066" y="16229"/>
                  </a:moveTo>
                  <a:cubicBezTo>
                    <a:pt x="7784" y="16229"/>
                    <a:pt x="9447" y="17111"/>
                    <a:pt x="10741" y="18189"/>
                  </a:cubicBezTo>
                  <a:cubicBezTo>
                    <a:pt x="13543" y="20457"/>
                    <a:pt x="15878" y="23459"/>
                    <a:pt x="18347" y="26128"/>
                  </a:cubicBezTo>
                  <a:cubicBezTo>
                    <a:pt x="18380" y="26161"/>
                    <a:pt x="18447" y="26195"/>
                    <a:pt x="18480" y="26195"/>
                  </a:cubicBezTo>
                  <a:cubicBezTo>
                    <a:pt x="18480" y="31198"/>
                    <a:pt x="18547" y="36202"/>
                    <a:pt x="19014" y="41172"/>
                  </a:cubicBezTo>
                  <a:cubicBezTo>
                    <a:pt x="17779" y="40705"/>
                    <a:pt x="16512" y="40405"/>
                    <a:pt x="15344" y="40238"/>
                  </a:cubicBezTo>
                  <a:cubicBezTo>
                    <a:pt x="15244" y="40238"/>
                    <a:pt x="15111" y="40205"/>
                    <a:pt x="14977" y="40205"/>
                  </a:cubicBezTo>
                  <a:cubicBezTo>
                    <a:pt x="12743" y="37236"/>
                    <a:pt x="10374" y="34367"/>
                    <a:pt x="8039" y="31465"/>
                  </a:cubicBezTo>
                  <a:cubicBezTo>
                    <a:pt x="5704" y="28530"/>
                    <a:pt x="1868" y="25061"/>
                    <a:pt x="1668" y="21058"/>
                  </a:cubicBezTo>
                  <a:cubicBezTo>
                    <a:pt x="1568" y="18889"/>
                    <a:pt x="2669" y="16955"/>
                    <a:pt x="4837" y="16388"/>
                  </a:cubicBezTo>
                  <a:cubicBezTo>
                    <a:pt x="5247" y="16279"/>
                    <a:pt x="5658" y="16229"/>
                    <a:pt x="6066" y="16229"/>
                  </a:cubicBezTo>
                  <a:close/>
                  <a:moveTo>
                    <a:pt x="21891" y="628"/>
                  </a:moveTo>
                  <a:cubicBezTo>
                    <a:pt x="22412" y="628"/>
                    <a:pt x="22939" y="643"/>
                    <a:pt x="23450" y="643"/>
                  </a:cubicBezTo>
                  <a:lnTo>
                    <a:pt x="32723" y="643"/>
                  </a:lnTo>
                  <a:cubicBezTo>
                    <a:pt x="38794" y="676"/>
                    <a:pt x="44832" y="710"/>
                    <a:pt x="50903" y="777"/>
                  </a:cubicBezTo>
                  <a:cubicBezTo>
                    <a:pt x="54239" y="810"/>
                    <a:pt x="57541" y="843"/>
                    <a:pt x="60844" y="877"/>
                  </a:cubicBezTo>
                  <a:cubicBezTo>
                    <a:pt x="62611" y="910"/>
                    <a:pt x="64379" y="943"/>
                    <a:pt x="66147" y="977"/>
                  </a:cubicBezTo>
                  <a:cubicBezTo>
                    <a:pt x="66185" y="978"/>
                    <a:pt x="66228" y="978"/>
                    <a:pt x="66275" y="978"/>
                  </a:cubicBezTo>
                  <a:cubicBezTo>
                    <a:pt x="66684" y="978"/>
                    <a:pt x="67424" y="940"/>
                    <a:pt x="68244" y="940"/>
                  </a:cubicBezTo>
                  <a:cubicBezTo>
                    <a:pt x="70072" y="940"/>
                    <a:pt x="72296" y="1132"/>
                    <a:pt x="72118" y="2378"/>
                  </a:cubicBezTo>
                  <a:cubicBezTo>
                    <a:pt x="72085" y="2511"/>
                    <a:pt x="72152" y="2611"/>
                    <a:pt x="72252" y="2678"/>
                  </a:cubicBezTo>
                  <a:cubicBezTo>
                    <a:pt x="72018" y="6647"/>
                    <a:pt x="72285" y="10684"/>
                    <a:pt x="72352" y="14653"/>
                  </a:cubicBezTo>
                  <a:cubicBezTo>
                    <a:pt x="72418" y="18856"/>
                    <a:pt x="72485" y="23059"/>
                    <a:pt x="72552" y="27262"/>
                  </a:cubicBezTo>
                  <a:cubicBezTo>
                    <a:pt x="72685" y="35535"/>
                    <a:pt x="72785" y="43807"/>
                    <a:pt x="72919" y="52113"/>
                  </a:cubicBezTo>
                  <a:cubicBezTo>
                    <a:pt x="72919" y="52280"/>
                    <a:pt x="73019" y="52347"/>
                    <a:pt x="73152" y="52380"/>
                  </a:cubicBezTo>
                  <a:cubicBezTo>
                    <a:pt x="71985" y="52914"/>
                    <a:pt x="70951" y="53714"/>
                    <a:pt x="70184" y="54582"/>
                  </a:cubicBezTo>
                  <a:cubicBezTo>
                    <a:pt x="70017" y="54782"/>
                    <a:pt x="69883" y="55015"/>
                    <a:pt x="69750" y="55215"/>
                  </a:cubicBezTo>
                  <a:cubicBezTo>
                    <a:pt x="68849" y="40338"/>
                    <a:pt x="69983" y="25428"/>
                    <a:pt x="69450" y="10584"/>
                  </a:cubicBezTo>
                  <a:cubicBezTo>
                    <a:pt x="69425" y="10433"/>
                    <a:pt x="69325" y="10358"/>
                    <a:pt x="69220" y="10358"/>
                  </a:cubicBezTo>
                  <a:cubicBezTo>
                    <a:pt x="69185" y="10358"/>
                    <a:pt x="69149" y="10367"/>
                    <a:pt x="69116" y="10383"/>
                  </a:cubicBezTo>
                  <a:cubicBezTo>
                    <a:pt x="69149" y="10217"/>
                    <a:pt x="69049" y="10016"/>
                    <a:pt x="68849" y="10016"/>
                  </a:cubicBezTo>
                  <a:cubicBezTo>
                    <a:pt x="61044" y="9650"/>
                    <a:pt x="53238" y="9449"/>
                    <a:pt x="45433" y="9416"/>
                  </a:cubicBezTo>
                  <a:cubicBezTo>
                    <a:pt x="42433" y="9403"/>
                    <a:pt x="39417" y="9370"/>
                    <a:pt x="36399" y="9370"/>
                  </a:cubicBezTo>
                  <a:cubicBezTo>
                    <a:pt x="31698" y="9370"/>
                    <a:pt x="26988" y="9451"/>
                    <a:pt x="22316" y="9816"/>
                  </a:cubicBezTo>
                  <a:cubicBezTo>
                    <a:pt x="22273" y="9717"/>
                    <a:pt x="22164" y="9666"/>
                    <a:pt x="22053" y="9666"/>
                  </a:cubicBezTo>
                  <a:cubicBezTo>
                    <a:pt x="21903" y="9666"/>
                    <a:pt x="21749" y="9758"/>
                    <a:pt x="21749" y="9950"/>
                  </a:cubicBezTo>
                  <a:cubicBezTo>
                    <a:pt x="21782" y="15520"/>
                    <a:pt x="21816" y="21124"/>
                    <a:pt x="21816" y="26695"/>
                  </a:cubicBezTo>
                  <a:cubicBezTo>
                    <a:pt x="21849" y="31999"/>
                    <a:pt x="21716" y="37369"/>
                    <a:pt x="22183" y="42640"/>
                  </a:cubicBezTo>
                  <a:cubicBezTo>
                    <a:pt x="21315" y="42106"/>
                    <a:pt x="20381" y="41672"/>
                    <a:pt x="19414" y="41306"/>
                  </a:cubicBezTo>
                  <a:cubicBezTo>
                    <a:pt x="19014" y="29631"/>
                    <a:pt x="19080" y="17955"/>
                    <a:pt x="19180" y="6247"/>
                  </a:cubicBezTo>
                  <a:cubicBezTo>
                    <a:pt x="19214" y="4879"/>
                    <a:pt x="18980" y="3312"/>
                    <a:pt x="19214" y="1977"/>
                  </a:cubicBezTo>
                  <a:cubicBezTo>
                    <a:pt x="19447" y="710"/>
                    <a:pt x="19948" y="643"/>
                    <a:pt x="21115" y="643"/>
                  </a:cubicBezTo>
                  <a:cubicBezTo>
                    <a:pt x="21371" y="632"/>
                    <a:pt x="21630" y="628"/>
                    <a:pt x="21891" y="628"/>
                  </a:cubicBezTo>
                  <a:close/>
                  <a:moveTo>
                    <a:pt x="13487" y="40785"/>
                  </a:moveTo>
                  <a:cubicBezTo>
                    <a:pt x="15830" y="40785"/>
                    <a:pt x="18366" y="41553"/>
                    <a:pt x="20148" y="42373"/>
                  </a:cubicBezTo>
                  <a:cubicBezTo>
                    <a:pt x="23550" y="43907"/>
                    <a:pt x="27987" y="47877"/>
                    <a:pt x="25552" y="52013"/>
                  </a:cubicBezTo>
                  <a:cubicBezTo>
                    <a:pt x="24406" y="54027"/>
                    <a:pt x="22109" y="54659"/>
                    <a:pt x="19917" y="54659"/>
                  </a:cubicBezTo>
                  <a:cubicBezTo>
                    <a:pt x="19749" y="54659"/>
                    <a:pt x="19581" y="54656"/>
                    <a:pt x="19414" y="54648"/>
                  </a:cubicBezTo>
                  <a:cubicBezTo>
                    <a:pt x="17312" y="54548"/>
                    <a:pt x="14644" y="54315"/>
                    <a:pt x="13043" y="52814"/>
                  </a:cubicBezTo>
                  <a:cubicBezTo>
                    <a:pt x="12977" y="52755"/>
                    <a:pt x="12905" y="52730"/>
                    <a:pt x="12838" y="52730"/>
                  </a:cubicBezTo>
                  <a:cubicBezTo>
                    <a:pt x="12598" y="52730"/>
                    <a:pt x="12401" y="53039"/>
                    <a:pt x="12609" y="53247"/>
                  </a:cubicBezTo>
                  <a:cubicBezTo>
                    <a:pt x="14043" y="54582"/>
                    <a:pt x="16012" y="54849"/>
                    <a:pt x="17880" y="55115"/>
                  </a:cubicBezTo>
                  <a:cubicBezTo>
                    <a:pt x="18180" y="55149"/>
                    <a:pt x="18447" y="55182"/>
                    <a:pt x="18747" y="55182"/>
                  </a:cubicBezTo>
                  <a:cubicBezTo>
                    <a:pt x="18647" y="55549"/>
                    <a:pt x="18647" y="55949"/>
                    <a:pt x="18747" y="56316"/>
                  </a:cubicBezTo>
                  <a:cubicBezTo>
                    <a:pt x="17312" y="55582"/>
                    <a:pt x="15845" y="54949"/>
                    <a:pt x="14344" y="54582"/>
                  </a:cubicBezTo>
                  <a:cubicBezTo>
                    <a:pt x="13810" y="54448"/>
                    <a:pt x="13276" y="54382"/>
                    <a:pt x="12776" y="54382"/>
                  </a:cubicBezTo>
                  <a:cubicBezTo>
                    <a:pt x="9774" y="52047"/>
                    <a:pt x="6505" y="48811"/>
                    <a:pt x="7672" y="44641"/>
                  </a:cubicBezTo>
                  <a:cubicBezTo>
                    <a:pt x="8499" y="41740"/>
                    <a:pt x="10874" y="40785"/>
                    <a:pt x="13487" y="40785"/>
                  </a:cubicBezTo>
                  <a:close/>
                  <a:moveTo>
                    <a:pt x="22716" y="54882"/>
                  </a:moveTo>
                  <a:lnTo>
                    <a:pt x="22716" y="54882"/>
                  </a:lnTo>
                  <a:cubicBezTo>
                    <a:pt x="22583" y="56116"/>
                    <a:pt x="22583" y="57350"/>
                    <a:pt x="22616" y="58585"/>
                  </a:cubicBezTo>
                  <a:cubicBezTo>
                    <a:pt x="22083" y="58251"/>
                    <a:pt x="21549" y="57917"/>
                    <a:pt x="21048" y="57584"/>
                  </a:cubicBezTo>
                  <a:cubicBezTo>
                    <a:pt x="20415" y="57217"/>
                    <a:pt x="19748" y="56817"/>
                    <a:pt x="19080" y="56483"/>
                  </a:cubicBezTo>
                  <a:lnTo>
                    <a:pt x="19080" y="56450"/>
                  </a:lnTo>
                  <a:cubicBezTo>
                    <a:pt x="19014" y="56016"/>
                    <a:pt x="19047" y="55616"/>
                    <a:pt x="19180" y="55215"/>
                  </a:cubicBezTo>
                  <a:cubicBezTo>
                    <a:pt x="19489" y="55233"/>
                    <a:pt x="19797" y="55243"/>
                    <a:pt x="20104" y="55243"/>
                  </a:cubicBezTo>
                  <a:cubicBezTo>
                    <a:pt x="20993" y="55243"/>
                    <a:pt x="21873" y="55155"/>
                    <a:pt x="22716" y="54882"/>
                  </a:cubicBezTo>
                  <a:close/>
                  <a:moveTo>
                    <a:pt x="77856" y="53047"/>
                  </a:moveTo>
                  <a:cubicBezTo>
                    <a:pt x="80024" y="54682"/>
                    <a:pt x="80024" y="58985"/>
                    <a:pt x="80224" y="61387"/>
                  </a:cubicBezTo>
                  <a:cubicBezTo>
                    <a:pt x="80224" y="61453"/>
                    <a:pt x="80257" y="61520"/>
                    <a:pt x="80257" y="61587"/>
                  </a:cubicBezTo>
                  <a:lnTo>
                    <a:pt x="80224" y="61587"/>
                  </a:lnTo>
                  <a:cubicBezTo>
                    <a:pt x="79485" y="61795"/>
                    <a:pt x="78682" y="61970"/>
                    <a:pt x="77904" y="61970"/>
                  </a:cubicBezTo>
                  <a:cubicBezTo>
                    <a:pt x="77558" y="61970"/>
                    <a:pt x="77217" y="61936"/>
                    <a:pt x="76888" y="61854"/>
                  </a:cubicBezTo>
                  <a:cubicBezTo>
                    <a:pt x="76054" y="61620"/>
                    <a:pt x="75321" y="60886"/>
                    <a:pt x="75154" y="60052"/>
                  </a:cubicBezTo>
                  <a:cubicBezTo>
                    <a:pt x="75054" y="59619"/>
                    <a:pt x="75187" y="58952"/>
                    <a:pt x="75187" y="58518"/>
                  </a:cubicBezTo>
                  <a:cubicBezTo>
                    <a:pt x="75220" y="57684"/>
                    <a:pt x="75220" y="56850"/>
                    <a:pt x="75287" y="56016"/>
                  </a:cubicBezTo>
                  <a:cubicBezTo>
                    <a:pt x="75387" y="54281"/>
                    <a:pt x="75921" y="53181"/>
                    <a:pt x="77856" y="53047"/>
                  </a:cubicBezTo>
                  <a:close/>
                  <a:moveTo>
                    <a:pt x="11942" y="54882"/>
                  </a:moveTo>
                  <a:cubicBezTo>
                    <a:pt x="12242" y="54882"/>
                    <a:pt x="12542" y="54882"/>
                    <a:pt x="12843" y="54915"/>
                  </a:cubicBezTo>
                  <a:cubicBezTo>
                    <a:pt x="12976" y="54982"/>
                    <a:pt x="13076" y="55049"/>
                    <a:pt x="13210" y="55149"/>
                  </a:cubicBezTo>
                  <a:cubicBezTo>
                    <a:pt x="13239" y="55163"/>
                    <a:pt x="13268" y="55170"/>
                    <a:pt x="13296" y="55170"/>
                  </a:cubicBezTo>
                  <a:cubicBezTo>
                    <a:pt x="13395" y="55170"/>
                    <a:pt x="13476" y="55086"/>
                    <a:pt x="13476" y="54982"/>
                  </a:cubicBezTo>
                  <a:cubicBezTo>
                    <a:pt x="15411" y="55282"/>
                    <a:pt x="17312" y="56216"/>
                    <a:pt x="18980" y="57117"/>
                  </a:cubicBezTo>
                  <a:cubicBezTo>
                    <a:pt x="20948" y="58151"/>
                    <a:pt x="22916" y="59385"/>
                    <a:pt x="24584" y="60886"/>
                  </a:cubicBezTo>
                  <a:cubicBezTo>
                    <a:pt x="26753" y="62754"/>
                    <a:pt x="27119" y="65223"/>
                    <a:pt x="25585" y="67691"/>
                  </a:cubicBezTo>
                  <a:cubicBezTo>
                    <a:pt x="24290" y="69776"/>
                    <a:pt x="22186" y="71173"/>
                    <a:pt x="19728" y="71173"/>
                  </a:cubicBezTo>
                  <a:cubicBezTo>
                    <a:pt x="19591" y="71173"/>
                    <a:pt x="19453" y="71169"/>
                    <a:pt x="19314" y="71160"/>
                  </a:cubicBezTo>
                  <a:cubicBezTo>
                    <a:pt x="16545" y="70993"/>
                    <a:pt x="14210" y="69392"/>
                    <a:pt x="12009" y="67891"/>
                  </a:cubicBezTo>
                  <a:cubicBezTo>
                    <a:pt x="11955" y="67859"/>
                    <a:pt x="11902" y="67845"/>
                    <a:pt x="11853" y="67845"/>
                  </a:cubicBezTo>
                  <a:cubicBezTo>
                    <a:pt x="11595" y="67845"/>
                    <a:pt x="11428" y="68229"/>
                    <a:pt x="11708" y="68425"/>
                  </a:cubicBezTo>
                  <a:cubicBezTo>
                    <a:pt x="13810" y="69826"/>
                    <a:pt x="16312" y="71327"/>
                    <a:pt x="18814" y="71694"/>
                  </a:cubicBezTo>
                  <a:cubicBezTo>
                    <a:pt x="18814" y="72161"/>
                    <a:pt x="18814" y="72661"/>
                    <a:pt x="18847" y="73162"/>
                  </a:cubicBezTo>
                  <a:cubicBezTo>
                    <a:pt x="16512" y="71561"/>
                    <a:pt x="13810" y="70426"/>
                    <a:pt x="11075" y="70326"/>
                  </a:cubicBezTo>
                  <a:cubicBezTo>
                    <a:pt x="8706" y="67057"/>
                    <a:pt x="5904" y="63488"/>
                    <a:pt x="7038" y="59185"/>
                  </a:cubicBezTo>
                  <a:cubicBezTo>
                    <a:pt x="7672" y="56850"/>
                    <a:pt x="9407" y="55015"/>
                    <a:pt x="11942" y="54882"/>
                  </a:cubicBezTo>
                  <a:close/>
                  <a:moveTo>
                    <a:pt x="22916" y="71027"/>
                  </a:moveTo>
                  <a:cubicBezTo>
                    <a:pt x="22916" y="72962"/>
                    <a:pt x="22783" y="74896"/>
                    <a:pt x="22850" y="76831"/>
                  </a:cubicBezTo>
                  <a:cubicBezTo>
                    <a:pt x="22716" y="76664"/>
                    <a:pt x="22583" y="76497"/>
                    <a:pt x="22449" y="76364"/>
                  </a:cubicBezTo>
                  <a:cubicBezTo>
                    <a:pt x="21515" y="75263"/>
                    <a:pt x="20415" y="74262"/>
                    <a:pt x="19180" y="73395"/>
                  </a:cubicBezTo>
                  <a:cubicBezTo>
                    <a:pt x="19214" y="72828"/>
                    <a:pt x="19247" y="72294"/>
                    <a:pt x="19214" y="71727"/>
                  </a:cubicBezTo>
                  <a:lnTo>
                    <a:pt x="19214" y="71727"/>
                  </a:lnTo>
                  <a:cubicBezTo>
                    <a:pt x="19460" y="71753"/>
                    <a:pt x="19705" y="71767"/>
                    <a:pt x="19949" y="71767"/>
                  </a:cubicBezTo>
                  <a:cubicBezTo>
                    <a:pt x="20960" y="71767"/>
                    <a:pt x="21949" y="71537"/>
                    <a:pt x="22916" y="71027"/>
                  </a:cubicBezTo>
                  <a:close/>
                  <a:moveTo>
                    <a:pt x="69083" y="63088"/>
                  </a:moveTo>
                  <a:cubicBezTo>
                    <a:pt x="69183" y="63788"/>
                    <a:pt x="69250" y="64489"/>
                    <a:pt x="69316" y="65156"/>
                  </a:cubicBezTo>
                  <a:cubicBezTo>
                    <a:pt x="69650" y="69559"/>
                    <a:pt x="69950" y="74062"/>
                    <a:pt x="69616" y="78465"/>
                  </a:cubicBezTo>
                  <a:cubicBezTo>
                    <a:pt x="69516" y="79866"/>
                    <a:pt x="69250" y="81167"/>
                    <a:pt x="68783" y="82402"/>
                  </a:cubicBezTo>
                  <a:cubicBezTo>
                    <a:pt x="68949" y="80634"/>
                    <a:pt x="68749" y="78832"/>
                    <a:pt x="68716" y="77064"/>
                  </a:cubicBezTo>
                  <a:cubicBezTo>
                    <a:pt x="68682" y="75230"/>
                    <a:pt x="68682" y="73395"/>
                    <a:pt x="68716" y="71561"/>
                  </a:cubicBezTo>
                  <a:cubicBezTo>
                    <a:pt x="68749" y="68725"/>
                    <a:pt x="68883" y="65890"/>
                    <a:pt x="69083" y="63088"/>
                  </a:cubicBezTo>
                  <a:close/>
                  <a:moveTo>
                    <a:pt x="43491" y="10008"/>
                  </a:moveTo>
                  <a:cubicBezTo>
                    <a:pt x="44139" y="10008"/>
                    <a:pt x="44786" y="10011"/>
                    <a:pt x="45433" y="10016"/>
                  </a:cubicBezTo>
                  <a:cubicBezTo>
                    <a:pt x="53238" y="10050"/>
                    <a:pt x="61044" y="10250"/>
                    <a:pt x="68849" y="10617"/>
                  </a:cubicBezTo>
                  <a:cubicBezTo>
                    <a:pt x="68916" y="10617"/>
                    <a:pt x="68949" y="10584"/>
                    <a:pt x="69016" y="10584"/>
                  </a:cubicBezTo>
                  <a:cubicBezTo>
                    <a:pt x="68649" y="18122"/>
                    <a:pt x="68849" y="25728"/>
                    <a:pt x="68849" y="33266"/>
                  </a:cubicBezTo>
                  <a:cubicBezTo>
                    <a:pt x="68816" y="40905"/>
                    <a:pt x="68716" y="48511"/>
                    <a:pt x="69216" y="56116"/>
                  </a:cubicBezTo>
                  <a:cubicBezTo>
                    <a:pt x="69216" y="56150"/>
                    <a:pt x="69216" y="56216"/>
                    <a:pt x="69250" y="56250"/>
                  </a:cubicBezTo>
                  <a:cubicBezTo>
                    <a:pt x="68883" y="57184"/>
                    <a:pt x="68749" y="58184"/>
                    <a:pt x="68749" y="59252"/>
                  </a:cubicBezTo>
                  <a:cubicBezTo>
                    <a:pt x="68749" y="59685"/>
                    <a:pt x="68749" y="60152"/>
                    <a:pt x="68783" y="60586"/>
                  </a:cubicBezTo>
                  <a:cubicBezTo>
                    <a:pt x="68482" y="64355"/>
                    <a:pt x="68316" y="68091"/>
                    <a:pt x="68282" y="71861"/>
                  </a:cubicBezTo>
                  <a:cubicBezTo>
                    <a:pt x="68282" y="75297"/>
                    <a:pt x="67949" y="79199"/>
                    <a:pt x="68716" y="82535"/>
                  </a:cubicBezTo>
                  <a:cubicBezTo>
                    <a:pt x="68382" y="83436"/>
                    <a:pt x="67915" y="84336"/>
                    <a:pt x="67315" y="85237"/>
                  </a:cubicBezTo>
                  <a:cubicBezTo>
                    <a:pt x="66414" y="86571"/>
                    <a:pt x="65447" y="87906"/>
                    <a:pt x="64613" y="89307"/>
                  </a:cubicBezTo>
                  <a:cubicBezTo>
                    <a:pt x="64580" y="89173"/>
                    <a:pt x="64479" y="89040"/>
                    <a:pt x="64313" y="89040"/>
                  </a:cubicBezTo>
                  <a:lnTo>
                    <a:pt x="61277" y="89040"/>
                  </a:lnTo>
                  <a:lnTo>
                    <a:pt x="61277" y="89073"/>
                  </a:lnTo>
                  <a:cubicBezTo>
                    <a:pt x="61244" y="89073"/>
                    <a:pt x="61244" y="89073"/>
                    <a:pt x="61210" y="89040"/>
                  </a:cubicBezTo>
                  <a:cubicBezTo>
                    <a:pt x="59142" y="89073"/>
                    <a:pt x="57074" y="89073"/>
                    <a:pt x="55006" y="89073"/>
                  </a:cubicBezTo>
                  <a:cubicBezTo>
                    <a:pt x="54585" y="89197"/>
                    <a:pt x="54147" y="89265"/>
                    <a:pt x="53676" y="89265"/>
                  </a:cubicBezTo>
                  <a:cubicBezTo>
                    <a:pt x="53512" y="89265"/>
                    <a:pt x="53344" y="89257"/>
                    <a:pt x="53171" y="89240"/>
                  </a:cubicBezTo>
                  <a:cubicBezTo>
                    <a:pt x="52771" y="89207"/>
                    <a:pt x="52371" y="89173"/>
                    <a:pt x="52004" y="89073"/>
                  </a:cubicBezTo>
                  <a:lnTo>
                    <a:pt x="45833" y="89073"/>
                  </a:lnTo>
                  <a:cubicBezTo>
                    <a:pt x="45833" y="89240"/>
                    <a:pt x="45799" y="89407"/>
                    <a:pt x="45799" y="89573"/>
                  </a:cubicBezTo>
                  <a:cubicBezTo>
                    <a:pt x="45633" y="89540"/>
                    <a:pt x="45433" y="89540"/>
                    <a:pt x="45266" y="89507"/>
                  </a:cubicBezTo>
                  <a:lnTo>
                    <a:pt x="45132" y="89507"/>
                  </a:lnTo>
                  <a:cubicBezTo>
                    <a:pt x="45132" y="89373"/>
                    <a:pt x="45132" y="89207"/>
                    <a:pt x="45132" y="89073"/>
                  </a:cubicBezTo>
                  <a:cubicBezTo>
                    <a:pt x="40362" y="89073"/>
                    <a:pt x="35592" y="89106"/>
                    <a:pt x="30822" y="89173"/>
                  </a:cubicBezTo>
                  <a:cubicBezTo>
                    <a:pt x="30822" y="89240"/>
                    <a:pt x="30822" y="89273"/>
                    <a:pt x="30822" y="89340"/>
                  </a:cubicBezTo>
                  <a:cubicBezTo>
                    <a:pt x="30555" y="89307"/>
                    <a:pt x="30288" y="89273"/>
                    <a:pt x="30055" y="89240"/>
                  </a:cubicBezTo>
                  <a:cubicBezTo>
                    <a:pt x="30055" y="89240"/>
                    <a:pt x="30055" y="89207"/>
                    <a:pt x="30055" y="89173"/>
                  </a:cubicBezTo>
                  <a:cubicBezTo>
                    <a:pt x="27620" y="89207"/>
                    <a:pt x="25151" y="89240"/>
                    <a:pt x="22716" y="89307"/>
                  </a:cubicBezTo>
                  <a:cubicBezTo>
                    <a:pt x="22750" y="87972"/>
                    <a:pt x="22683" y="86638"/>
                    <a:pt x="22583" y="85304"/>
                  </a:cubicBezTo>
                  <a:cubicBezTo>
                    <a:pt x="24851" y="83202"/>
                    <a:pt x="24918" y="79866"/>
                    <a:pt x="23083" y="77165"/>
                  </a:cubicBezTo>
                  <a:cubicBezTo>
                    <a:pt x="23117" y="77165"/>
                    <a:pt x="23117" y="77131"/>
                    <a:pt x="23117" y="77131"/>
                  </a:cubicBezTo>
                  <a:cubicBezTo>
                    <a:pt x="23584" y="75096"/>
                    <a:pt x="23550" y="72828"/>
                    <a:pt x="23383" y="70760"/>
                  </a:cubicBezTo>
                  <a:cubicBezTo>
                    <a:pt x="23517" y="70693"/>
                    <a:pt x="23650" y="70593"/>
                    <a:pt x="23784" y="70493"/>
                  </a:cubicBezTo>
                  <a:cubicBezTo>
                    <a:pt x="26519" y="68558"/>
                    <a:pt x="28487" y="64455"/>
                    <a:pt x="26085" y="61520"/>
                  </a:cubicBezTo>
                  <a:cubicBezTo>
                    <a:pt x="25218" y="60486"/>
                    <a:pt x="24117" y="59585"/>
                    <a:pt x="22950" y="58818"/>
                  </a:cubicBezTo>
                  <a:cubicBezTo>
                    <a:pt x="23083" y="57450"/>
                    <a:pt x="23217" y="56083"/>
                    <a:pt x="23183" y="54748"/>
                  </a:cubicBezTo>
                  <a:lnTo>
                    <a:pt x="23183" y="54715"/>
                  </a:lnTo>
                  <a:cubicBezTo>
                    <a:pt x="23283" y="54682"/>
                    <a:pt x="23417" y="54615"/>
                    <a:pt x="23550" y="54582"/>
                  </a:cubicBezTo>
                  <a:cubicBezTo>
                    <a:pt x="24518" y="54148"/>
                    <a:pt x="25251" y="53481"/>
                    <a:pt x="25752" y="52747"/>
                  </a:cubicBezTo>
                  <a:cubicBezTo>
                    <a:pt x="25985" y="51980"/>
                    <a:pt x="26219" y="51279"/>
                    <a:pt x="26452" y="50746"/>
                  </a:cubicBezTo>
                  <a:cubicBezTo>
                    <a:pt x="26419" y="50746"/>
                    <a:pt x="26419" y="50746"/>
                    <a:pt x="26419" y="50712"/>
                  </a:cubicBezTo>
                  <a:cubicBezTo>
                    <a:pt x="26452" y="50679"/>
                    <a:pt x="26452" y="50612"/>
                    <a:pt x="26452" y="50545"/>
                  </a:cubicBezTo>
                  <a:cubicBezTo>
                    <a:pt x="26486" y="50379"/>
                    <a:pt x="26486" y="50245"/>
                    <a:pt x="26519" y="50078"/>
                  </a:cubicBezTo>
                  <a:cubicBezTo>
                    <a:pt x="26552" y="50012"/>
                    <a:pt x="26586" y="49945"/>
                    <a:pt x="26652" y="49912"/>
                  </a:cubicBezTo>
                  <a:cubicBezTo>
                    <a:pt x="26619" y="49878"/>
                    <a:pt x="26586" y="49845"/>
                    <a:pt x="26519" y="49812"/>
                  </a:cubicBezTo>
                  <a:cubicBezTo>
                    <a:pt x="26552" y="49545"/>
                    <a:pt x="26519" y="49278"/>
                    <a:pt x="26519" y="49011"/>
                  </a:cubicBezTo>
                  <a:lnTo>
                    <a:pt x="26519" y="49011"/>
                  </a:lnTo>
                  <a:cubicBezTo>
                    <a:pt x="26586" y="49078"/>
                    <a:pt x="26619" y="49144"/>
                    <a:pt x="26686" y="49211"/>
                  </a:cubicBezTo>
                  <a:cubicBezTo>
                    <a:pt x="26652" y="48277"/>
                    <a:pt x="26386" y="47310"/>
                    <a:pt x="25919" y="46409"/>
                  </a:cubicBezTo>
                  <a:cubicBezTo>
                    <a:pt x="25852" y="46309"/>
                    <a:pt x="25785" y="46176"/>
                    <a:pt x="25718" y="46076"/>
                  </a:cubicBezTo>
                  <a:cubicBezTo>
                    <a:pt x="25685" y="46242"/>
                    <a:pt x="25652" y="46409"/>
                    <a:pt x="25652" y="46576"/>
                  </a:cubicBezTo>
                  <a:cubicBezTo>
                    <a:pt x="25485" y="46342"/>
                    <a:pt x="25318" y="46142"/>
                    <a:pt x="25118" y="45909"/>
                  </a:cubicBezTo>
                  <a:cubicBezTo>
                    <a:pt x="25151" y="45742"/>
                    <a:pt x="25218" y="45575"/>
                    <a:pt x="25285" y="45408"/>
                  </a:cubicBezTo>
                  <a:cubicBezTo>
                    <a:pt x="24584" y="44474"/>
                    <a:pt x="23650" y="43641"/>
                    <a:pt x="22616" y="42940"/>
                  </a:cubicBezTo>
                  <a:cubicBezTo>
                    <a:pt x="22383" y="32032"/>
                    <a:pt x="22383" y="21124"/>
                    <a:pt x="22349" y="10217"/>
                  </a:cubicBezTo>
                  <a:lnTo>
                    <a:pt x="22349" y="10217"/>
                  </a:lnTo>
                  <a:cubicBezTo>
                    <a:pt x="23284" y="10229"/>
                    <a:pt x="24219" y="10234"/>
                    <a:pt x="25154" y="10234"/>
                  </a:cubicBezTo>
                  <a:cubicBezTo>
                    <a:pt x="31275" y="10234"/>
                    <a:pt x="37393" y="10008"/>
                    <a:pt x="43491" y="10008"/>
                  </a:cubicBezTo>
                  <a:close/>
                  <a:moveTo>
                    <a:pt x="10815" y="70924"/>
                  </a:moveTo>
                  <a:cubicBezTo>
                    <a:pt x="10902" y="70924"/>
                    <a:pt x="10988" y="70925"/>
                    <a:pt x="11075" y="70927"/>
                  </a:cubicBezTo>
                  <a:cubicBezTo>
                    <a:pt x="11075" y="70960"/>
                    <a:pt x="11108" y="70993"/>
                    <a:pt x="11141" y="71027"/>
                  </a:cubicBezTo>
                  <a:cubicBezTo>
                    <a:pt x="11165" y="71062"/>
                    <a:pt x="11200" y="71076"/>
                    <a:pt x="11238" y="71076"/>
                  </a:cubicBezTo>
                  <a:cubicBezTo>
                    <a:pt x="11308" y="71076"/>
                    <a:pt x="11387" y="71025"/>
                    <a:pt x="11408" y="70960"/>
                  </a:cubicBezTo>
                  <a:cubicBezTo>
                    <a:pt x="11842" y="70993"/>
                    <a:pt x="12242" y="71027"/>
                    <a:pt x="12642" y="71094"/>
                  </a:cubicBezTo>
                  <a:cubicBezTo>
                    <a:pt x="17246" y="71961"/>
                    <a:pt x="26319" y="77531"/>
                    <a:pt x="23417" y="83269"/>
                  </a:cubicBezTo>
                  <a:cubicBezTo>
                    <a:pt x="22262" y="85579"/>
                    <a:pt x="19868" y="86587"/>
                    <a:pt x="17437" y="86587"/>
                  </a:cubicBezTo>
                  <a:cubicBezTo>
                    <a:pt x="16779" y="86587"/>
                    <a:pt x="16118" y="86513"/>
                    <a:pt x="15478" y="86371"/>
                  </a:cubicBezTo>
                  <a:cubicBezTo>
                    <a:pt x="12442" y="85704"/>
                    <a:pt x="10041" y="83636"/>
                    <a:pt x="7806" y="81634"/>
                  </a:cubicBezTo>
                  <a:cubicBezTo>
                    <a:pt x="7777" y="81613"/>
                    <a:pt x="7747" y="81604"/>
                    <a:pt x="7719" y="81604"/>
                  </a:cubicBezTo>
                  <a:cubicBezTo>
                    <a:pt x="7613" y="81604"/>
                    <a:pt x="7527" y="81730"/>
                    <a:pt x="7606" y="81835"/>
                  </a:cubicBezTo>
                  <a:cubicBezTo>
                    <a:pt x="7839" y="82068"/>
                    <a:pt x="8106" y="82335"/>
                    <a:pt x="8339" y="82568"/>
                  </a:cubicBezTo>
                  <a:cubicBezTo>
                    <a:pt x="10837" y="84977"/>
                    <a:pt x="14156" y="87173"/>
                    <a:pt x="17612" y="87173"/>
                  </a:cubicBezTo>
                  <a:cubicBezTo>
                    <a:pt x="18033" y="87173"/>
                    <a:pt x="18456" y="87141"/>
                    <a:pt x="18880" y="87072"/>
                  </a:cubicBezTo>
                  <a:lnTo>
                    <a:pt x="18880" y="87072"/>
                  </a:lnTo>
                  <a:cubicBezTo>
                    <a:pt x="18613" y="89240"/>
                    <a:pt x="18613" y="91475"/>
                    <a:pt x="18613" y="93676"/>
                  </a:cubicBezTo>
                  <a:cubicBezTo>
                    <a:pt x="18613" y="94177"/>
                    <a:pt x="18613" y="94744"/>
                    <a:pt x="18580" y="95311"/>
                  </a:cubicBezTo>
                  <a:cubicBezTo>
                    <a:pt x="15244" y="90974"/>
                    <a:pt x="11475" y="87138"/>
                    <a:pt x="7639" y="83302"/>
                  </a:cubicBezTo>
                  <a:lnTo>
                    <a:pt x="7405" y="83069"/>
                  </a:lnTo>
                  <a:cubicBezTo>
                    <a:pt x="5304" y="80967"/>
                    <a:pt x="3136" y="78165"/>
                    <a:pt x="3936" y="74996"/>
                  </a:cubicBezTo>
                  <a:cubicBezTo>
                    <a:pt x="4714" y="72017"/>
                    <a:pt x="7912" y="70924"/>
                    <a:pt x="10815" y="70924"/>
                  </a:cubicBezTo>
                  <a:close/>
                  <a:moveTo>
                    <a:pt x="22116" y="85671"/>
                  </a:moveTo>
                  <a:cubicBezTo>
                    <a:pt x="22149" y="86905"/>
                    <a:pt x="22216" y="88139"/>
                    <a:pt x="22349" y="89373"/>
                  </a:cubicBezTo>
                  <a:cubicBezTo>
                    <a:pt x="22349" y="89373"/>
                    <a:pt x="22349" y="89407"/>
                    <a:pt x="22349" y="89440"/>
                  </a:cubicBezTo>
                  <a:cubicBezTo>
                    <a:pt x="22316" y="89540"/>
                    <a:pt x="22349" y="89740"/>
                    <a:pt x="22550" y="89740"/>
                  </a:cubicBezTo>
                  <a:cubicBezTo>
                    <a:pt x="26560" y="89798"/>
                    <a:pt x="30573" y="89820"/>
                    <a:pt x="34588" y="89820"/>
                  </a:cubicBezTo>
                  <a:cubicBezTo>
                    <a:pt x="44497" y="89820"/>
                    <a:pt x="54413" y="89688"/>
                    <a:pt x="64313" y="89640"/>
                  </a:cubicBezTo>
                  <a:cubicBezTo>
                    <a:pt x="64332" y="89640"/>
                    <a:pt x="64351" y="89640"/>
                    <a:pt x="64364" y="89634"/>
                  </a:cubicBezTo>
                  <a:lnTo>
                    <a:pt x="64364" y="89634"/>
                  </a:lnTo>
                  <a:cubicBezTo>
                    <a:pt x="64102" y="90092"/>
                    <a:pt x="63841" y="90550"/>
                    <a:pt x="63612" y="91041"/>
                  </a:cubicBezTo>
                  <a:cubicBezTo>
                    <a:pt x="62011" y="94177"/>
                    <a:pt x="60977" y="97946"/>
                    <a:pt x="61778" y="101449"/>
                  </a:cubicBezTo>
                  <a:cubicBezTo>
                    <a:pt x="56770" y="101595"/>
                    <a:pt x="51773" y="101671"/>
                    <a:pt x="46776" y="101671"/>
                  </a:cubicBezTo>
                  <a:cubicBezTo>
                    <a:pt x="42684" y="101671"/>
                    <a:pt x="38591" y="101620"/>
                    <a:pt x="34491" y="101515"/>
                  </a:cubicBezTo>
                  <a:cubicBezTo>
                    <a:pt x="32323" y="101449"/>
                    <a:pt x="30122" y="101382"/>
                    <a:pt x="27953" y="101315"/>
                  </a:cubicBezTo>
                  <a:cubicBezTo>
                    <a:pt x="25785" y="101215"/>
                    <a:pt x="23317" y="101415"/>
                    <a:pt x="21182" y="100948"/>
                  </a:cubicBezTo>
                  <a:cubicBezTo>
                    <a:pt x="18547" y="100348"/>
                    <a:pt x="19147" y="95745"/>
                    <a:pt x="19114" y="93676"/>
                  </a:cubicBezTo>
                  <a:cubicBezTo>
                    <a:pt x="19114" y="91441"/>
                    <a:pt x="19247" y="89207"/>
                    <a:pt x="19247" y="86972"/>
                  </a:cubicBezTo>
                  <a:cubicBezTo>
                    <a:pt x="19748" y="86871"/>
                    <a:pt x="20248" y="86705"/>
                    <a:pt x="20748" y="86505"/>
                  </a:cubicBezTo>
                  <a:cubicBezTo>
                    <a:pt x="21249" y="86271"/>
                    <a:pt x="21716" y="86004"/>
                    <a:pt x="22116" y="85671"/>
                  </a:cubicBezTo>
                  <a:close/>
                  <a:moveTo>
                    <a:pt x="75691" y="52374"/>
                  </a:moveTo>
                  <a:cubicBezTo>
                    <a:pt x="76311" y="52374"/>
                    <a:pt x="76851" y="52476"/>
                    <a:pt x="77289" y="52680"/>
                  </a:cubicBezTo>
                  <a:cubicBezTo>
                    <a:pt x="74220" y="52981"/>
                    <a:pt x="74687" y="56550"/>
                    <a:pt x="74587" y="59118"/>
                  </a:cubicBezTo>
                  <a:cubicBezTo>
                    <a:pt x="74520" y="60386"/>
                    <a:pt x="74253" y="61520"/>
                    <a:pt x="75554" y="62120"/>
                  </a:cubicBezTo>
                  <a:cubicBezTo>
                    <a:pt x="76255" y="62439"/>
                    <a:pt x="77032" y="62567"/>
                    <a:pt x="77812" y="62567"/>
                  </a:cubicBezTo>
                  <a:cubicBezTo>
                    <a:pt x="78666" y="62567"/>
                    <a:pt x="79524" y="62414"/>
                    <a:pt x="80291" y="62187"/>
                  </a:cubicBezTo>
                  <a:cubicBezTo>
                    <a:pt x="80558" y="65289"/>
                    <a:pt x="80724" y="68392"/>
                    <a:pt x="80791" y="71527"/>
                  </a:cubicBezTo>
                  <a:lnTo>
                    <a:pt x="80758" y="71527"/>
                  </a:lnTo>
                  <a:cubicBezTo>
                    <a:pt x="79423" y="71360"/>
                    <a:pt x="78123" y="71327"/>
                    <a:pt x="76788" y="71127"/>
                  </a:cubicBezTo>
                  <a:cubicBezTo>
                    <a:pt x="76621" y="71127"/>
                    <a:pt x="76555" y="71360"/>
                    <a:pt x="76722" y="71394"/>
                  </a:cubicBezTo>
                  <a:cubicBezTo>
                    <a:pt x="77855" y="71632"/>
                    <a:pt x="79122" y="71871"/>
                    <a:pt x="80332" y="71871"/>
                  </a:cubicBezTo>
                  <a:cubicBezTo>
                    <a:pt x="80475" y="71871"/>
                    <a:pt x="80617" y="71868"/>
                    <a:pt x="80758" y="71861"/>
                  </a:cubicBezTo>
                  <a:lnTo>
                    <a:pt x="80791" y="71861"/>
                  </a:lnTo>
                  <a:cubicBezTo>
                    <a:pt x="80858" y="76064"/>
                    <a:pt x="80791" y="80300"/>
                    <a:pt x="80691" y="84503"/>
                  </a:cubicBezTo>
                  <a:cubicBezTo>
                    <a:pt x="80558" y="88806"/>
                    <a:pt x="79890" y="92976"/>
                    <a:pt x="78356" y="96979"/>
                  </a:cubicBezTo>
                  <a:cubicBezTo>
                    <a:pt x="77756" y="98513"/>
                    <a:pt x="77088" y="100081"/>
                    <a:pt x="77155" y="101749"/>
                  </a:cubicBezTo>
                  <a:cubicBezTo>
                    <a:pt x="77189" y="102349"/>
                    <a:pt x="77289" y="102950"/>
                    <a:pt x="77555" y="103517"/>
                  </a:cubicBezTo>
                  <a:cubicBezTo>
                    <a:pt x="77822" y="104117"/>
                    <a:pt x="79157" y="105552"/>
                    <a:pt x="78890" y="106285"/>
                  </a:cubicBezTo>
                  <a:cubicBezTo>
                    <a:pt x="69516" y="111422"/>
                    <a:pt x="60143" y="117126"/>
                    <a:pt x="51870" y="123931"/>
                  </a:cubicBezTo>
                  <a:cubicBezTo>
                    <a:pt x="51470" y="123464"/>
                    <a:pt x="50870" y="123264"/>
                    <a:pt x="50236" y="123031"/>
                  </a:cubicBezTo>
                  <a:cubicBezTo>
                    <a:pt x="48802" y="122464"/>
                    <a:pt x="47301" y="122163"/>
                    <a:pt x="45833" y="121830"/>
                  </a:cubicBezTo>
                  <a:cubicBezTo>
                    <a:pt x="42364" y="120996"/>
                    <a:pt x="39562" y="119461"/>
                    <a:pt x="36993" y="116993"/>
                  </a:cubicBezTo>
                  <a:cubicBezTo>
                    <a:pt x="32123" y="112323"/>
                    <a:pt x="28454" y="106519"/>
                    <a:pt x="23750" y="101715"/>
                  </a:cubicBezTo>
                  <a:lnTo>
                    <a:pt x="23750" y="101715"/>
                  </a:lnTo>
                  <a:cubicBezTo>
                    <a:pt x="25919" y="101816"/>
                    <a:pt x="28087" y="101882"/>
                    <a:pt x="30255" y="101949"/>
                  </a:cubicBezTo>
                  <a:cubicBezTo>
                    <a:pt x="36053" y="102151"/>
                    <a:pt x="41860" y="102252"/>
                    <a:pt x="47672" y="102252"/>
                  </a:cubicBezTo>
                  <a:cubicBezTo>
                    <a:pt x="52428" y="102252"/>
                    <a:pt x="57186" y="102184"/>
                    <a:pt x="61944" y="102049"/>
                  </a:cubicBezTo>
                  <a:cubicBezTo>
                    <a:pt x="62011" y="102316"/>
                    <a:pt x="62111" y="102549"/>
                    <a:pt x="62211" y="102816"/>
                  </a:cubicBezTo>
                  <a:cubicBezTo>
                    <a:pt x="62239" y="102900"/>
                    <a:pt x="62302" y="102937"/>
                    <a:pt x="62364" y="102937"/>
                  </a:cubicBezTo>
                  <a:cubicBezTo>
                    <a:pt x="62449" y="102937"/>
                    <a:pt x="62531" y="102866"/>
                    <a:pt x="62511" y="102750"/>
                  </a:cubicBezTo>
                  <a:cubicBezTo>
                    <a:pt x="61644" y="98747"/>
                    <a:pt x="62278" y="94944"/>
                    <a:pt x="64113" y="91341"/>
                  </a:cubicBezTo>
                  <a:cubicBezTo>
                    <a:pt x="65614" y="88406"/>
                    <a:pt x="68049" y="85971"/>
                    <a:pt x="69250" y="82969"/>
                  </a:cubicBezTo>
                  <a:cubicBezTo>
                    <a:pt x="70517" y="79833"/>
                    <a:pt x="70350" y="76264"/>
                    <a:pt x="70284" y="72995"/>
                  </a:cubicBezTo>
                  <a:cubicBezTo>
                    <a:pt x="70217" y="69059"/>
                    <a:pt x="69950" y="65156"/>
                    <a:pt x="69550" y="61253"/>
                  </a:cubicBezTo>
                  <a:cubicBezTo>
                    <a:pt x="69350" y="59218"/>
                    <a:pt x="69116" y="57150"/>
                    <a:pt x="70350" y="55382"/>
                  </a:cubicBezTo>
                  <a:cubicBezTo>
                    <a:pt x="71451" y="53781"/>
                    <a:pt x="73486" y="52547"/>
                    <a:pt x="75421" y="52380"/>
                  </a:cubicBezTo>
                  <a:cubicBezTo>
                    <a:pt x="75512" y="52376"/>
                    <a:pt x="75603" y="52374"/>
                    <a:pt x="75691" y="52374"/>
                  </a:cubicBezTo>
                  <a:close/>
                  <a:moveTo>
                    <a:pt x="93133" y="123531"/>
                  </a:moveTo>
                  <a:cubicBezTo>
                    <a:pt x="95468" y="126767"/>
                    <a:pt x="98003" y="129902"/>
                    <a:pt x="100772" y="132838"/>
                  </a:cubicBezTo>
                  <a:cubicBezTo>
                    <a:pt x="100505" y="132904"/>
                    <a:pt x="100438" y="133305"/>
                    <a:pt x="100772" y="133371"/>
                  </a:cubicBezTo>
                  <a:lnTo>
                    <a:pt x="101106" y="133438"/>
                  </a:lnTo>
                  <a:cubicBezTo>
                    <a:pt x="99952" y="135288"/>
                    <a:pt x="97541" y="135679"/>
                    <a:pt x="95124" y="135679"/>
                  </a:cubicBezTo>
                  <a:cubicBezTo>
                    <a:pt x="93489" y="135679"/>
                    <a:pt x="91850" y="135500"/>
                    <a:pt x="90598" y="135473"/>
                  </a:cubicBezTo>
                  <a:cubicBezTo>
                    <a:pt x="86929" y="135373"/>
                    <a:pt x="83260" y="135239"/>
                    <a:pt x="79557" y="135206"/>
                  </a:cubicBezTo>
                  <a:cubicBezTo>
                    <a:pt x="77322" y="135206"/>
                    <a:pt x="75087" y="135239"/>
                    <a:pt x="72819" y="135340"/>
                  </a:cubicBezTo>
                  <a:cubicBezTo>
                    <a:pt x="76288" y="133438"/>
                    <a:pt x="79690" y="131403"/>
                    <a:pt x="83093" y="129402"/>
                  </a:cubicBezTo>
                  <a:cubicBezTo>
                    <a:pt x="86428" y="127467"/>
                    <a:pt x="89898" y="125633"/>
                    <a:pt x="93133" y="123531"/>
                  </a:cubicBezTo>
                  <a:close/>
                  <a:moveTo>
                    <a:pt x="80084" y="106673"/>
                  </a:moveTo>
                  <a:cubicBezTo>
                    <a:pt x="82858" y="106673"/>
                    <a:pt x="84875" y="111166"/>
                    <a:pt x="86162" y="113157"/>
                  </a:cubicBezTo>
                  <a:cubicBezTo>
                    <a:pt x="87696" y="115559"/>
                    <a:pt x="89230" y="117927"/>
                    <a:pt x="90832" y="120262"/>
                  </a:cubicBezTo>
                  <a:cubicBezTo>
                    <a:pt x="91499" y="121229"/>
                    <a:pt x="92166" y="122163"/>
                    <a:pt x="92833" y="123097"/>
                  </a:cubicBezTo>
                  <a:cubicBezTo>
                    <a:pt x="89431" y="124899"/>
                    <a:pt x="86128" y="127000"/>
                    <a:pt x="82826" y="128935"/>
                  </a:cubicBezTo>
                  <a:cubicBezTo>
                    <a:pt x="79290" y="131036"/>
                    <a:pt x="75721" y="133071"/>
                    <a:pt x="72252" y="135239"/>
                  </a:cubicBezTo>
                  <a:cubicBezTo>
                    <a:pt x="72185" y="135273"/>
                    <a:pt x="72152" y="135340"/>
                    <a:pt x="72152" y="135373"/>
                  </a:cubicBezTo>
                  <a:cubicBezTo>
                    <a:pt x="67582" y="135606"/>
                    <a:pt x="63012" y="136207"/>
                    <a:pt x="58609" y="137508"/>
                  </a:cubicBezTo>
                  <a:cubicBezTo>
                    <a:pt x="58609" y="137441"/>
                    <a:pt x="58575" y="137374"/>
                    <a:pt x="58542" y="137308"/>
                  </a:cubicBezTo>
                  <a:cubicBezTo>
                    <a:pt x="57041" y="135440"/>
                    <a:pt x="55740" y="133472"/>
                    <a:pt x="54606" y="131370"/>
                  </a:cubicBezTo>
                  <a:cubicBezTo>
                    <a:pt x="53505" y="129369"/>
                    <a:pt x="52237" y="127067"/>
                    <a:pt x="51937" y="124799"/>
                  </a:cubicBezTo>
                  <a:lnTo>
                    <a:pt x="52037" y="124665"/>
                  </a:lnTo>
                  <a:cubicBezTo>
                    <a:pt x="52104" y="124599"/>
                    <a:pt x="52137" y="124498"/>
                    <a:pt x="52104" y="124398"/>
                  </a:cubicBezTo>
                  <a:cubicBezTo>
                    <a:pt x="52104" y="124332"/>
                    <a:pt x="52071" y="124298"/>
                    <a:pt x="52071" y="124265"/>
                  </a:cubicBezTo>
                  <a:cubicBezTo>
                    <a:pt x="60844" y="118161"/>
                    <a:pt x="69516" y="112156"/>
                    <a:pt x="78890" y="106986"/>
                  </a:cubicBezTo>
                  <a:cubicBezTo>
                    <a:pt x="78914" y="106998"/>
                    <a:pt x="78943" y="107006"/>
                    <a:pt x="78975" y="107006"/>
                  </a:cubicBezTo>
                  <a:cubicBezTo>
                    <a:pt x="79030" y="107006"/>
                    <a:pt x="79093" y="106983"/>
                    <a:pt x="79157" y="106919"/>
                  </a:cubicBezTo>
                  <a:cubicBezTo>
                    <a:pt x="79223" y="106886"/>
                    <a:pt x="79290" y="106819"/>
                    <a:pt x="79323" y="106786"/>
                  </a:cubicBezTo>
                  <a:cubicBezTo>
                    <a:pt x="79583" y="106709"/>
                    <a:pt x="79837" y="106673"/>
                    <a:pt x="80084" y="106673"/>
                  </a:cubicBezTo>
                  <a:close/>
                  <a:moveTo>
                    <a:pt x="20551" y="0"/>
                  </a:moveTo>
                  <a:cubicBezTo>
                    <a:pt x="20030" y="0"/>
                    <a:pt x="19506" y="58"/>
                    <a:pt x="19147" y="310"/>
                  </a:cubicBezTo>
                  <a:cubicBezTo>
                    <a:pt x="18380" y="910"/>
                    <a:pt x="18647" y="2144"/>
                    <a:pt x="18613" y="2945"/>
                  </a:cubicBezTo>
                  <a:lnTo>
                    <a:pt x="18613" y="8215"/>
                  </a:lnTo>
                  <a:cubicBezTo>
                    <a:pt x="18580" y="11551"/>
                    <a:pt x="18547" y="14887"/>
                    <a:pt x="18547" y="18222"/>
                  </a:cubicBezTo>
                  <a:cubicBezTo>
                    <a:pt x="18547" y="20624"/>
                    <a:pt x="18513" y="22992"/>
                    <a:pt x="18480" y="25394"/>
                  </a:cubicBezTo>
                  <a:cubicBezTo>
                    <a:pt x="16845" y="23626"/>
                    <a:pt x="15211" y="21892"/>
                    <a:pt x="13576" y="20124"/>
                  </a:cubicBezTo>
                  <a:cubicBezTo>
                    <a:pt x="12276" y="18723"/>
                    <a:pt x="10875" y="17288"/>
                    <a:pt x="9140" y="16421"/>
                  </a:cubicBezTo>
                  <a:cubicBezTo>
                    <a:pt x="8180" y="15941"/>
                    <a:pt x="7090" y="15677"/>
                    <a:pt x="6029" y="15677"/>
                  </a:cubicBezTo>
                  <a:cubicBezTo>
                    <a:pt x="4142" y="15677"/>
                    <a:pt x="2346" y="16513"/>
                    <a:pt x="1535" y="18456"/>
                  </a:cubicBezTo>
                  <a:cubicBezTo>
                    <a:pt x="0" y="22025"/>
                    <a:pt x="2469" y="25428"/>
                    <a:pt x="4603" y="28096"/>
                  </a:cubicBezTo>
                  <a:cubicBezTo>
                    <a:pt x="7806" y="32166"/>
                    <a:pt x="11008" y="36235"/>
                    <a:pt x="14377" y="40171"/>
                  </a:cubicBezTo>
                  <a:cubicBezTo>
                    <a:pt x="14213" y="40163"/>
                    <a:pt x="14048" y="40159"/>
                    <a:pt x="13884" y="40159"/>
                  </a:cubicBezTo>
                  <a:cubicBezTo>
                    <a:pt x="10800" y="40159"/>
                    <a:pt x="7670" y="41650"/>
                    <a:pt x="7005" y="44975"/>
                  </a:cubicBezTo>
                  <a:cubicBezTo>
                    <a:pt x="6171" y="48978"/>
                    <a:pt x="8973" y="52213"/>
                    <a:pt x="12042" y="54382"/>
                  </a:cubicBezTo>
                  <a:cubicBezTo>
                    <a:pt x="9474" y="54515"/>
                    <a:pt x="7372" y="56049"/>
                    <a:pt x="6538" y="58818"/>
                  </a:cubicBezTo>
                  <a:cubicBezTo>
                    <a:pt x="5271" y="63054"/>
                    <a:pt x="7772" y="67191"/>
                    <a:pt x="10508" y="70326"/>
                  </a:cubicBezTo>
                  <a:cubicBezTo>
                    <a:pt x="10007" y="70326"/>
                    <a:pt x="9540" y="70360"/>
                    <a:pt x="9040" y="70460"/>
                  </a:cubicBezTo>
                  <a:cubicBezTo>
                    <a:pt x="6905" y="70793"/>
                    <a:pt x="4670" y="71861"/>
                    <a:pt x="3703" y="73896"/>
                  </a:cubicBezTo>
                  <a:cubicBezTo>
                    <a:pt x="2769" y="75964"/>
                    <a:pt x="3236" y="78365"/>
                    <a:pt x="4337" y="80233"/>
                  </a:cubicBezTo>
                  <a:cubicBezTo>
                    <a:pt x="5904" y="82969"/>
                    <a:pt x="8573" y="84970"/>
                    <a:pt x="10741" y="87172"/>
                  </a:cubicBezTo>
                  <a:cubicBezTo>
                    <a:pt x="13476" y="89940"/>
                    <a:pt x="15978" y="92876"/>
                    <a:pt x="18347" y="95945"/>
                  </a:cubicBezTo>
                  <a:cubicBezTo>
                    <a:pt x="18413" y="96045"/>
                    <a:pt x="18480" y="96078"/>
                    <a:pt x="18547" y="96078"/>
                  </a:cubicBezTo>
                  <a:cubicBezTo>
                    <a:pt x="18513" y="97479"/>
                    <a:pt x="18580" y="98947"/>
                    <a:pt x="19080" y="100048"/>
                  </a:cubicBezTo>
                  <a:cubicBezTo>
                    <a:pt x="19647" y="101315"/>
                    <a:pt x="20815" y="101515"/>
                    <a:pt x="22083" y="101615"/>
                  </a:cubicBezTo>
                  <a:cubicBezTo>
                    <a:pt x="22483" y="101649"/>
                    <a:pt x="22850" y="101649"/>
                    <a:pt x="23250" y="101682"/>
                  </a:cubicBezTo>
                  <a:cubicBezTo>
                    <a:pt x="25118" y="104317"/>
                    <a:pt x="27320" y="106752"/>
                    <a:pt x="29421" y="109221"/>
                  </a:cubicBezTo>
                  <a:cubicBezTo>
                    <a:pt x="31489" y="111723"/>
                    <a:pt x="33524" y="114291"/>
                    <a:pt x="35826" y="116626"/>
                  </a:cubicBezTo>
                  <a:cubicBezTo>
                    <a:pt x="37627" y="118527"/>
                    <a:pt x="39695" y="120229"/>
                    <a:pt x="42130" y="121263"/>
                  </a:cubicBezTo>
                  <a:cubicBezTo>
                    <a:pt x="43431" y="121863"/>
                    <a:pt x="44832" y="122197"/>
                    <a:pt x="46233" y="122530"/>
                  </a:cubicBezTo>
                  <a:cubicBezTo>
                    <a:pt x="46733" y="122630"/>
                    <a:pt x="51804" y="124065"/>
                    <a:pt x="51470" y="124432"/>
                  </a:cubicBezTo>
                  <a:cubicBezTo>
                    <a:pt x="51337" y="124632"/>
                    <a:pt x="51437" y="124865"/>
                    <a:pt x="51604" y="124932"/>
                  </a:cubicBezTo>
                  <a:cubicBezTo>
                    <a:pt x="51537" y="126967"/>
                    <a:pt x="52771" y="129135"/>
                    <a:pt x="53672" y="130870"/>
                  </a:cubicBezTo>
                  <a:cubicBezTo>
                    <a:pt x="54906" y="133305"/>
                    <a:pt x="56407" y="135606"/>
                    <a:pt x="58108" y="137741"/>
                  </a:cubicBezTo>
                  <a:cubicBezTo>
                    <a:pt x="58172" y="137805"/>
                    <a:pt x="58235" y="137828"/>
                    <a:pt x="58290" y="137828"/>
                  </a:cubicBezTo>
                  <a:cubicBezTo>
                    <a:pt x="58322" y="137828"/>
                    <a:pt x="58351" y="137820"/>
                    <a:pt x="58375" y="137808"/>
                  </a:cubicBezTo>
                  <a:cubicBezTo>
                    <a:pt x="58400" y="137857"/>
                    <a:pt x="58442" y="137888"/>
                    <a:pt x="58502" y="137888"/>
                  </a:cubicBezTo>
                  <a:cubicBezTo>
                    <a:pt x="58524" y="137888"/>
                    <a:pt x="58548" y="137884"/>
                    <a:pt x="58575" y="137875"/>
                  </a:cubicBezTo>
                  <a:cubicBezTo>
                    <a:pt x="65363" y="136277"/>
                    <a:pt x="72249" y="135802"/>
                    <a:pt x="79191" y="135802"/>
                  </a:cubicBezTo>
                  <a:cubicBezTo>
                    <a:pt x="80368" y="135802"/>
                    <a:pt x="81546" y="135816"/>
                    <a:pt x="82726" y="135840"/>
                  </a:cubicBezTo>
                  <a:cubicBezTo>
                    <a:pt x="86595" y="135940"/>
                    <a:pt x="90465" y="136073"/>
                    <a:pt x="94367" y="136107"/>
                  </a:cubicBezTo>
                  <a:cubicBezTo>
                    <a:pt x="94688" y="136111"/>
                    <a:pt x="95018" y="136115"/>
                    <a:pt x="95352" y="136115"/>
                  </a:cubicBezTo>
                  <a:cubicBezTo>
                    <a:pt x="97840" y="136115"/>
                    <a:pt x="100601" y="135871"/>
                    <a:pt x="101806" y="133371"/>
                  </a:cubicBezTo>
                  <a:cubicBezTo>
                    <a:pt x="101873" y="133238"/>
                    <a:pt x="101839" y="133071"/>
                    <a:pt x="101706" y="132971"/>
                  </a:cubicBezTo>
                  <a:cubicBezTo>
                    <a:pt x="101706" y="132971"/>
                    <a:pt x="101706" y="132971"/>
                    <a:pt x="101706" y="132938"/>
                  </a:cubicBezTo>
                  <a:cubicBezTo>
                    <a:pt x="96869" y="127968"/>
                    <a:pt x="92866" y="122330"/>
                    <a:pt x="89064" y="116559"/>
                  </a:cubicBezTo>
                  <a:cubicBezTo>
                    <a:pt x="87296" y="113857"/>
                    <a:pt x="85661" y="110989"/>
                    <a:pt x="83760" y="108387"/>
                  </a:cubicBezTo>
                  <a:cubicBezTo>
                    <a:pt x="82904" y="107246"/>
                    <a:pt x="81658" y="106227"/>
                    <a:pt x="80314" y="106227"/>
                  </a:cubicBezTo>
                  <a:cubicBezTo>
                    <a:pt x="80086" y="106227"/>
                    <a:pt x="79855" y="106256"/>
                    <a:pt x="79624" y="106319"/>
                  </a:cubicBezTo>
                  <a:cubicBezTo>
                    <a:pt x="79757" y="105852"/>
                    <a:pt x="79557" y="105318"/>
                    <a:pt x="79257" y="104818"/>
                  </a:cubicBezTo>
                  <a:cubicBezTo>
                    <a:pt x="78723" y="103950"/>
                    <a:pt x="78022" y="103450"/>
                    <a:pt x="77822" y="102383"/>
                  </a:cubicBezTo>
                  <a:cubicBezTo>
                    <a:pt x="77555" y="101048"/>
                    <a:pt x="77956" y="99714"/>
                    <a:pt x="78423" y="98446"/>
                  </a:cubicBezTo>
                  <a:cubicBezTo>
                    <a:pt x="79824" y="94577"/>
                    <a:pt x="80925" y="90841"/>
                    <a:pt x="81191" y="86705"/>
                  </a:cubicBezTo>
                  <a:cubicBezTo>
                    <a:pt x="81492" y="82268"/>
                    <a:pt x="81392" y="77732"/>
                    <a:pt x="81358" y="73295"/>
                  </a:cubicBezTo>
                  <a:cubicBezTo>
                    <a:pt x="81325" y="68792"/>
                    <a:pt x="81158" y="64289"/>
                    <a:pt x="80658" y="59785"/>
                  </a:cubicBezTo>
                  <a:cubicBezTo>
                    <a:pt x="80391" y="57184"/>
                    <a:pt x="80324" y="53181"/>
                    <a:pt x="77389" y="52047"/>
                  </a:cubicBezTo>
                  <a:cubicBezTo>
                    <a:pt x="76885" y="51856"/>
                    <a:pt x="76354" y="51771"/>
                    <a:pt x="75814" y="51771"/>
                  </a:cubicBezTo>
                  <a:cubicBezTo>
                    <a:pt x="75028" y="51771"/>
                    <a:pt x="74223" y="51950"/>
                    <a:pt x="73453" y="52247"/>
                  </a:cubicBezTo>
                  <a:cubicBezTo>
                    <a:pt x="73486" y="52213"/>
                    <a:pt x="73486" y="52147"/>
                    <a:pt x="73486" y="52113"/>
                  </a:cubicBezTo>
                  <a:cubicBezTo>
                    <a:pt x="73386" y="43807"/>
                    <a:pt x="73252" y="35535"/>
                    <a:pt x="73119" y="27262"/>
                  </a:cubicBezTo>
                  <a:cubicBezTo>
                    <a:pt x="73052" y="23159"/>
                    <a:pt x="73019" y="19090"/>
                    <a:pt x="72952" y="14987"/>
                  </a:cubicBezTo>
                  <a:cubicBezTo>
                    <a:pt x="72852" y="10917"/>
                    <a:pt x="72986" y="6747"/>
                    <a:pt x="72652" y="2678"/>
                  </a:cubicBezTo>
                  <a:cubicBezTo>
                    <a:pt x="72652" y="2645"/>
                    <a:pt x="72685" y="2611"/>
                    <a:pt x="72685" y="2544"/>
                  </a:cubicBezTo>
                  <a:cubicBezTo>
                    <a:pt x="73019" y="310"/>
                    <a:pt x="70317" y="476"/>
                    <a:pt x="68783" y="443"/>
                  </a:cubicBezTo>
                  <a:cubicBezTo>
                    <a:pt x="65247" y="376"/>
                    <a:pt x="61744" y="310"/>
                    <a:pt x="58208" y="243"/>
                  </a:cubicBezTo>
                  <a:cubicBezTo>
                    <a:pt x="51237" y="176"/>
                    <a:pt x="44298" y="109"/>
                    <a:pt x="37327" y="76"/>
                  </a:cubicBezTo>
                  <a:cubicBezTo>
                    <a:pt x="33824" y="76"/>
                    <a:pt x="30288" y="43"/>
                    <a:pt x="26753" y="43"/>
                  </a:cubicBezTo>
                  <a:lnTo>
                    <a:pt x="21782" y="43"/>
                  </a:lnTo>
                  <a:cubicBezTo>
                    <a:pt x="21444" y="43"/>
                    <a:pt x="20998" y="0"/>
                    <a:pt x="2055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79"/>
          <p:cNvGrpSpPr/>
          <p:nvPr/>
        </p:nvGrpSpPr>
        <p:grpSpPr>
          <a:xfrm rot="124266">
            <a:off x="6665834" y="1945518"/>
            <a:ext cx="1129919" cy="779925"/>
            <a:chOff x="5560550" y="1017938"/>
            <a:chExt cx="2489925" cy="1719425"/>
          </a:xfrm>
        </p:grpSpPr>
        <p:sp>
          <p:nvSpPr>
            <p:cNvPr id="1589" name="Google Shape;1589;p79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9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9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9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9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9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713224" y="1554480"/>
            <a:ext cx="5142782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 FROM FAMOUS PEOPLE.</a:t>
            </a:r>
            <a:endParaRPr lang="en-IN" u="sng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4"/>
          <p:cNvSpPr txBox="1">
            <a:spLocks noGrp="1"/>
          </p:cNvSpPr>
          <p:nvPr>
            <p:ph type="subTitle" idx="1"/>
          </p:nvPr>
        </p:nvSpPr>
        <p:spPr>
          <a:xfrm flipH="1">
            <a:off x="4427984" y="2287683"/>
            <a:ext cx="4320480" cy="116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temper is a way of life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an individual and social process of thinking and acting which uses a scientific method which may include questioning, observing reality, testing,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hypothesising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analysing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communicating.”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8" name="Google Shape;848;p64"/>
          <p:cNvSpPr txBox="1">
            <a:spLocks noGrp="1"/>
          </p:cNvSpPr>
          <p:nvPr>
            <p:ph type="ctrTitle"/>
          </p:nvPr>
        </p:nvSpPr>
        <p:spPr>
          <a:xfrm flipH="1">
            <a:off x="4499992" y="1288207"/>
            <a:ext cx="4143332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JAWAHARLA NEHRU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Discovery of India, writes,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9" name="Google Shape;849;p64"/>
          <p:cNvGrpSpPr/>
          <p:nvPr/>
        </p:nvGrpSpPr>
        <p:grpSpPr>
          <a:xfrm>
            <a:off x="435424" y="1014838"/>
            <a:ext cx="2973437" cy="3338123"/>
            <a:chOff x="1158225" y="1243955"/>
            <a:chExt cx="2973437" cy="3338123"/>
          </a:xfrm>
        </p:grpSpPr>
        <p:grpSp>
          <p:nvGrpSpPr>
            <p:cNvPr id="850" name="Google Shape;850;p64"/>
            <p:cNvGrpSpPr/>
            <p:nvPr/>
          </p:nvGrpSpPr>
          <p:grpSpPr>
            <a:xfrm flipH="1">
              <a:off x="2707966" y="1243955"/>
              <a:ext cx="1423697" cy="3337606"/>
              <a:chOff x="7164717" y="1668932"/>
              <a:chExt cx="997546" cy="2338569"/>
            </a:xfrm>
          </p:grpSpPr>
          <p:sp>
            <p:nvSpPr>
              <p:cNvPr id="851" name="Google Shape;851;p64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64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64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64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00;p64"/>
            <p:cNvGrpSpPr/>
            <p:nvPr/>
          </p:nvGrpSpPr>
          <p:grpSpPr>
            <a:xfrm>
              <a:off x="1158225" y="1244472"/>
              <a:ext cx="1423697" cy="3337606"/>
              <a:chOff x="7164717" y="1668932"/>
              <a:chExt cx="997546" cy="2338569"/>
            </a:xfrm>
          </p:grpSpPr>
          <p:sp>
            <p:nvSpPr>
              <p:cNvPr id="901" name="Google Shape;901;p64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64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64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64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64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64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64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64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64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64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64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64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4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4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4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4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64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64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4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4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4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4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64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64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4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64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4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4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64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64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4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64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7568"/>
            <a:ext cx="1584176" cy="2030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7"/>
          <p:cNvSpPr txBox="1">
            <a:spLocks noGrp="1"/>
          </p:cNvSpPr>
          <p:nvPr>
            <p:ph type="subTitle" idx="1"/>
          </p:nvPr>
        </p:nvSpPr>
        <p:spPr>
          <a:xfrm>
            <a:off x="1474256" y="2715766"/>
            <a:ext cx="69399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thinking keeps you from</a:t>
            </a: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wasting time worrying, or hoping. It</a:t>
            </a: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prevents disappointment.</a:t>
            </a: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Imagination, on the other hand, only</a:t>
            </a: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you hyped up over things that</a:t>
            </a:r>
          </a:p>
          <a:p>
            <a:pPr marL="0" lvl="0" indent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never realistically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happen</a:t>
            </a:r>
            <a:r>
              <a:rPr lang="e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3" name="Google Shape;1153;p67"/>
          <p:cNvSpPr txBox="1">
            <a:spLocks noGrp="1"/>
          </p:cNvSpPr>
          <p:nvPr>
            <p:ph type="ctrTitle"/>
          </p:nvPr>
        </p:nvSpPr>
        <p:spPr>
          <a:xfrm>
            <a:off x="3486301" y="4443958"/>
            <a:ext cx="45954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en-IN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JODI</a:t>
            </a:r>
            <a:r>
              <a:rPr lang="en-IN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PICOULT</a:t>
            </a:r>
            <a:endParaRPr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54" name="Google Shape;1154;p67"/>
          <p:cNvGrpSpPr/>
          <p:nvPr/>
        </p:nvGrpSpPr>
        <p:grpSpPr>
          <a:xfrm>
            <a:off x="3634152" y="154056"/>
            <a:ext cx="2901759" cy="2002786"/>
            <a:chOff x="5560550" y="1017938"/>
            <a:chExt cx="2489925" cy="1719425"/>
          </a:xfrm>
        </p:grpSpPr>
        <p:sp>
          <p:nvSpPr>
            <p:cNvPr id="1155" name="Google Shape;1155;p67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7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7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7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7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7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7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7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7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7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7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7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7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7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7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076" r="65597" b="1203"/>
          <a:stretch/>
        </p:blipFill>
        <p:spPr>
          <a:xfrm>
            <a:off x="611560" y="530680"/>
            <a:ext cx="1728192" cy="2351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87"/>
          <p:cNvGrpSpPr/>
          <p:nvPr/>
        </p:nvGrpSpPr>
        <p:grpSpPr>
          <a:xfrm flipH="1">
            <a:off x="3334874" y="1625840"/>
            <a:ext cx="2474251" cy="2706232"/>
            <a:chOff x="4669182" y="1647931"/>
            <a:chExt cx="1830474" cy="2002095"/>
          </a:xfrm>
        </p:grpSpPr>
        <p:grpSp>
          <p:nvGrpSpPr>
            <p:cNvPr id="1830" name="Google Shape;1830;p87"/>
            <p:cNvGrpSpPr/>
            <p:nvPr/>
          </p:nvGrpSpPr>
          <p:grpSpPr>
            <a:xfrm rot="-130149">
              <a:off x="4706181" y="1663136"/>
              <a:ext cx="840735" cy="1970956"/>
              <a:chOff x="7164717" y="1668932"/>
              <a:chExt cx="997546" cy="2338569"/>
            </a:xfrm>
          </p:grpSpPr>
          <p:sp>
            <p:nvSpPr>
              <p:cNvPr id="1831" name="Google Shape;1831;p87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7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7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87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87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87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7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7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7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7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7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7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7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7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7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7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7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7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7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87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7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87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87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87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87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87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87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87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87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87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87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87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87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87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87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7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7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7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7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87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87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87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87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87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87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87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87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87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87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0" name="Google Shape;1880;p87"/>
            <p:cNvGrpSpPr/>
            <p:nvPr/>
          </p:nvGrpSpPr>
          <p:grpSpPr>
            <a:xfrm rot="133002" flipH="1">
              <a:off x="5621089" y="1663486"/>
              <a:ext cx="840762" cy="1971018"/>
              <a:chOff x="7164717" y="1668932"/>
              <a:chExt cx="997546" cy="2338569"/>
            </a:xfrm>
          </p:grpSpPr>
          <p:sp>
            <p:nvSpPr>
              <p:cNvPr id="1881" name="Google Shape;1881;p87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87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87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87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87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87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87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87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87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87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87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87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87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87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87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87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87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87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87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87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87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87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87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87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87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87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87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87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87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87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87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87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87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87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87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87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87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87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87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87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87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87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87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87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87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87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87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87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87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0" name="Google Shape;1930;p87"/>
          <p:cNvSpPr txBox="1">
            <a:spLocks noGrp="1"/>
          </p:cNvSpPr>
          <p:nvPr>
            <p:ph type="ctrTitle"/>
          </p:nvPr>
        </p:nvSpPr>
        <p:spPr>
          <a:xfrm>
            <a:off x="5080" y="51470"/>
            <a:ext cx="9143999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r>
              <a:rPr lang="en" dirty="0" smtClean="0"/>
              <a:t>  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TEMPERAMENT &amp;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THINKING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1" name="Google Shape;1931;p87"/>
          <p:cNvSpPr/>
          <p:nvPr/>
        </p:nvSpPr>
        <p:spPr>
          <a:xfrm>
            <a:off x="1362796" y="1046515"/>
            <a:ext cx="514277" cy="448112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2" name="Google Shape;1932;p87"/>
          <p:cNvGrpSpPr/>
          <p:nvPr/>
        </p:nvGrpSpPr>
        <p:grpSpPr>
          <a:xfrm>
            <a:off x="7261581" y="1028366"/>
            <a:ext cx="591391" cy="368379"/>
            <a:chOff x="-27728850" y="2382950"/>
            <a:chExt cx="297750" cy="193000"/>
          </a:xfrm>
        </p:grpSpPr>
        <p:sp>
          <p:nvSpPr>
            <p:cNvPr id="1933" name="Google Shape;1933;p87"/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0" name="Google Shape;1940;p87"/>
          <p:cNvCxnSpPr/>
          <p:nvPr/>
        </p:nvCxnSpPr>
        <p:spPr>
          <a:xfrm>
            <a:off x="2132195" y="1286615"/>
            <a:ext cx="2010211" cy="6993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1" name="Google Shape;1941;p87"/>
          <p:cNvCxnSpPr/>
          <p:nvPr/>
        </p:nvCxnSpPr>
        <p:spPr>
          <a:xfrm rot="10800000" flipV="1">
            <a:off x="5118095" y="1270570"/>
            <a:ext cx="2087855" cy="71543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2" name="Google Shape;1942;p87"/>
          <p:cNvCxnSpPr/>
          <p:nvPr/>
        </p:nvCxnSpPr>
        <p:spPr>
          <a:xfrm flipV="1">
            <a:off x="1979712" y="3747989"/>
            <a:ext cx="2140850" cy="535708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3" name="Google Shape;1943;p87"/>
          <p:cNvCxnSpPr/>
          <p:nvPr/>
        </p:nvCxnSpPr>
        <p:spPr>
          <a:xfrm rot="10800000">
            <a:off x="5182142" y="3714675"/>
            <a:ext cx="2106036" cy="58022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44" name="Google Shape;1944;p87"/>
          <p:cNvSpPr txBox="1"/>
          <p:nvPr/>
        </p:nvSpPr>
        <p:spPr>
          <a:xfrm>
            <a:off x="421583" y="1445929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Self Learning </a:t>
            </a:r>
            <a:r>
              <a:rPr lang="en-US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and Self </a:t>
            </a:r>
            <a:r>
              <a:rPr lang="en-U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Effort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5" name="Google Shape;1945;p87"/>
          <p:cNvSpPr txBox="1"/>
          <p:nvPr/>
        </p:nvSpPr>
        <p:spPr>
          <a:xfrm>
            <a:off x="6290346" y="1369033"/>
            <a:ext cx="268940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Believe FACTS based on Evidences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87"/>
          <p:cNvSpPr txBox="1"/>
          <p:nvPr/>
        </p:nvSpPr>
        <p:spPr>
          <a:xfrm>
            <a:off x="388805" y="4448031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Helps to solve day </a:t>
            </a:r>
            <a:r>
              <a:rPr lang="en-US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to day </a:t>
            </a:r>
            <a:r>
              <a:rPr lang="en-U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problems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87"/>
          <p:cNvSpPr txBox="1"/>
          <p:nvPr/>
        </p:nvSpPr>
        <p:spPr>
          <a:xfrm>
            <a:off x="6300842" y="4562140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IN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-I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Arouse CURIOSITY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940;p87"/>
          <p:cNvCxnSpPr/>
          <p:nvPr/>
        </p:nvCxnSpPr>
        <p:spPr>
          <a:xfrm>
            <a:off x="2103040" y="2315407"/>
            <a:ext cx="2010211" cy="34969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" name="Google Shape;1945;p87"/>
          <p:cNvSpPr txBox="1"/>
          <p:nvPr/>
        </p:nvSpPr>
        <p:spPr>
          <a:xfrm>
            <a:off x="6212576" y="2455778"/>
            <a:ext cx="268940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Helps to Acquire </a:t>
            </a:r>
            <a:r>
              <a:rPr lang="en-US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new KNOWLEDGE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944;p87"/>
          <p:cNvSpPr txBox="1"/>
          <p:nvPr/>
        </p:nvSpPr>
        <p:spPr>
          <a:xfrm>
            <a:off x="421584" y="2580994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I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To Develop SCEPTICISM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944;p87"/>
          <p:cNvSpPr txBox="1"/>
          <p:nvPr/>
        </p:nvSpPr>
        <p:spPr>
          <a:xfrm>
            <a:off x="404408" y="335160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IN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Helps to Discipline our MIND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944;p87"/>
          <p:cNvSpPr txBox="1"/>
          <p:nvPr/>
        </p:nvSpPr>
        <p:spPr>
          <a:xfrm>
            <a:off x="6378606" y="3422890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I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To Develop RATIONAL ATTITUDE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941;p87"/>
          <p:cNvCxnSpPr/>
          <p:nvPr/>
        </p:nvCxnSpPr>
        <p:spPr>
          <a:xfrm rot="10800000" flipV="1">
            <a:off x="5067895" y="2265374"/>
            <a:ext cx="2138054" cy="38937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" name="Google Shape;1941;p87"/>
          <p:cNvCxnSpPr/>
          <p:nvPr/>
        </p:nvCxnSpPr>
        <p:spPr>
          <a:xfrm rot="10800000">
            <a:off x="5081420" y="2969644"/>
            <a:ext cx="2226436" cy="309613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0" name="Google Shape;1942;p87"/>
          <p:cNvCxnSpPr/>
          <p:nvPr/>
        </p:nvCxnSpPr>
        <p:spPr>
          <a:xfrm flipV="1">
            <a:off x="2023837" y="2978978"/>
            <a:ext cx="2105244" cy="26090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3" name="Google Shape;14070;p112"/>
          <p:cNvGrpSpPr/>
          <p:nvPr/>
        </p:nvGrpSpPr>
        <p:grpSpPr>
          <a:xfrm>
            <a:off x="1422026" y="2064713"/>
            <a:ext cx="479698" cy="581598"/>
            <a:chOff x="-48237000" y="2342650"/>
            <a:chExt cx="256800" cy="300225"/>
          </a:xfrm>
        </p:grpSpPr>
        <p:sp>
          <p:nvSpPr>
            <p:cNvPr id="144" name="Google Shape;14071;p112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072;p112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073;p112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2967;p109"/>
          <p:cNvGrpSpPr/>
          <p:nvPr/>
        </p:nvGrpSpPr>
        <p:grpSpPr>
          <a:xfrm>
            <a:off x="1391819" y="2932779"/>
            <a:ext cx="485253" cy="513705"/>
            <a:chOff x="-42778750" y="2320125"/>
            <a:chExt cx="285125" cy="309375"/>
          </a:xfrm>
        </p:grpSpPr>
        <p:sp>
          <p:nvSpPr>
            <p:cNvPr id="148" name="Google Shape;12968;p109"/>
            <p:cNvSpPr/>
            <p:nvPr/>
          </p:nvSpPr>
          <p:spPr>
            <a:xfrm>
              <a:off x="-42778750" y="2320125"/>
              <a:ext cx="285125" cy="309375"/>
            </a:xfrm>
            <a:custGeom>
              <a:avLst/>
              <a:gdLst/>
              <a:ahLst/>
              <a:cxnLst/>
              <a:rect l="l" t="t" r="r" b="b"/>
              <a:pathLst>
                <a:path w="11405" h="12375" extrusionOk="0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969;p109"/>
            <p:cNvSpPr/>
            <p:nvPr/>
          </p:nvSpPr>
          <p:spPr>
            <a:xfrm>
              <a:off x="-42667700" y="2443600"/>
              <a:ext cx="62250" cy="61475"/>
            </a:xfrm>
            <a:custGeom>
              <a:avLst/>
              <a:gdLst/>
              <a:ahLst/>
              <a:cxnLst/>
              <a:rect l="l" t="t" r="r" b="b"/>
              <a:pathLst>
                <a:path w="2490" h="2459" extrusionOk="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3281;p110"/>
          <p:cNvSpPr/>
          <p:nvPr/>
        </p:nvSpPr>
        <p:spPr>
          <a:xfrm>
            <a:off x="7346258" y="2051497"/>
            <a:ext cx="422038" cy="468597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3310;p110"/>
          <p:cNvGrpSpPr/>
          <p:nvPr/>
        </p:nvGrpSpPr>
        <p:grpSpPr>
          <a:xfrm>
            <a:off x="7345178" y="3037682"/>
            <a:ext cx="469974" cy="460684"/>
            <a:chOff x="-64401400" y="1914475"/>
            <a:chExt cx="319000" cy="317275"/>
          </a:xfrm>
        </p:grpSpPr>
        <p:sp>
          <p:nvSpPr>
            <p:cNvPr id="156" name="Google Shape;13311;p110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312;p110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313;p110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4172;p112"/>
          <p:cNvSpPr/>
          <p:nvPr/>
        </p:nvSpPr>
        <p:spPr>
          <a:xfrm>
            <a:off x="1392770" y="4073765"/>
            <a:ext cx="449256" cy="44225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3275;p110"/>
          <p:cNvGrpSpPr/>
          <p:nvPr/>
        </p:nvGrpSpPr>
        <p:grpSpPr>
          <a:xfrm>
            <a:off x="7364275" y="4135935"/>
            <a:ext cx="488697" cy="485268"/>
            <a:chOff x="-64774725" y="1916550"/>
            <a:chExt cx="319000" cy="314400"/>
          </a:xfrm>
        </p:grpSpPr>
        <p:sp>
          <p:nvSpPr>
            <p:cNvPr id="173" name="Google Shape;13276;p110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277;p110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558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Fira Sans Extra Condensed Medium</vt:lpstr>
      <vt:lpstr>Segoe UI Black</vt:lpstr>
      <vt:lpstr>Roboto Slab Light</vt:lpstr>
      <vt:lpstr>Barlow Semi Condensed</vt:lpstr>
      <vt:lpstr>Roboto</vt:lpstr>
      <vt:lpstr>Bahiana</vt:lpstr>
      <vt:lpstr>Brain Surgery by Slidesgo</vt:lpstr>
      <vt:lpstr>SCIENTIFIC TEMPERAMENT  AND logical thinking</vt:lpstr>
      <vt:lpstr>TABLE OF CONTENTS</vt:lpstr>
      <vt:lpstr>WHAT IS SCIENTIFIC    TEMPERAMENT ?</vt:lpstr>
      <vt:lpstr>WHAT IS LOGICAL THINKING ?</vt:lpstr>
      <vt:lpstr>DIFFERENT KINDS OF LOGICAL THINKING:</vt:lpstr>
      <vt:lpstr>03</vt:lpstr>
      <vt:lpstr>JAWAHARLA NEHRU in The Discovery of India, writes,</vt:lpstr>
      <vt:lpstr>—JODI PICOULT</vt:lpstr>
      <vt:lpstr>04   IMPORTANCE OF SCIENTIFIC TEMPERAMENT &amp; LOGICAL THINKING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TEMPERAMENT  AND logical thinking</dc:title>
  <dc:creator>Joswin Emmanuel</dc:creator>
  <cp:lastModifiedBy>Joswin Emmanuel</cp:lastModifiedBy>
  <cp:revision>19</cp:revision>
  <dcterms:modified xsi:type="dcterms:W3CDTF">2022-01-21T10:09:34Z</dcterms:modified>
</cp:coreProperties>
</file>