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1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1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906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3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30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3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00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5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6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7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0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9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18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5400" dirty="0"/>
              <a:t>Final Evaluation – AT Command SMS Flow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Simulate a real-world SMS interaction using a GSM AT Command sequence via the CelerSMS AT Emulator.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 EXECUTED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AT – Test modem response → OK</a:t>
            </a:r>
          </a:p>
          <a:p>
            <a:pPr marL="0" indent="0">
              <a:buNone/>
            </a:pPr>
            <a:r>
              <a:rPr dirty="0"/>
              <a:t>• AT+CSQ – Get RSSI (signal strength) → +CSQ: 2</a:t>
            </a:r>
            <a:r>
              <a:rPr lang="en-IN" dirty="0"/>
              <a:t>1</a:t>
            </a:r>
            <a:r>
              <a:rPr dirty="0"/>
              <a:t>,</a:t>
            </a:r>
            <a:r>
              <a:rPr lang="en-IN" dirty="0"/>
              <a:t>0</a:t>
            </a:r>
            <a:endParaRPr dirty="0"/>
          </a:p>
          <a:p>
            <a:pPr marL="0" indent="0">
              <a:buNone/>
            </a:pPr>
            <a:r>
              <a:rPr dirty="0"/>
              <a:t>• AT+CMGF=1 – Set SMS format to text mode → OK</a:t>
            </a:r>
          </a:p>
          <a:p>
            <a:pPr marL="0" indent="0">
              <a:buNone/>
            </a:pPr>
            <a:r>
              <a:rPr dirty="0"/>
              <a:t>• AT+CMGS="+91..." – Send SMS (CTRL+Z to finish) → +CMGS: </a:t>
            </a:r>
            <a:r>
              <a:rPr lang="en-IN" dirty="0"/>
              <a:t>1 </a:t>
            </a:r>
            <a:r>
              <a:rPr dirty="0"/>
              <a:t>OK</a:t>
            </a:r>
          </a:p>
          <a:p>
            <a:pPr marL="0" indent="0">
              <a:buNone/>
            </a:pPr>
            <a:r>
              <a:rPr dirty="0"/>
              <a:t>• AT+CMGR=1 – Read received SMS → OK,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SETBACKS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Emulator returns ERROR on AT+CMGR=&lt;MSG_ID&gt;.</a:t>
            </a:r>
          </a:p>
          <a:p>
            <a:r>
              <a:rPr lang="en-IN" dirty="0"/>
              <a:t>This is a setback of using emulator instead of real modem, there is nothing to read since no actual message is actually being send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Full flow of AT commands for GSM SMS communication.</a:t>
            </a:r>
          </a:p>
          <a:p>
            <a:pPr marL="0" indent="0">
              <a:buNone/>
            </a:pPr>
            <a:r>
              <a:rPr dirty="0"/>
              <a:t>• CTRL+Z is required after message for </a:t>
            </a:r>
            <a:r>
              <a:rPr lang="en-IN" dirty="0"/>
              <a:t> 	</a:t>
            </a:r>
            <a:r>
              <a:rPr dirty="0"/>
              <a:t>AT+CMGS.</a:t>
            </a:r>
          </a:p>
          <a:p>
            <a:r>
              <a:rPr dirty="0"/>
              <a:t>• Emulator limitations vs real GSM module behavior.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179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Ion</vt:lpstr>
      <vt:lpstr>Final Evaluation – AT Command SMS Flow Summary</vt:lpstr>
      <vt:lpstr>OBJECTIVE</vt:lpstr>
      <vt:lpstr>COMMANDS EXECUTED</vt:lpstr>
      <vt:lpstr>SETBACKS</vt:lpstr>
      <vt:lpstr>INFERENCES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joswin johny</cp:lastModifiedBy>
  <cp:revision>2</cp:revision>
  <dcterms:created xsi:type="dcterms:W3CDTF">2013-01-27T09:14:16Z</dcterms:created>
  <dcterms:modified xsi:type="dcterms:W3CDTF">2025-07-17T21:46:01Z</dcterms:modified>
  <cp:category/>
</cp:coreProperties>
</file>