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CC910-ECB3-4BCB-B4DD-6A1E593C21A9}" v="3" dt="2025-07-17T09:57:2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win johny" userId="647e15d11a626436" providerId="LiveId" clId="{B88CC910-ECB3-4BCB-B4DD-6A1E593C21A9}"/>
    <pc:docChg chg="custSel modSld">
      <pc:chgData name="joswin johny" userId="647e15d11a626436" providerId="LiveId" clId="{B88CC910-ECB3-4BCB-B4DD-6A1E593C21A9}" dt="2025-07-17T09:57:39.570" v="19" actId="255"/>
      <pc:docMkLst>
        <pc:docMk/>
      </pc:docMkLst>
      <pc:sldChg chg="modSp mod">
        <pc:chgData name="joswin johny" userId="647e15d11a626436" providerId="LiveId" clId="{B88CC910-ECB3-4BCB-B4DD-6A1E593C21A9}" dt="2025-07-17T09:57:39.570" v="19" actId="255"/>
        <pc:sldMkLst>
          <pc:docMk/>
          <pc:sldMk cId="0" sldId="256"/>
        </pc:sldMkLst>
        <pc:spChg chg="mod">
          <ac:chgData name="joswin johny" userId="647e15d11a626436" providerId="LiveId" clId="{B88CC910-ECB3-4BCB-B4DD-6A1E593C21A9}" dt="2025-07-17T09:57:39.570" v="19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swin johny" userId="647e15d11a626436" providerId="LiveId" clId="{B88CC910-ECB3-4BCB-B4DD-6A1E593C21A9}" dt="2025-07-17T09:57:25.540" v="1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oswin johny" userId="647e15d11a626436" providerId="LiveId" clId="{B88CC910-ECB3-4BCB-B4DD-6A1E593C21A9}" dt="2025-07-17T09:57:25.724" v="18" actId="27636"/>
        <pc:sldMkLst>
          <pc:docMk/>
          <pc:sldMk cId="0" sldId="257"/>
        </pc:sldMkLst>
        <pc:spChg chg="mod">
          <ac:chgData name="joswin johny" userId="647e15d11a626436" providerId="LiveId" clId="{B88CC910-ECB3-4BCB-B4DD-6A1E593C21A9}" dt="2025-07-17T09:57:25.540" v="17"/>
          <ac:spMkLst>
            <pc:docMk/>
            <pc:sldMk cId="0" sldId="257"/>
            <ac:spMk id="2" creationId="{00000000-0000-0000-0000-000000000000}"/>
          </ac:spMkLst>
        </pc:spChg>
        <pc:spChg chg="mod">
          <ac:chgData name="joswin johny" userId="647e15d11a626436" providerId="LiveId" clId="{B88CC910-ECB3-4BCB-B4DD-6A1E593C21A9}" dt="2025-07-17T09:57:25.724" v="18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oswin johny" userId="647e15d11a626436" providerId="LiveId" clId="{B88CC910-ECB3-4BCB-B4DD-6A1E593C21A9}" dt="2025-07-17T09:56:27.361" v="11" actId="1076"/>
        <pc:sldMkLst>
          <pc:docMk/>
          <pc:sldMk cId="0" sldId="258"/>
        </pc:sldMkLst>
        <pc:spChg chg="mod">
          <ac:chgData name="joswin johny" userId="647e15d11a626436" providerId="LiveId" clId="{B88CC910-ECB3-4BCB-B4DD-6A1E593C21A9}" dt="2025-07-17T09:56:27.361" v="11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joswin johny" userId="647e15d11a626436" providerId="LiveId" clId="{B88CC910-ECB3-4BCB-B4DD-6A1E593C21A9}" dt="2025-07-17T09:56:20.180" v="10" actId="1076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5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69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87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8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7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3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dirty="0"/>
              <a:t>TCP Communication with </a:t>
            </a:r>
            <a:r>
              <a:rPr sz="4000" dirty="0" err="1"/>
              <a:t>Cavli</a:t>
            </a:r>
            <a:r>
              <a:rPr sz="4000" dirty="0"/>
              <a:t> Modules using AT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Explanation of Key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000"/>
              </a:spcAft>
            </a:pPr>
            <a:r>
              <a:rPr sz="2400" dirty="0"/>
              <a:t> AT+QIOPEN</a:t>
            </a:r>
            <a:br>
              <a:rPr sz="2400" dirty="0"/>
            </a:br>
            <a:r>
              <a:rPr sz="2400" dirty="0"/>
              <a:t>- Opens a TCP/UDP socket connection.</a:t>
            </a:r>
            <a:br>
              <a:rPr sz="2400" dirty="0"/>
            </a:br>
            <a:r>
              <a:rPr sz="2400" dirty="0"/>
              <a:t>- Syntax: AT+QIOPEN=1,0,"TCP","&lt;server&gt;",&lt;port&gt;,0,1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sz="2400" dirty="0"/>
              <a:t>- Returns OK and +QIOPEN: 0,0 (success)</a:t>
            </a:r>
          </a:p>
          <a:p>
            <a:br>
              <a:rPr sz="2400" dirty="0"/>
            </a:br>
            <a:r>
              <a:rPr sz="2400" dirty="0"/>
              <a:t>AT+QISEND</a:t>
            </a:r>
            <a:br>
              <a:rPr sz="2400" dirty="0"/>
            </a:br>
            <a:r>
              <a:rPr sz="2400" dirty="0"/>
              <a:t>- Sends data over opened socket.</a:t>
            </a:r>
            <a:br>
              <a:rPr sz="2400" dirty="0"/>
            </a:br>
            <a:r>
              <a:rPr sz="2400" dirty="0"/>
              <a:t>- Syntax: AT+QISEND=0,&lt;length&gt;</a:t>
            </a:r>
            <a:br>
              <a:rPr sz="2400" dirty="0"/>
            </a:br>
            <a:r>
              <a:rPr sz="2400" dirty="0"/>
              <a:t>- Wait for &gt; then type data and press </a:t>
            </a:r>
            <a:r>
              <a:rPr sz="2400" dirty="0" err="1"/>
              <a:t>Ctrl+Z</a:t>
            </a:r>
            <a:br>
              <a:rPr sz="2400" dirty="0"/>
            </a:br>
            <a:r>
              <a:rPr sz="2400" dirty="0"/>
              <a:t>- Returns SEND 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8"/>
            <a:ext cx="8229600" cy="1143000"/>
          </a:xfrm>
        </p:spPr>
        <p:txBody>
          <a:bodyPr/>
          <a:lstStyle/>
          <a:p>
            <a:r>
              <a:rPr dirty="0"/>
              <a:t>TCP Communication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1166018"/>
            <a:ext cx="10563726" cy="4525963"/>
          </a:xfrm>
        </p:spPr>
        <p:txBody>
          <a:bodyPr>
            <a:noAutofit/>
          </a:bodyPr>
          <a:lstStyle/>
          <a:p>
            <a:r>
              <a:rPr sz="1800" dirty="0"/>
              <a:t>Step 1: Set PDP context</a:t>
            </a:r>
            <a:br>
              <a:rPr sz="1800" dirty="0"/>
            </a:br>
            <a:r>
              <a:rPr sz="1800" dirty="0"/>
              <a:t>  AT+CGDCONT=1,"IP","&lt;APN&gt;"</a:t>
            </a:r>
            <a:br>
              <a:rPr sz="1800" dirty="0"/>
            </a:br>
            <a:br>
              <a:rPr sz="1800" dirty="0"/>
            </a:br>
            <a:r>
              <a:rPr sz="1800" dirty="0"/>
              <a:t>Step 2: Activate context</a:t>
            </a:r>
            <a:br>
              <a:rPr sz="1800" dirty="0"/>
            </a:br>
            <a:r>
              <a:rPr sz="1800" dirty="0"/>
              <a:t>  AT+QIACT=1</a:t>
            </a:r>
            <a:br>
              <a:rPr sz="1800" dirty="0"/>
            </a:br>
            <a:br>
              <a:rPr sz="1800" dirty="0"/>
            </a:br>
            <a:r>
              <a:rPr sz="1800" dirty="0"/>
              <a:t>Step 3: Open TCP socket</a:t>
            </a:r>
            <a:br>
              <a:rPr sz="1800" dirty="0"/>
            </a:br>
            <a:r>
              <a:rPr sz="1800" dirty="0"/>
              <a:t>  AT+QIOPEN=1,0,"TCP","&lt;server&gt;",&lt;port&gt;,0,1</a:t>
            </a:r>
            <a:br>
              <a:rPr sz="1800" dirty="0"/>
            </a:br>
            <a:r>
              <a:rPr sz="1800" dirty="0"/>
              <a:t>  → OK</a:t>
            </a:r>
            <a:br>
              <a:rPr sz="1800" dirty="0"/>
            </a:br>
            <a:r>
              <a:rPr sz="1800" dirty="0"/>
              <a:t>  → +QIOPEN: 0,0</a:t>
            </a:r>
            <a:br>
              <a:rPr sz="1800" dirty="0"/>
            </a:br>
            <a:br>
              <a:rPr sz="1800" dirty="0"/>
            </a:br>
            <a:r>
              <a:rPr sz="1800" dirty="0"/>
              <a:t>Step 4: Send data</a:t>
            </a:r>
            <a:br>
              <a:rPr sz="1800" dirty="0"/>
            </a:br>
            <a:r>
              <a:rPr sz="1800" dirty="0"/>
              <a:t>  AT+QISEND=0,&lt;length&gt;</a:t>
            </a:r>
            <a:br>
              <a:rPr sz="1800" dirty="0"/>
            </a:br>
            <a:r>
              <a:rPr sz="1800" dirty="0"/>
              <a:t>  → &gt; type data</a:t>
            </a:r>
            <a:br>
              <a:rPr sz="1800" dirty="0"/>
            </a:br>
            <a:r>
              <a:rPr sz="1800" dirty="0"/>
              <a:t>  → </a:t>
            </a:r>
            <a:r>
              <a:rPr sz="1800" dirty="0" err="1"/>
              <a:t>Ctrl+Z</a:t>
            </a:r>
            <a:br>
              <a:rPr sz="1800" dirty="0"/>
            </a:br>
            <a:r>
              <a:rPr sz="1800" dirty="0"/>
              <a:t>  → SEND OK</a:t>
            </a:r>
            <a:br>
              <a:rPr sz="1800" dirty="0"/>
            </a:br>
            <a:br>
              <a:rPr sz="1800" dirty="0"/>
            </a:br>
            <a:r>
              <a:rPr sz="1800" dirty="0"/>
              <a:t>Step 5: Close socket</a:t>
            </a:r>
            <a:br>
              <a:rPr sz="1800" dirty="0"/>
            </a:br>
            <a:r>
              <a:rPr sz="1800" dirty="0"/>
              <a:t>  AT+QICLOSE=0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214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TCP Communication with Cavli Modules using AT Commands</vt:lpstr>
      <vt:lpstr>Explanation of Key Commands</vt:lpstr>
      <vt:lpstr>TCP Communication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joswin johny</cp:lastModifiedBy>
  <cp:revision>1</cp:revision>
  <dcterms:created xsi:type="dcterms:W3CDTF">2013-01-27T09:14:16Z</dcterms:created>
  <dcterms:modified xsi:type="dcterms:W3CDTF">2025-07-17T09:57:47Z</dcterms:modified>
  <cp:category/>
</cp:coreProperties>
</file>