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74" r:id="rId2"/>
    <p:sldMasterId id="2147483791" r:id="rId3"/>
    <p:sldMasterId id="2147483809" r:id="rId4"/>
  </p:sldMasterIdLst>
  <p:notesMasterIdLst>
    <p:notesMasterId r:id="rId22"/>
  </p:notesMasterIdLst>
  <p:sldIdLst>
    <p:sldId id="256" r:id="rId5"/>
    <p:sldId id="257" r:id="rId6"/>
    <p:sldId id="259" r:id="rId7"/>
    <p:sldId id="260" r:id="rId8"/>
    <p:sldId id="261" r:id="rId9"/>
    <p:sldId id="276" r:id="rId10"/>
    <p:sldId id="262" r:id="rId11"/>
    <p:sldId id="268" r:id="rId12"/>
    <p:sldId id="269" r:id="rId13"/>
    <p:sldId id="273" r:id="rId14"/>
    <p:sldId id="264" r:id="rId15"/>
    <p:sldId id="270" r:id="rId16"/>
    <p:sldId id="271" r:id="rId17"/>
    <p:sldId id="272" r:id="rId18"/>
    <p:sldId id="279" r:id="rId19"/>
    <p:sldId id="26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AF635-23DF-BE49-94F3-6AA586D45B95}" v="718" dt="2024-11-18T08:01:19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4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Costes</a:t>
            </a:r>
            <a:r>
              <a:rPr lang="es-ES" baseline="0"/>
              <a:t> e ingresos por número de ventas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Costes caso peor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Hoja1!$A$2:$A$12</c:f>
              <c:numCache>
                <c:formatCode>General</c:formatCode>
                <c:ptCount val="1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</c:numCache>
            </c:numRef>
          </c:cat>
          <c:val>
            <c:numRef>
              <c:f>Hoja1!$B$2:$B$12</c:f>
              <c:numCache>
                <c:formatCode>"€"#,##0_);[Red]\("€"#,##0\)</c:formatCode>
                <c:ptCount val="11"/>
                <c:pt idx="0">
                  <c:v>69000</c:v>
                </c:pt>
                <c:pt idx="1">
                  <c:v>75198.2</c:v>
                </c:pt>
                <c:pt idx="2">
                  <c:v>81396.399999999994</c:v>
                </c:pt>
                <c:pt idx="3">
                  <c:v>87594.6</c:v>
                </c:pt>
                <c:pt idx="4">
                  <c:v>93792.8</c:v>
                </c:pt>
                <c:pt idx="5">
                  <c:v>99991</c:v>
                </c:pt>
                <c:pt idx="6">
                  <c:v>106189.2</c:v>
                </c:pt>
                <c:pt idx="7">
                  <c:v>112387.4</c:v>
                </c:pt>
                <c:pt idx="8">
                  <c:v>118585.60000000001</c:v>
                </c:pt>
                <c:pt idx="9">
                  <c:v>124783.8</c:v>
                </c:pt>
                <c:pt idx="10">
                  <c:v>130982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AD-EB4C-A9E6-9EA8C6E42E2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Costes caso mejor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Hoja1!$A$2:$A$12</c:f>
              <c:numCache>
                <c:formatCode>General</c:formatCode>
                <c:ptCount val="1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</c:numCache>
            </c:numRef>
          </c:cat>
          <c:val>
            <c:numRef>
              <c:f>Hoja1!$C$2:$C$12</c:f>
              <c:numCache>
                <c:formatCode>"€"#,##0_);[Red]\("€"#,##0\)</c:formatCode>
                <c:ptCount val="11"/>
                <c:pt idx="0">
                  <c:v>29000</c:v>
                </c:pt>
                <c:pt idx="1">
                  <c:v>35198.199999999997</c:v>
                </c:pt>
                <c:pt idx="2">
                  <c:v>41396.400000000001</c:v>
                </c:pt>
                <c:pt idx="3">
                  <c:v>47594.6</c:v>
                </c:pt>
                <c:pt idx="4">
                  <c:v>53792.800000000003</c:v>
                </c:pt>
                <c:pt idx="5">
                  <c:v>59991</c:v>
                </c:pt>
                <c:pt idx="6">
                  <c:v>66189.2</c:v>
                </c:pt>
                <c:pt idx="7">
                  <c:v>72387.399999999994</c:v>
                </c:pt>
                <c:pt idx="8">
                  <c:v>78585.600000000006</c:v>
                </c:pt>
                <c:pt idx="9">
                  <c:v>84783.8</c:v>
                </c:pt>
                <c:pt idx="10">
                  <c:v>90982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AD-EB4C-A9E6-9EA8C6E42E2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Ingresos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Hoja1!$A$2:$A$12</c:f>
              <c:numCache>
                <c:formatCode>General</c:formatCode>
                <c:ptCount val="1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</c:numCache>
            </c:numRef>
          </c:cat>
          <c:val>
            <c:numRef>
              <c:f>Hoja1!$D$2:$D$12</c:f>
              <c:numCache>
                <c:formatCode>"€"#,##0_);[Red]\("€"#,##0\)</c:formatCode>
                <c:ptCount val="11"/>
                <c:pt idx="0">
                  <c:v>0</c:v>
                </c:pt>
                <c:pt idx="1">
                  <c:v>20400</c:v>
                </c:pt>
                <c:pt idx="2">
                  <c:v>40800</c:v>
                </c:pt>
                <c:pt idx="3">
                  <c:v>61200</c:v>
                </c:pt>
                <c:pt idx="4">
                  <c:v>81600</c:v>
                </c:pt>
                <c:pt idx="5">
                  <c:v>102000</c:v>
                </c:pt>
                <c:pt idx="6">
                  <c:v>122400</c:v>
                </c:pt>
                <c:pt idx="7">
                  <c:v>142800</c:v>
                </c:pt>
                <c:pt idx="8">
                  <c:v>163200</c:v>
                </c:pt>
                <c:pt idx="9">
                  <c:v>183600</c:v>
                </c:pt>
                <c:pt idx="10">
                  <c:v>204000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AD-EB4C-A9E6-9EA8C6E42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895984"/>
        <c:axId val="411897944"/>
      </c:lineChart>
      <c:catAx>
        <c:axId val="41189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Número de ventas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897944"/>
        <c:crosses val="autoZero"/>
        <c:auto val="1"/>
        <c:lblAlgn val="ctr"/>
        <c:lblOffset val="100"/>
        <c:noMultiLvlLbl val="0"/>
      </c:catAx>
      <c:valAx>
        <c:axId val="41189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€&quot;#,##0_);[Red]\(&quot;€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89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3E911-5C80-4733-A392-0407FE1448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C481A6-4687-4CC9-B0C3-69654313CE41}">
      <dgm:prSet/>
      <dgm:spPr/>
      <dgm:t>
        <a:bodyPr/>
        <a:lstStyle/>
        <a:p>
          <a:r>
            <a:rPr lang="es-ES"/>
            <a:t>Comunicación detallada del entorno del portador</a:t>
          </a:r>
          <a:endParaRPr lang="en-US"/>
        </a:p>
      </dgm:t>
    </dgm:pt>
    <dgm:pt modelId="{AFED1FBC-0680-44ED-AB34-6A21A74DC604}" type="parTrans" cxnId="{56CACEEB-BEFC-4C7F-A54D-FDDAFBB7BB7D}">
      <dgm:prSet/>
      <dgm:spPr/>
      <dgm:t>
        <a:bodyPr/>
        <a:lstStyle/>
        <a:p>
          <a:endParaRPr lang="en-US"/>
        </a:p>
      </dgm:t>
    </dgm:pt>
    <dgm:pt modelId="{2D472814-669D-425B-907C-88778543E45C}" type="sibTrans" cxnId="{56CACEEB-BEFC-4C7F-A54D-FDDAFBB7BB7D}">
      <dgm:prSet/>
      <dgm:spPr/>
      <dgm:t>
        <a:bodyPr/>
        <a:lstStyle/>
        <a:p>
          <a:endParaRPr lang="en-US"/>
        </a:p>
      </dgm:t>
    </dgm:pt>
    <dgm:pt modelId="{3014CA77-6732-4171-AB14-72B9AF9E44EF}">
      <dgm:prSet/>
      <dgm:spPr/>
      <dgm:t>
        <a:bodyPr/>
        <a:lstStyle/>
        <a:p>
          <a:r>
            <a:rPr lang="es-ES"/>
            <a:t>Reconocimiento de comercios e Identificación de productos</a:t>
          </a:r>
          <a:endParaRPr lang="en-US"/>
        </a:p>
      </dgm:t>
    </dgm:pt>
    <dgm:pt modelId="{7A26425D-9B04-4921-9CF4-AE3430B0A85B}" type="parTrans" cxnId="{905B24E4-B3D3-4C8F-9A5F-D961CF020DA9}">
      <dgm:prSet/>
      <dgm:spPr/>
      <dgm:t>
        <a:bodyPr/>
        <a:lstStyle/>
        <a:p>
          <a:endParaRPr lang="en-US"/>
        </a:p>
      </dgm:t>
    </dgm:pt>
    <dgm:pt modelId="{344A6438-7EF7-43BA-BCE8-8D71BA69568A}" type="sibTrans" cxnId="{905B24E4-B3D3-4C8F-9A5F-D961CF020DA9}">
      <dgm:prSet/>
      <dgm:spPr/>
      <dgm:t>
        <a:bodyPr/>
        <a:lstStyle/>
        <a:p>
          <a:endParaRPr lang="en-US"/>
        </a:p>
      </dgm:t>
    </dgm:pt>
    <dgm:pt modelId="{BB8B85D0-27F2-43F3-8CC3-DFD2F13CC89D}">
      <dgm:prSet/>
      <dgm:spPr/>
      <dgm:t>
        <a:bodyPr/>
        <a:lstStyle/>
        <a:p>
          <a:r>
            <a:rPr lang="es-ES"/>
            <a:t>Traducción de textos de cualquier idioma</a:t>
          </a:r>
          <a:endParaRPr lang="en-US"/>
        </a:p>
      </dgm:t>
    </dgm:pt>
    <dgm:pt modelId="{51B4307F-9CB7-499B-AF35-44C265373175}" type="parTrans" cxnId="{E2533098-72B2-4B78-B44C-B14EED7EAA2C}">
      <dgm:prSet/>
      <dgm:spPr/>
      <dgm:t>
        <a:bodyPr/>
        <a:lstStyle/>
        <a:p>
          <a:endParaRPr lang="en-US"/>
        </a:p>
      </dgm:t>
    </dgm:pt>
    <dgm:pt modelId="{4A9583D2-886E-4929-84FF-7DC3FD02946E}" type="sibTrans" cxnId="{E2533098-72B2-4B78-B44C-B14EED7EAA2C}">
      <dgm:prSet/>
      <dgm:spPr/>
      <dgm:t>
        <a:bodyPr/>
        <a:lstStyle/>
        <a:p>
          <a:endParaRPr lang="en-US"/>
        </a:p>
      </dgm:t>
    </dgm:pt>
    <dgm:pt modelId="{865582FC-3879-FC44-B7CB-79458B50C2ED}" type="pres">
      <dgm:prSet presAssocID="{7083E911-5C80-4733-A392-0407FE144874}" presName="vert0" presStyleCnt="0">
        <dgm:presLayoutVars>
          <dgm:dir/>
          <dgm:animOne val="branch"/>
          <dgm:animLvl val="lvl"/>
        </dgm:presLayoutVars>
      </dgm:prSet>
      <dgm:spPr/>
    </dgm:pt>
    <dgm:pt modelId="{4C10EABA-BB99-6043-810C-4A6C35153828}" type="pres">
      <dgm:prSet presAssocID="{3CC481A6-4687-4CC9-B0C3-69654313CE41}" presName="thickLine" presStyleLbl="alignNode1" presStyleIdx="0" presStyleCnt="3"/>
      <dgm:spPr/>
    </dgm:pt>
    <dgm:pt modelId="{61F573EF-2BF3-8046-A5AB-1AB4E24DED51}" type="pres">
      <dgm:prSet presAssocID="{3CC481A6-4687-4CC9-B0C3-69654313CE41}" presName="horz1" presStyleCnt="0"/>
      <dgm:spPr/>
    </dgm:pt>
    <dgm:pt modelId="{CAC77BB9-3BEC-5943-B33F-8884E3A3F627}" type="pres">
      <dgm:prSet presAssocID="{3CC481A6-4687-4CC9-B0C3-69654313CE41}" presName="tx1" presStyleLbl="revTx" presStyleIdx="0" presStyleCnt="3"/>
      <dgm:spPr/>
    </dgm:pt>
    <dgm:pt modelId="{FCE62ECC-8B03-FD4A-9A39-B6120DED9FFE}" type="pres">
      <dgm:prSet presAssocID="{3CC481A6-4687-4CC9-B0C3-69654313CE41}" presName="vert1" presStyleCnt="0"/>
      <dgm:spPr/>
    </dgm:pt>
    <dgm:pt modelId="{6AE2EFBD-BE77-184F-B2CF-0840A2F252A8}" type="pres">
      <dgm:prSet presAssocID="{3014CA77-6732-4171-AB14-72B9AF9E44EF}" presName="thickLine" presStyleLbl="alignNode1" presStyleIdx="1" presStyleCnt="3"/>
      <dgm:spPr/>
    </dgm:pt>
    <dgm:pt modelId="{9DC5E077-9310-E14B-9173-859A0A901F82}" type="pres">
      <dgm:prSet presAssocID="{3014CA77-6732-4171-AB14-72B9AF9E44EF}" presName="horz1" presStyleCnt="0"/>
      <dgm:spPr/>
    </dgm:pt>
    <dgm:pt modelId="{D37A5126-EDC4-D84A-BA20-5E5545596A45}" type="pres">
      <dgm:prSet presAssocID="{3014CA77-6732-4171-AB14-72B9AF9E44EF}" presName="tx1" presStyleLbl="revTx" presStyleIdx="1" presStyleCnt="3"/>
      <dgm:spPr/>
    </dgm:pt>
    <dgm:pt modelId="{2CF758B3-B07C-4E48-8B04-F0A3ECFB9FE9}" type="pres">
      <dgm:prSet presAssocID="{3014CA77-6732-4171-AB14-72B9AF9E44EF}" presName="vert1" presStyleCnt="0"/>
      <dgm:spPr/>
    </dgm:pt>
    <dgm:pt modelId="{E303F3C9-6224-B24E-A3C4-776A31D53A4C}" type="pres">
      <dgm:prSet presAssocID="{BB8B85D0-27F2-43F3-8CC3-DFD2F13CC89D}" presName="thickLine" presStyleLbl="alignNode1" presStyleIdx="2" presStyleCnt="3"/>
      <dgm:spPr/>
    </dgm:pt>
    <dgm:pt modelId="{326C4818-7F92-9141-B21C-6E7C931CBF4A}" type="pres">
      <dgm:prSet presAssocID="{BB8B85D0-27F2-43F3-8CC3-DFD2F13CC89D}" presName="horz1" presStyleCnt="0"/>
      <dgm:spPr/>
    </dgm:pt>
    <dgm:pt modelId="{7ED18DEA-64DD-4B41-ABE7-E5392A3A74F2}" type="pres">
      <dgm:prSet presAssocID="{BB8B85D0-27F2-43F3-8CC3-DFD2F13CC89D}" presName="tx1" presStyleLbl="revTx" presStyleIdx="2" presStyleCnt="3"/>
      <dgm:spPr/>
    </dgm:pt>
    <dgm:pt modelId="{D18D8639-43FF-934E-96DD-2259A34BC2D1}" type="pres">
      <dgm:prSet presAssocID="{BB8B85D0-27F2-43F3-8CC3-DFD2F13CC89D}" presName="vert1" presStyleCnt="0"/>
      <dgm:spPr/>
    </dgm:pt>
  </dgm:ptLst>
  <dgm:cxnLst>
    <dgm:cxn modelId="{47DC7738-0B0E-4940-A89A-9A4F684170E0}" type="presOf" srcId="{3014CA77-6732-4171-AB14-72B9AF9E44EF}" destId="{D37A5126-EDC4-D84A-BA20-5E5545596A45}" srcOrd="0" destOrd="0" presId="urn:microsoft.com/office/officeart/2008/layout/LinedList"/>
    <dgm:cxn modelId="{84BAC84A-252B-5245-8FC0-115E0E3DC82C}" type="presOf" srcId="{7083E911-5C80-4733-A392-0407FE144874}" destId="{865582FC-3879-FC44-B7CB-79458B50C2ED}" srcOrd="0" destOrd="0" presId="urn:microsoft.com/office/officeart/2008/layout/LinedList"/>
    <dgm:cxn modelId="{BEDEB15E-FCCD-E245-9F84-1A1850B49D22}" type="presOf" srcId="{3CC481A6-4687-4CC9-B0C3-69654313CE41}" destId="{CAC77BB9-3BEC-5943-B33F-8884E3A3F627}" srcOrd="0" destOrd="0" presId="urn:microsoft.com/office/officeart/2008/layout/LinedList"/>
    <dgm:cxn modelId="{E2533098-72B2-4B78-B44C-B14EED7EAA2C}" srcId="{7083E911-5C80-4733-A392-0407FE144874}" destId="{BB8B85D0-27F2-43F3-8CC3-DFD2F13CC89D}" srcOrd="2" destOrd="0" parTransId="{51B4307F-9CB7-499B-AF35-44C265373175}" sibTransId="{4A9583D2-886E-4929-84FF-7DC3FD02946E}"/>
    <dgm:cxn modelId="{D7DF82A0-D2AB-734F-B011-94E980E04382}" type="presOf" srcId="{BB8B85D0-27F2-43F3-8CC3-DFD2F13CC89D}" destId="{7ED18DEA-64DD-4B41-ABE7-E5392A3A74F2}" srcOrd="0" destOrd="0" presId="urn:microsoft.com/office/officeart/2008/layout/LinedList"/>
    <dgm:cxn modelId="{905B24E4-B3D3-4C8F-9A5F-D961CF020DA9}" srcId="{7083E911-5C80-4733-A392-0407FE144874}" destId="{3014CA77-6732-4171-AB14-72B9AF9E44EF}" srcOrd="1" destOrd="0" parTransId="{7A26425D-9B04-4921-9CF4-AE3430B0A85B}" sibTransId="{344A6438-7EF7-43BA-BCE8-8D71BA69568A}"/>
    <dgm:cxn modelId="{56CACEEB-BEFC-4C7F-A54D-FDDAFBB7BB7D}" srcId="{7083E911-5C80-4733-A392-0407FE144874}" destId="{3CC481A6-4687-4CC9-B0C3-69654313CE41}" srcOrd="0" destOrd="0" parTransId="{AFED1FBC-0680-44ED-AB34-6A21A74DC604}" sibTransId="{2D472814-669D-425B-907C-88778543E45C}"/>
    <dgm:cxn modelId="{8F487E10-83DA-F245-B13F-BA6FA06D8D68}" type="presParOf" srcId="{865582FC-3879-FC44-B7CB-79458B50C2ED}" destId="{4C10EABA-BB99-6043-810C-4A6C35153828}" srcOrd="0" destOrd="0" presId="urn:microsoft.com/office/officeart/2008/layout/LinedList"/>
    <dgm:cxn modelId="{85519029-9059-4542-8F50-C1F448CF938D}" type="presParOf" srcId="{865582FC-3879-FC44-B7CB-79458B50C2ED}" destId="{61F573EF-2BF3-8046-A5AB-1AB4E24DED51}" srcOrd="1" destOrd="0" presId="urn:microsoft.com/office/officeart/2008/layout/LinedList"/>
    <dgm:cxn modelId="{6A760BEB-87AF-6148-BD59-9AF4C3FA49FA}" type="presParOf" srcId="{61F573EF-2BF3-8046-A5AB-1AB4E24DED51}" destId="{CAC77BB9-3BEC-5943-B33F-8884E3A3F627}" srcOrd="0" destOrd="0" presId="urn:microsoft.com/office/officeart/2008/layout/LinedList"/>
    <dgm:cxn modelId="{6A0C5630-4B45-1A46-B153-969AF91C71BE}" type="presParOf" srcId="{61F573EF-2BF3-8046-A5AB-1AB4E24DED51}" destId="{FCE62ECC-8B03-FD4A-9A39-B6120DED9FFE}" srcOrd="1" destOrd="0" presId="urn:microsoft.com/office/officeart/2008/layout/LinedList"/>
    <dgm:cxn modelId="{1163ECC1-819A-AD44-A6C3-AE072FEE1EED}" type="presParOf" srcId="{865582FC-3879-FC44-B7CB-79458B50C2ED}" destId="{6AE2EFBD-BE77-184F-B2CF-0840A2F252A8}" srcOrd="2" destOrd="0" presId="urn:microsoft.com/office/officeart/2008/layout/LinedList"/>
    <dgm:cxn modelId="{079BEF41-BEB0-384D-B29A-05FE5DD636CE}" type="presParOf" srcId="{865582FC-3879-FC44-B7CB-79458B50C2ED}" destId="{9DC5E077-9310-E14B-9173-859A0A901F82}" srcOrd="3" destOrd="0" presId="urn:microsoft.com/office/officeart/2008/layout/LinedList"/>
    <dgm:cxn modelId="{6C375CDE-1A0E-E741-850A-285C250F49AC}" type="presParOf" srcId="{9DC5E077-9310-E14B-9173-859A0A901F82}" destId="{D37A5126-EDC4-D84A-BA20-5E5545596A45}" srcOrd="0" destOrd="0" presId="urn:microsoft.com/office/officeart/2008/layout/LinedList"/>
    <dgm:cxn modelId="{770D7CB1-8716-DF41-A468-3CA46FAD8F4C}" type="presParOf" srcId="{9DC5E077-9310-E14B-9173-859A0A901F82}" destId="{2CF758B3-B07C-4E48-8B04-F0A3ECFB9FE9}" srcOrd="1" destOrd="0" presId="urn:microsoft.com/office/officeart/2008/layout/LinedList"/>
    <dgm:cxn modelId="{FF5135ED-BB27-7649-8852-9DD7313B32DD}" type="presParOf" srcId="{865582FC-3879-FC44-B7CB-79458B50C2ED}" destId="{E303F3C9-6224-B24E-A3C4-776A31D53A4C}" srcOrd="4" destOrd="0" presId="urn:microsoft.com/office/officeart/2008/layout/LinedList"/>
    <dgm:cxn modelId="{71399207-5555-BF4D-9016-69CBD4EA3FDA}" type="presParOf" srcId="{865582FC-3879-FC44-B7CB-79458B50C2ED}" destId="{326C4818-7F92-9141-B21C-6E7C931CBF4A}" srcOrd="5" destOrd="0" presId="urn:microsoft.com/office/officeart/2008/layout/LinedList"/>
    <dgm:cxn modelId="{0C8BA69F-5CCD-1748-8FD0-B240A21763E0}" type="presParOf" srcId="{326C4818-7F92-9141-B21C-6E7C931CBF4A}" destId="{7ED18DEA-64DD-4B41-ABE7-E5392A3A74F2}" srcOrd="0" destOrd="0" presId="urn:microsoft.com/office/officeart/2008/layout/LinedList"/>
    <dgm:cxn modelId="{1A18DF2B-07AD-B642-ACBC-D18F828AD3B5}" type="presParOf" srcId="{326C4818-7F92-9141-B21C-6E7C931CBF4A}" destId="{D18D8639-43FF-934E-96DD-2259A34BC2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1AB6B-F987-4FC4-AF51-5F1F322C93B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BCF0B3-F66D-4BDF-943D-115834EBF9C2}">
      <dgm:prSet/>
      <dgm:spPr/>
      <dgm:t>
        <a:bodyPr/>
        <a:lstStyle/>
        <a:p>
          <a:r>
            <a:rPr lang="es-ES" dirty="0"/>
            <a:t>Ventas Directas de Dispositivos</a:t>
          </a:r>
          <a:r>
            <a:rPr lang="en-US" dirty="0"/>
            <a:t> </a:t>
          </a:r>
        </a:p>
      </dgm:t>
    </dgm:pt>
    <dgm:pt modelId="{31C605D4-45E5-49F6-886B-00850E0A3C49}" type="parTrans" cxnId="{12E0A5E8-EE82-40B9-93E6-685BFE6E4B4C}">
      <dgm:prSet/>
      <dgm:spPr/>
      <dgm:t>
        <a:bodyPr/>
        <a:lstStyle/>
        <a:p>
          <a:endParaRPr lang="en-US"/>
        </a:p>
      </dgm:t>
    </dgm:pt>
    <dgm:pt modelId="{D2754248-293D-43D1-9935-B91CE235E8B3}" type="sibTrans" cxnId="{12E0A5E8-EE82-40B9-93E6-685BFE6E4B4C}">
      <dgm:prSet/>
      <dgm:spPr/>
      <dgm:t>
        <a:bodyPr/>
        <a:lstStyle/>
        <a:p>
          <a:endParaRPr lang="en-US"/>
        </a:p>
      </dgm:t>
    </dgm:pt>
    <dgm:pt modelId="{09FDEBE1-D1EE-4D9F-8202-039BD7B388DF}">
      <dgm:prSet/>
      <dgm:spPr/>
      <dgm:t>
        <a:bodyPr/>
        <a:lstStyle/>
        <a:p>
          <a:r>
            <a:rPr lang="es-ES"/>
            <a:t>Programas de Afiliación y Colaboraciones</a:t>
          </a:r>
          <a:r>
            <a:rPr lang="en-US"/>
            <a:t> </a:t>
          </a:r>
        </a:p>
      </dgm:t>
    </dgm:pt>
    <dgm:pt modelId="{19A9B7BC-2199-4CB8-8E6B-BF9BA466034C}" type="parTrans" cxnId="{0C16BE75-623D-43C7-B69F-74D2BC736382}">
      <dgm:prSet/>
      <dgm:spPr/>
      <dgm:t>
        <a:bodyPr/>
        <a:lstStyle/>
        <a:p>
          <a:endParaRPr lang="en-US"/>
        </a:p>
      </dgm:t>
    </dgm:pt>
    <dgm:pt modelId="{78ED8051-C2D1-453E-A168-7288C94626EC}" type="sibTrans" cxnId="{0C16BE75-623D-43C7-B69F-74D2BC736382}">
      <dgm:prSet/>
      <dgm:spPr/>
      <dgm:t>
        <a:bodyPr/>
        <a:lstStyle/>
        <a:p>
          <a:endParaRPr lang="en-US"/>
        </a:p>
      </dgm:t>
    </dgm:pt>
    <dgm:pt modelId="{E1BF572D-B5BF-FE45-A01C-0B9ED83C0D8D}">
      <dgm:prSet/>
      <dgm:spPr/>
      <dgm:t>
        <a:bodyPr/>
        <a:lstStyle/>
        <a:p>
          <a:r>
            <a:rPr lang="es-ES"/>
            <a:t>Suscripciones </a:t>
          </a:r>
          <a:endParaRPr lang="en-US"/>
        </a:p>
      </dgm:t>
    </dgm:pt>
    <dgm:pt modelId="{F58E0467-0B28-3B41-B81D-052D5A852B8A}" type="parTrans" cxnId="{33A6587B-A54C-7A41-927C-8C7EA42C4E8A}">
      <dgm:prSet/>
      <dgm:spPr/>
      <dgm:t>
        <a:bodyPr/>
        <a:lstStyle/>
        <a:p>
          <a:endParaRPr lang="en-US"/>
        </a:p>
      </dgm:t>
    </dgm:pt>
    <dgm:pt modelId="{10BDC0AC-1B40-A849-B40C-00D5EF712A21}" type="sibTrans" cxnId="{33A6587B-A54C-7A41-927C-8C7EA42C4E8A}">
      <dgm:prSet/>
      <dgm:spPr/>
      <dgm:t>
        <a:bodyPr/>
        <a:lstStyle/>
        <a:p>
          <a:endParaRPr lang="en-US"/>
        </a:p>
      </dgm:t>
    </dgm:pt>
    <dgm:pt modelId="{04EA62B4-3D4E-7B4F-92ED-BEC16C779CEE}" type="pres">
      <dgm:prSet presAssocID="{D351AB6B-F987-4FC4-AF51-5F1F322C93B6}" presName="outerComposite" presStyleCnt="0">
        <dgm:presLayoutVars>
          <dgm:chMax val="5"/>
          <dgm:dir/>
          <dgm:resizeHandles val="exact"/>
        </dgm:presLayoutVars>
      </dgm:prSet>
      <dgm:spPr/>
    </dgm:pt>
    <dgm:pt modelId="{2E6FD738-B146-B649-AC03-4735EA01DE52}" type="pres">
      <dgm:prSet presAssocID="{D351AB6B-F987-4FC4-AF51-5F1F322C93B6}" presName="dummyMaxCanvas" presStyleCnt="0">
        <dgm:presLayoutVars/>
      </dgm:prSet>
      <dgm:spPr/>
    </dgm:pt>
    <dgm:pt modelId="{8D9BB0C2-DFA6-AF41-9659-DC4B7C4320E8}" type="pres">
      <dgm:prSet presAssocID="{D351AB6B-F987-4FC4-AF51-5F1F322C93B6}" presName="ThreeNodes_1" presStyleLbl="node1" presStyleIdx="0" presStyleCnt="3">
        <dgm:presLayoutVars>
          <dgm:bulletEnabled val="1"/>
        </dgm:presLayoutVars>
      </dgm:prSet>
      <dgm:spPr/>
    </dgm:pt>
    <dgm:pt modelId="{2A6A7BB5-FCC5-A244-BC04-A9DC24854FE9}" type="pres">
      <dgm:prSet presAssocID="{D351AB6B-F987-4FC4-AF51-5F1F322C93B6}" presName="ThreeNodes_2" presStyleLbl="node1" presStyleIdx="1" presStyleCnt="3">
        <dgm:presLayoutVars>
          <dgm:bulletEnabled val="1"/>
        </dgm:presLayoutVars>
      </dgm:prSet>
      <dgm:spPr/>
    </dgm:pt>
    <dgm:pt modelId="{068B29B5-554F-E843-B799-C0DB564BECAF}" type="pres">
      <dgm:prSet presAssocID="{D351AB6B-F987-4FC4-AF51-5F1F322C93B6}" presName="ThreeNodes_3" presStyleLbl="node1" presStyleIdx="2" presStyleCnt="3">
        <dgm:presLayoutVars>
          <dgm:bulletEnabled val="1"/>
        </dgm:presLayoutVars>
      </dgm:prSet>
      <dgm:spPr/>
    </dgm:pt>
    <dgm:pt modelId="{5D61CFFF-FBB4-8C47-9295-EB3BE0C7FC46}" type="pres">
      <dgm:prSet presAssocID="{D351AB6B-F987-4FC4-AF51-5F1F322C93B6}" presName="ThreeConn_1-2" presStyleLbl="fgAccFollowNode1" presStyleIdx="0" presStyleCnt="2">
        <dgm:presLayoutVars>
          <dgm:bulletEnabled val="1"/>
        </dgm:presLayoutVars>
      </dgm:prSet>
      <dgm:spPr/>
    </dgm:pt>
    <dgm:pt modelId="{C92AF2BF-B985-8249-95F5-599BCCB7EEB2}" type="pres">
      <dgm:prSet presAssocID="{D351AB6B-F987-4FC4-AF51-5F1F322C93B6}" presName="ThreeConn_2-3" presStyleLbl="fgAccFollowNode1" presStyleIdx="1" presStyleCnt="2">
        <dgm:presLayoutVars>
          <dgm:bulletEnabled val="1"/>
        </dgm:presLayoutVars>
      </dgm:prSet>
      <dgm:spPr/>
    </dgm:pt>
    <dgm:pt modelId="{9400F4EE-EC5D-444D-934E-5AE04D5A7FC8}" type="pres">
      <dgm:prSet presAssocID="{D351AB6B-F987-4FC4-AF51-5F1F322C93B6}" presName="ThreeNodes_1_text" presStyleLbl="node1" presStyleIdx="2" presStyleCnt="3">
        <dgm:presLayoutVars>
          <dgm:bulletEnabled val="1"/>
        </dgm:presLayoutVars>
      </dgm:prSet>
      <dgm:spPr/>
    </dgm:pt>
    <dgm:pt modelId="{BA0CFD72-2E62-CB4D-AE09-C0630CA6CF5F}" type="pres">
      <dgm:prSet presAssocID="{D351AB6B-F987-4FC4-AF51-5F1F322C93B6}" presName="ThreeNodes_2_text" presStyleLbl="node1" presStyleIdx="2" presStyleCnt="3">
        <dgm:presLayoutVars>
          <dgm:bulletEnabled val="1"/>
        </dgm:presLayoutVars>
      </dgm:prSet>
      <dgm:spPr/>
    </dgm:pt>
    <dgm:pt modelId="{FC77230C-6C48-F848-A1ED-168D75E124D7}" type="pres">
      <dgm:prSet presAssocID="{D351AB6B-F987-4FC4-AF51-5F1F322C93B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7A3F838-5267-D84D-A6CD-BB349FC80163}" type="presOf" srcId="{09FDEBE1-D1EE-4D9F-8202-039BD7B388DF}" destId="{BA0CFD72-2E62-CB4D-AE09-C0630CA6CF5F}" srcOrd="1" destOrd="0" presId="urn:microsoft.com/office/officeart/2005/8/layout/vProcess5"/>
    <dgm:cxn modelId="{E9338E57-A670-6D48-9D37-2C3741AB180E}" type="presOf" srcId="{D2754248-293D-43D1-9935-B91CE235E8B3}" destId="{5D61CFFF-FBB4-8C47-9295-EB3BE0C7FC46}" srcOrd="0" destOrd="0" presId="urn:microsoft.com/office/officeart/2005/8/layout/vProcess5"/>
    <dgm:cxn modelId="{F74EF76D-0031-3C43-A9C0-E6EB915B42F8}" type="presOf" srcId="{55BCF0B3-F66D-4BDF-943D-115834EBF9C2}" destId="{9400F4EE-EC5D-444D-934E-5AE04D5A7FC8}" srcOrd="1" destOrd="0" presId="urn:microsoft.com/office/officeart/2005/8/layout/vProcess5"/>
    <dgm:cxn modelId="{0C16BE75-623D-43C7-B69F-74D2BC736382}" srcId="{D351AB6B-F987-4FC4-AF51-5F1F322C93B6}" destId="{09FDEBE1-D1EE-4D9F-8202-039BD7B388DF}" srcOrd="1" destOrd="0" parTransId="{19A9B7BC-2199-4CB8-8E6B-BF9BA466034C}" sibTransId="{78ED8051-C2D1-453E-A168-7288C94626EC}"/>
    <dgm:cxn modelId="{33A6587B-A54C-7A41-927C-8C7EA42C4E8A}" srcId="{D351AB6B-F987-4FC4-AF51-5F1F322C93B6}" destId="{E1BF572D-B5BF-FE45-A01C-0B9ED83C0D8D}" srcOrd="2" destOrd="0" parTransId="{F58E0467-0B28-3B41-B81D-052D5A852B8A}" sibTransId="{10BDC0AC-1B40-A849-B40C-00D5EF712A21}"/>
    <dgm:cxn modelId="{E1026F8B-D4D7-C34C-883E-3DC03CDF9F60}" type="presOf" srcId="{09FDEBE1-D1EE-4D9F-8202-039BD7B388DF}" destId="{2A6A7BB5-FCC5-A244-BC04-A9DC24854FE9}" srcOrd="0" destOrd="0" presId="urn:microsoft.com/office/officeart/2005/8/layout/vProcess5"/>
    <dgm:cxn modelId="{A9A1598D-40AF-1D45-B713-7E1658AD71E8}" type="presOf" srcId="{E1BF572D-B5BF-FE45-A01C-0B9ED83C0D8D}" destId="{068B29B5-554F-E843-B799-C0DB564BECAF}" srcOrd="0" destOrd="0" presId="urn:microsoft.com/office/officeart/2005/8/layout/vProcess5"/>
    <dgm:cxn modelId="{93FD29AC-43B3-C340-9635-8D479C974633}" type="presOf" srcId="{E1BF572D-B5BF-FE45-A01C-0B9ED83C0D8D}" destId="{FC77230C-6C48-F848-A1ED-168D75E124D7}" srcOrd="1" destOrd="0" presId="urn:microsoft.com/office/officeart/2005/8/layout/vProcess5"/>
    <dgm:cxn modelId="{26E5BBB9-8375-D54B-B747-B03E13CDA768}" type="presOf" srcId="{55BCF0B3-F66D-4BDF-943D-115834EBF9C2}" destId="{8D9BB0C2-DFA6-AF41-9659-DC4B7C4320E8}" srcOrd="0" destOrd="0" presId="urn:microsoft.com/office/officeart/2005/8/layout/vProcess5"/>
    <dgm:cxn modelId="{59EC4FBC-FB0D-3947-B93C-7103B692323A}" type="presOf" srcId="{78ED8051-C2D1-453E-A168-7288C94626EC}" destId="{C92AF2BF-B985-8249-95F5-599BCCB7EEB2}" srcOrd="0" destOrd="0" presId="urn:microsoft.com/office/officeart/2005/8/layout/vProcess5"/>
    <dgm:cxn modelId="{12E0A5E8-EE82-40B9-93E6-685BFE6E4B4C}" srcId="{D351AB6B-F987-4FC4-AF51-5F1F322C93B6}" destId="{55BCF0B3-F66D-4BDF-943D-115834EBF9C2}" srcOrd="0" destOrd="0" parTransId="{31C605D4-45E5-49F6-886B-00850E0A3C49}" sibTransId="{D2754248-293D-43D1-9935-B91CE235E8B3}"/>
    <dgm:cxn modelId="{A7FEA3F5-49AC-4442-9B6B-C26D103CD869}" type="presOf" srcId="{D351AB6B-F987-4FC4-AF51-5F1F322C93B6}" destId="{04EA62B4-3D4E-7B4F-92ED-BEC16C779CEE}" srcOrd="0" destOrd="0" presId="urn:microsoft.com/office/officeart/2005/8/layout/vProcess5"/>
    <dgm:cxn modelId="{26363BFB-4C71-1148-83AE-522C7CB4ED93}" type="presParOf" srcId="{04EA62B4-3D4E-7B4F-92ED-BEC16C779CEE}" destId="{2E6FD738-B146-B649-AC03-4735EA01DE52}" srcOrd="0" destOrd="0" presId="urn:microsoft.com/office/officeart/2005/8/layout/vProcess5"/>
    <dgm:cxn modelId="{EC30979C-4781-CD48-B59E-30BA513113DC}" type="presParOf" srcId="{04EA62B4-3D4E-7B4F-92ED-BEC16C779CEE}" destId="{8D9BB0C2-DFA6-AF41-9659-DC4B7C4320E8}" srcOrd="1" destOrd="0" presId="urn:microsoft.com/office/officeart/2005/8/layout/vProcess5"/>
    <dgm:cxn modelId="{FD4CE104-3C3A-5242-90DE-CA31E93C65CA}" type="presParOf" srcId="{04EA62B4-3D4E-7B4F-92ED-BEC16C779CEE}" destId="{2A6A7BB5-FCC5-A244-BC04-A9DC24854FE9}" srcOrd="2" destOrd="0" presId="urn:microsoft.com/office/officeart/2005/8/layout/vProcess5"/>
    <dgm:cxn modelId="{54CC1C2D-95F9-544B-9E76-60A626589C0B}" type="presParOf" srcId="{04EA62B4-3D4E-7B4F-92ED-BEC16C779CEE}" destId="{068B29B5-554F-E843-B799-C0DB564BECAF}" srcOrd="3" destOrd="0" presId="urn:microsoft.com/office/officeart/2005/8/layout/vProcess5"/>
    <dgm:cxn modelId="{6571ED8D-4BD7-3D46-8EE3-65F0E8493E79}" type="presParOf" srcId="{04EA62B4-3D4E-7B4F-92ED-BEC16C779CEE}" destId="{5D61CFFF-FBB4-8C47-9295-EB3BE0C7FC46}" srcOrd="4" destOrd="0" presId="urn:microsoft.com/office/officeart/2005/8/layout/vProcess5"/>
    <dgm:cxn modelId="{EE2714A7-AFE3-7947-9EEA-443E32BA08D6}" type="presParOf" srcId="{04EA62B4-3D4E-7B4F-92ED-BEC16C779CEE}" destId="{C92AF2BF-B985-8249-95F5-599BCCB7EEB2}" srcOrd="5" destOrd="0" presId="urn:microsoft.com/office/officeart/2005/8/layout/vProcess5"/>
    <dgm:cxn modelId="{2C622D43-511E-3248-9B15-075F284FF901}" type="presParOf" srcId="{04EA62B4-3D4E-7B4F-92ED-BEC16C779CEE}" destId="{9400F4EE-EC5D-444D-934E-5AE04D5A7FC8}" srcOrd="6" destOrd="0" presId="urn:microsoft.com/office/officeart/2005/8/layout/vProcess5"/>
    <dgm:cxn modelId="{F8C6EB4F-8786-1044-88B9-EF738D8492B2}" type="presParOf" srcId="{04EA62B4-3D4E-7B4F-92ED-BEC16C779CEE}" destId="{BA0CFD72-2E62-CB4D-AE09-C0630CA6CF5F}" srcOrd="7" destOrd="0" presId="urn:microsoft.com/office/officeart/2005/8/layout/vProcess5"/>
    <dgm:cxn modelId="{1246E431-8EEB-6E4D-8A0A-58181977CF76}" type="presParOf" srcId="{04EA62B4-3D4E-7B4F-92ED-BEC16C779CEE}" destId="{FC77230C-6C48-F848-A1ED-168D75E124D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C2B2E1-9BD6-45BD-B1E4-0181DE4B5EE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262184-1BF8-4963-AE7B-B52D37B072DD}">
      <dgm:prSet/>
      <dgm:spPr/>
      <dgm:t>
        <a:bodyPr/>
        <a:lstStyle/>
        <a:p>
          <a:r>
            <a:rPr lang="en-US"/>
            <a:t>Oportunidad</a:t>
          </a:r>
        </a:p>
      </dgm:t>
    </dgm:pt>
    <dgm:pt modelId="{DBCCB699-5EEF-4F0A-AB5F-7AF7AA7C8E4E}" type="parTrans" cxnId="{139E3D19-8E23-4C6D-85E5-1541F616D7F3}">
      <dgm:prSet/>
      <dgm:spPr/>
      <dgm:t>
        <a:bodyPr/>
        <a:lstStyle/>
        <a:p>
          <a:endParaRPr lang="en-US"/>
        </a:p>
      </dgm:t>
    </dgm:pt>
    <dgm:pt modelId="{B0D0B228-02CB-4DE7-AF79-CC30950DD296}" type="sibTrans" cxnId="{139E3D19-8E23-4C6D-85E5-1541F616D7F3}">
      <dgm:prSet/>
      <dgm:spPr/>
      <dgm:t>
        <a:bodyPr/>
        <a:lstStyle/>
        <a:p>
          <a:endParaRPr lang="en-US"/>
        </a:p>
      </dgm:t>
    </dgm:pt>
    <dgm:pt modelId="{A6FA3693-BC9F-4313-B4D1-196E5F951085}">
      <dgm:prSet/>
      <dgm:spPr/>
      <dgm:t>
        <a:bodyPr/>
        <a:lstStyle/>
        <a:p>
          <a:r>
            <a:rPr lang="en-US"/>
            <a:t>Riesgos</a:t>
          </a:r>
        </a:p>
      </dgm:t>
    </dgm:pt>
    <dgm:pt modelId="{041B16D4-39E4-464D-9B24-EA6E5FEBD349}" type="parTrans" cxnId="{4C7B38E7-7F9F-48CA-833F-AACB0FDFE24B}">
      <dgm:prSet/>
      <dgm:spPr/>
      <dgm:t>
        <a:bodyPr/>
        <a:lstStyle/>
        <a:p>
          <a:endParaRPr lang="en-US"/>
        </a:p>
      </dgm:t>
    </dgm:pt>
    <dgm:pt modelId="{2753B3B4-B5A3-44F2-8280-DC0ED4B2DF27}" type="sibTrans" cxnId="{4C7B38E7-7F9F-48CA-833F-AACB0FDFE24B}">
      <dgm:prSet/>
      <dgm:spPr/>
      <dgm:t>
        <a:bodyPr/>
        <a:lstStyle/>
        <a:p>
          <a:endParaRPr lang="en-US"/>
        </a:p>
      </dgm:t>
    </dgm:pt>
    <dgm:pt modelId="{BF3241D3-4FE8-4C0F-AE35-DBBC9A8D757F}">
      <dgm:prSet/>
      <dgm:spPr/>
      <dgm:t>
        <a:bodyPr/>
        <a:lstStyle/>
        <a:p>
          <a:r>
            <a:rPr lang="en-US"/>
            <a:t>Puntos Fuertes</a:t>
          </a:r>
        </a:p>
      </dgm:t>
    </dgm:pt>
    <dgm:pt modelId="{4D2B5797-9CAC-41A3-A80B-437EA42EA23B}" type="parTrans" cxnId="{52C26CFF-A30B-40CA-B829-701EE1CBDF1E}">
      <dgm:prSet/>
      <dgm:spPr/>
      <dgm:t>
        <a:bodyPr/>
        <a:lstStyle/>
        <a:p>
          <a:endParaRPr lang="en-US"/>
        </a:p>
      </dgm:t>
    </dgm:pt>
    <dgm:pt modelId="{B4A61F31-6492-4D0B-9A2D-90F438AC4127}" type="sibTrans" cxnId="{52C26CFF-A30B-40CA-B829-701EE1CBDF1E}">
      <dgm:prSet/>
      <dgm:spPr/>
      <dgm:t>
        <a:bodyPr/>
        <a:lstStyle/>
        <a:p>
          <a:endParaRPr lang="en-US"/>
        </a:p>
      </dgm:t>
    </dgm:pt>
    <dgm:pt modelId="{AB891506-FFD7-44AF-B064-7C3CC002D710}">
      <dgm:prSet/>
      <dgm:spPr/>
      <dgm:t>
        <a:bodyPr/>
        <a:lstStyle/>
        <a:p>
          <a:r>
            <a:rPr lang="en-US"/>
            <a:t>Rentabilidad</a:t>
          </a:r>
        </a:p>
      </dgm:t>
    </dgm:pt>
    <dgm:pt modelId="{419AC0C1-BB42-422F-9B0C-D9DA31934CBA}" type="parTrans" cxnId="{8BA17482-91F9-48DF-84BC-657A567ED943}">
      <dgm:prSet/>
      <dgm:spPr/>
      <dgm:t>
        <a:bodyPr/>
        <a:lstStyle/>
        <a:p>
          <a:endParaRPr lang="en-US"/>
        </a:p>
      </dgm:t>
    </dgm:pt>
    <dgm:pt modelId="{B524F1BC-B535-47A3-B462-7AAF3214ACB0}" type="sibTrans" cxnId="{8BA17482-91F9-48DF-84BC-657A567ED943}">
      <dgm:prSet/>
      <dgm:spPr/>
      <dgm:t>
        <a:bodyPr/>
        <a:lstStyle/>
        <a:p>
          <a:endParaRPr lang="en-US"/>
        </a:p>
      </dgm:t>
    </dgm:pt>
    <dgm:pt modelId="{6F9F2EC4-BA06-5143-ABC7-4A7BC78F1CF3}" type="pres">
      <dgm:prSet presAssocID="{FAC2B2E1-9BD6-45BD-B1E4-0181DE4B5EEC}" presName="matrix" presStyleCnt="0">
        <dgm:presLayoutVars>
          <dgm:chMax val="1"/>
          <dgm:dir/>
          <dgm:resizeHandles val="exact"/>
        </dgm:presLayoutVars>
      </dgm:prSet>
      <dgm:spPr/>
    </dgm:pt>
    <dgm:pt modelId="{531D1D25-2B30-034D-B132-07B0339ACD3D}" type="pres">
      <dgm:prSet presAssocID="{FAC2B2E1-9BD6-45BD-B1E4-0181DE4B5EEC}" presName="diamond" presStyleLbl="bgShp" presStyleIdx="0" presStyleCnt="1"/>
      <dgm:spPr/>
    </dgm:pt>
    <dgm:pt modelId="{8DA1153F-36CA-9947-8CA9-9074EF718E00}" type="pres">
      <dgm:prSet presAssocID="{FAC2B2E1-9BD6-45BD-B1E4-0181DE4B5EE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164322-789C-4B46-8087-3CA27340D683}" type="pres">
      <dgm:prSet presAssocID="{FAC2B2E1-9BD6-45BD-B1E4-0181DE4B5EE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B2EF6D-0D67-4F4F-A4E5-7367F6FDE43F}" type="pres">
      <dgm:prSet presAssocID="{FAC2B2E1-9BD6-45BD-B1E4-0181DE4B5EE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1E52A4F-C5FF-6848-9EF0-3EF8FB0319E8}" type="pres">
      <dgm:prSet presAssocID="{FAC2B2E1-9BD6-45BD-B1E4-0181DE4B5EE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552F11-D5AD-E74F-AE93-F48035E45887}" type="presOf" srcId="{A6FA3693-BC9F-4313-B4D1-196E5F951085}" destId="{97164322-789C-4B46-8087-3CA27340D683}" srcOrd="0" destOrd="0" presId="urn:microsoft.com/office/officeart/2005/8/layout/matrix3"/>
    <dgm:cxn modelId="{139E3D19-8E23-4C6D-85E5-1541F616D7F3}" srcId="{FAC2B2E1-9BD6-45BD-B1E4-0181DE4B5EEC}" destId="{AE262184-1BF8-4963-AE7B-B52D37B072DD}" srcOrd="0" destOrd="0" parTransId="{DBCCB699-5EEF-4F0A-AB5F-7AF7AA7C8E4E}" sibTransId="{B0D0B228-02CB-4DE7-AF79-CC30950DD296}"/>
    <dgm:cxn modelId="{A7D57424-4F09-3542-86E3-F8AA7D99AB2E}" type="presOf" srcId="{AE262184-1BF8-4963-AE7B-B52D37B072DD}" destId="{8DA1153F-36CA-9947-8CA9-9074EF718E00}" srcOrd="0" destOrd="0" presId="urn:microsoft.com/office/officeart/2005/8/layout/matrix3"/>
    <dgm:cxn modelId="{0815DB3C-4227-C941-9563-22C6A3BE3AAF}" type="presOf" srcId="{FAC2B2E1-9BD6-45BD-B1E4-0181DE4B5EEC}" destId="{6F9F2EC4-BA06-5143-ABC7-4A7BC78F1CF3}" srcOrd="0" destOrd="0" presId="urn:microsoft.com/office/officeart/2005/8/layout/matrix3"/>
    <dgm:cxn modelId="{9993AD7D-B379-B344-90E7-18DC43C73143}" type="presOf" srcId="{AB891506-FFD7-44AF-B064-7C3CC002D710}" destId="{91E52A4F-C5FF-6848-9EF0-3EF8FB0319E8}" srcOrd="0" destOrd="0" presId="urn:microsoft.com/office/officeart/2005/8/layout/matrix3"/>
    <dgm:cxn modelId="{8BA17482-91F9-48DF-84BC-657A567ED943}" srcId="{FAC2B2E1-9BD6-45BD-B1E4-0181DE4B5EEC}" destId="{AB891506-FFD7-44AF-B064-7C3CC002D710}" srcOrd="3" destOrd="0" parTransId="{419AC0C1-BB42-422F-9B0C-D9DA31934CBA}" sibTransId="{B524F1BC-B535-47A3-B462-7AAF3214ACB0}"/>
    <dgm:cxn modelId="{796781A8-4D27-2743-BD31-D89DBC9A7084}" type="presOf" srcId="{BF3241D3-4FE8-4C0F-AE35-DBBC9A8D757F}" destId="{62B2EF6D-0D67-4F4F-A4E5-7367F6FDE43F}" srcOrd="0" destOrd="0" presId="urn:microsoft.com/office/officeart/2005/8/layout/matrix3"/>
    <dgm:cxn modelId="{4C7B38E7-7F9F-48CA-833F-AACB0FDFE24B}" srcId="{FAC2B2E1-9BD6-45BD-B1E4-0181DE4B5EEC}" destId="{A6FA3693-BC9F-4313-B4D1-196E5F951085}" srcOrd="1" destOrd="0" parTransId="{041B16D4-39E4-464D-9B24-EA6E5FEBD349}" sibTransId="{2753B3B4-B5A3-44F2-8280-DC0ED4B2DF27}"/>
    <dgm:cxn modelId="{52C26CFF-A30B-40CA-B829-701EE1CBDF1E}" srcId="{FAC2B2E1-9BD6-45BD-B1E4-0181DE4B5EEC}" destId="{BF3241D3-4FE8-4C0F-AE35-DBBC9A8D757F}" srcOrd="2" destOrd="0" parTransId="{4D2B5797-9CAC-41A3-A80B-437EA42EA23B}" sibTransId="{B4A61F31-6492-4D0B-9A2D-90F438AC4127}"/>
    <dgm:cxn modelId="{E7941DFF-FC18-584F-A7CB-6D6D4D3446B3}" type="presParOf" srcId="{6F9F2EC4-BA06-5143-ABC7-4A7BC78F1CF3}" destId="{531D1D25-2B30-034D-B132-07B0339ACD3D}" srcOrd="0" destOrd="0" presId="urn:microsoft.com/office/officeart/2005/8/layout/matrix3"/>
    <dgm:cxn modelId="{A716D056-A667-B54C-BA81-7D5D0043DB8E}" type="presParOf" srcId="{6F9F2EC4-BA06-5143-ABC7-4A7BC78F1CF3}" destId="{8DA1153F-36CA-9947-8CA9-9074EF718E00}" srcOrd="1" destOrd="0" presId="urn:microsoft.com/office/officeart/2005/8/layout/matrix3"/>
    <dgm:cxn modelId="{5A4E95FC-0E08-0141-A98B-A39A6699DDE4}" type="presParOf" srcId="{6F9F2EC4-BA06-5143-ABC7-4A7BC78F1CF3}" destId="{97164322-789C-4B46-8087-3CA27340D683}" srcOrd="2" destOrd="0" presId="urn:microsoft.com/office/officeart/2005/8/layout/matrix3"/>
    <dgm:cxn modelId="{F5FC2F22-B5A2-AB4C-8E71-7B48F310983D}" type="presParOf" srcId="{6F9F2EC4-BA06-5143-ABC7-4A7BC78F1CF3}" destId="{62B2EF6D-0D67-4F4F-A4E5-7367F6FDE43F}" srcOrd="3" destOrd="0" presId="urn:microsoft.com/office/officeart/2005/8/layout/matrix3"/>
    <dgm:cxn modelId="{A267A704-DDFF-D141-8320-F58D885161C2}" type="presParOf" srcId="{6F9F2EC4-BA06-5143-ABC7-4A7BC78F1CF3}" destId="{91E52A4F-C5FF-6848-9EF0-3EF8FB0319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2B2BE1-75FC-4407-AAAD-1B202A74F9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A32926-7CFA-4011-B7F1-AFA10121A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Estamos aquí para responder todas sus preguntas.</a:t>
          </a:r>
          <a:endParaRPr lang="en-US"/>
        </a:p>
      </dgm:t>
    </dgm:pt>
    <dgm:pt modelId="{239233C2-D945-4F1B-BC72-A8203FDA60F0}" type="parTrans" cxnId="{6251551D-97E0-4744-A1ED-3D500B97F612}">
      <dgm:prSet/>
      <dgm:spPr/>
      <dgm:t>
        <a:bodyPr/>
        <a:lstStyle/>
        <a:p>
          <a:endParaRPr lang="en-US"/>
        </a:p>
      </dgm:t>
    </dgm:pt>
    <dgm:pt modelId="{7359ED2C-8903-4AEC-BA2D-48FE73793057}" type="sibTrans" cxnId="{6251551D-97E0-4744-A1ED-3D500B97F612}">
      <dgm:prSet/>
      <dgm:spPr/>
      <dgm:t>
        <a:bodyPr/>
        <a:lstStyle/>
        <a:p>
          <a:endParaRPr lang="en-US"/>
        </a:p>
      </dgm:t>
    </dgm:pt>
    <dgm:pt modelId="{4EC6820E-50A3-4316-9AD4-86FE47D85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</a:t>
          </a:r>
          <a:r>
            <a:rPr lang="en-US" b="1"/>
            <a:t>Jose María Gálvez:</a:t>
          </a:r>
          <a:r>
            <a:rPr lang="en-US"/>
            <a:t> josxmag16@gmail.com</a:t>
          </a:r>
        </a:p>
      </dgm:t>
    </dgm:pt>
    <dgm:pt modelId="{867843AB-F8C2-4AE7-954C-AD68830647DD}" type="parTrans" cxnId="{EA150FCD-C7FA-476D-B5D9-1E62A987735C}">
      <dgm:prSet/>
      <dgm:spPr/>
      <dgm:t>
        <a:bodyPr/>
        <a:lstStyle/>
        <a:p>
          <a:endParaRPr lang="en-US"/>
        </a:p>
      </dgm:t>
    </dgm:pt>
    <dgm:pt modelId="{A660C8C8-1390-4DBD-92CE-2B390C73CF0C}" type="sibTrans" cxnId="{EA150FCD-C7FA-476D-B5D9-1E62A987735C}">
      <dgm:prSet/>
      <dgm:spPr/>
      <dgm:t>
        <a:bodyPr/>
        <a:lstStyle/>
        <a:p>
          <a:endParaRPr lang="en-US"/>
        </a:p>
      </dgm:t>
    </dgm:pt>
    <dgm:pt modelId="{0170AD54-D751-42EF-A7CE-C29D5C166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</a:t>
          </a:r>
          <a:r>
            <a:rPr lang="en-US" b="1"/>
            <a:t>Daniel Rodríguez:</a:t>
          </a:r>
          <a:r>
            <a:rPr lang="en-US"/>
            <a:t> darodr21@ucm.es</a:t>
          </a:r>
        </a:p>
      </dgm:t>
    </dgm:pt>
    <dgm:pt modelId="{6EE167D9-1732-432D-8B0F-C8BACD2707C9}" type="parTrans" cxnId="{8D247C67-0F6D-42D4-9A4F-38C08D1E1824}">
      <dgm:prSet/>
      <dgm:spPr/>
      <dgm:t>
        <a:bodyPr/>
        <a:lstStyle/>
        <a:p>
          <a:endParaRPr lang="en-US"/>
        </a:p>
      </dgm:t>
    </dgm:pt>
    <dgm:pt modelId="{AA10A0B7-C055-4E68-83F5-8844A4DE9715}" type="sibTrans" cxnId="{8D247C67-0F6D-42D4-9A4F-38C08D1E1824}">
      <dgm:prSet/>
      <dgm:spPr/>
      <dgm:t>
        <a:bodyPr/>
        <a:lstStyle/>
        <a:p>
          <a:endParaRPr lang="en-US"/>
        </a:p>
      </dgm:t>
    </dgm:pt>
    <dgm:pt modelId="{37379357-EAE3-4E62-85ED-69AD7E83E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📞 </a:t>
          </a:r>
          <a:r>
            <a:rPr lang="en-US" b="1"/>
            <a:t>Teléfono:</a:t>
          </a:r>
          <a:r>
            <a:rPr lang="en-US"/>
            <a:t> +34 606 12 89 73</a:t>
          </a:r>
        </a:p>
      </dgm:t>
    </dgm:pt>
    <dgm:pt modelId="{272EED1D-5437-47CE-87A9-E68EDE6CCD7B}" type="parTrans" cxnId="{309F1C2F-8C4E-4AEF-A0F0-66A082CD843F}">
      <dgm:prSet/>
      <dgm:spPr/>
      <dgm:t>
        <a:bodyPr/>
        <a:lstStyle/>
        <a:p>
          <a:endParaRPr lang="en-US"/>
        </a:p>
      </dgm:t>
    </dgm:pt>
    <dgm:pt modelId="{DB8B1DAD-B288-456C-B7D5-9D7B9235293C}" type="sibTrans" cxnId="{309F1C2F-8C4E-4AEF-A0F0-66A082CD843F}">
      <dgm:prSet/>
      <dgm:spPr/>
      <dgm:t>
        <a:bodyPr/>
        <a:lstStyle/>
        <a:p>
          <a:endParaRPr lang="en-US"/>
        </a:p>
      </dgm:t>
    </dgm:pt>
    <dgm:pt modelId="{7269B840-4236-44DB-8F20-5E2DDB9B8994}" type="pres">
      <dgm:prSet presAssocID="{382B2BE1-75FC-4407-AAAD-1B202A74F922}" presName="root" presStyleCnt="0">
        <dgm:presLayoutVars>
          <dgm:dir/>
          <dgm:resizeHandles val="exact"/>
        </dgm:presLayoutVars>
      </dgm:prSet>
      <dgm:spPr/>
    </dgm:pt>
    <dgm:pt modelId="{322AE9CD-5404-48BB-91B9-8E26B21CBE39}" type="pres">
      <dgm:prSet presAssocID="{AEA32926-7CFA-4011-B7F1-AFA10121AB2E}" presName="compNode" presStyleCnt="0"/>
      <dgm:spPr/>
    </dgm:pt>
    <dgm:pt modelId="{7495E0C7-5D3A-4522-9422-AB65EC1DF078}" type="pres">
      <dgm:prSet presAssocID="{AEA32926-7CFA-4011-B7F1-AFA10121AB2E}" presName="bgRect" presStyleLbl="bgShp" presStyleIdx="0" presStyleCnt="4"/>
      <dgm:spPr/>
    </dgm:pt>
    <dgm:pt modelId="{41764451-56D3-49A5-A660-322EC3D7F3D1}" type="pres">
      <dgm:prSet presAssocID="{AEA32926-7CFA-4011-B7F1-AFA10121AB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B7434F3-CAD2-42DD-9816-3AF56C0E1F13}" type="pres">
      <dgm:prSet presAssocID="{AEA32926-7CFA-4011-B7F1-AFA10121AB2E}" presName="spaceRect" presStyleCnt="0"/>
      <dgm:spPr/>
    </dgm:pt>
    <dgm:pt modelId="{7B112C7D-A3C1-403C-BDEF-103E962FC892}" type="pres">
      <dgm:prSet presAssocID="{AEA32926-7CFA-4011-B7F1-AFA10121AB2E}" presName="parTx" presStyleLbl="revTx" presStyleIdx="0" presStyleCnt="4">
        <dgm:presLayoutVars>
          <dgm:chMax val="0"/>
          <dgm:chPref val="0"/>
        </dgm:presLayoutVars>
      </dgm:prSet>
      <dgm:spPr/>
    </dgm:pt>
    <dgm:pt modelId="{978A7411-C45C-4FD5-8FF2-748ED2255B95}" type="pres">
      <dgm:prSet presAssocID="{7359ED2C-8903-4AEC-BA2D-48FE73793057}" presName="sibTrans" presStyleCnt="0"/>
      <dgm:spPr/>
    </dgm:pt>
    <dgm:pt modelId="{07B51AC6-7D5C-4D65-976A-4F696BB12461}" type="pres">
      <dgm:prSet presAssocID="{4EC6820E-50A3-4316-9AD4-86FE47D8554B}" presName="compNode" presStyleCnt="0"/>
      <dgm:spPr/>
    </dgm:pt>
    <dgm:pt modelId="{AB934598-1366-420F-8ACF-E236A4EAE8C9}" type="pres">
      <dgm:prSet presAssocID="{4EC6820E-50A3-4316-9AD4-86FE47D8554B}" presName="bgRect" presStyleLbl="bgShp" presStyleIdx="1" presStyleCnt="4"/>
      <dgm:spPr/>
    </dgm:pt>
    <dgm:pt modelId="{E78B53B8-ADCD-4161-B5B8-8FD588FF3C9E}" type="pres">
      <dgm:prSet presAssocID="{4EC6820E-50A3-4316-9AD4-86FE47D855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A561ACD-8BDE-45AF-AED7-0E5561F231C5}" type="pres">
      <dgm:prSet presAssocID="{4EC6820E-50A3-4316-9AD4-86FE47D8554B}" presName="spaceRect" presStyleCnt="0"/>
      <dgm:spPr/>
    </dgm:pt>
    <dgm:pt modelId="{2E5DBE0A-1030-4092-9DA7-EBB4127D41C0}" type="pres">
      <dgm:prSet presAssocID="{4EC6820E-50A3-4316-9AD4-86FE47D8554B}" presName="parTx" presStyleLbl="revTx" presStyleIdx="1" presStyleCnt="4">
        <dgm:presLayoutVars>
          <dgm:chMax val="0"/>
          <dgm:chPref val="0"/>
        </dgm:presLayoutVars>
      </dgm:prSet>
      <dgm:spPr/>
    </dgm:pt>
    <dgm:pt modelId="{BA6794E5-2406-47EC-9162-350B2F1DDFE1}" type="pres">
      <dgm:prSet presAssocID="{A660C8C8-1390-4DBD-92CE-2B390C73CF0C}" presName="sibTrans" presStyleCnt="0"/>
      <dgm:spPr/>
    </dgm:pt>
    <dgm:pt modelId="{26CF36AB-9981-4EA5-B9B2-89CC5E97761A}" type="pres">
      <dgm:prSet presAssocID="{0170AD54-D751-42EF-A7CE-C29D5C166ABB}" presName="compNode" presStyleCnt="0"/>
      <dgm:spPr/>
    </dgm:pt>
    <dgm:pt modelId="{7F7F992E-3AA5-4766-90C2-00FFDFFA28C6}" type="pres">
      <dgm:prSet presAssocID="{0170AD54-D751-42EF-A7CE-C29D5C166ABB}" presName="bgRect" presStyleLbl="bgShp" presStyleIdx="2" presStyleCnt="4"/>
      <dgm:spPr/>
    </dgm:pt>
    <dgm:pt modelId="{EE535633-8E17-4E9E-98CA-70A235EBED96}" type="pres">
      <dgm:prSet presAssocID="{0170AD54-D751-42EF-A7CE-C29D5C166A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27F4D81-1BD3-4AAE-BB2E-F436E678E2D5}" type="pres">
      <dgm:prSet presAssocID="{0170AD54-D751-42EF-A7CE-C29D5C166ABB}" presName="spaceRect" presStyleCnt="0"/>
      <dgm:spPr/>
    </dgm:pt>
    <dgm:pt modelId="{B2987B01-6E24-4545-835B-D924E99636DB}" type="pres">
      <dgm:prSet presAssocID="{0170AD54-D751-42EF-A7CE-C29D5C166ABB}" presName="parTx" presStyleLbl="revTx" presStyleIdx="2" presStyleCnt="4">
        <dgm:presLayoutVars>
          <dgm:chMax val="0"/>
          <dgm:chPref val="0"/>
        </dgm:presLayoutVars>
      </dgm:prSet>
      <dgm:spPr/>
    </dgm:pt>
    <dgm:pt modelId="{13BBAEC2-168B-40A5-83DB-1B0EB2F49788}" type="pres">
      <dgm:prSet presAssocID="{AA10A0B7-C055-4E68-83F5-8844A4DE9715}" presName="sibTrans" presStyleCnt="0"/>
      <dgm:spPr/>
    </dgm:pt>
    <dgm:pt modelId="{1204502F-6498-4922-B43F-485B10C5C502}" type="pres">
      <dgm:prSet presAssocID="{37379357-EAE3-4E62-85ED-69AD7E83E2B4}" presName="compNode" presStyleCnt="0"/>
      <dgm:spPr/>
    </dgm:pt>
    <dgm:pt modelId="{4F7399B4-68F2-4326-9211-4E2A283A0CD2}" type="pres">
      <dgm:prSet presAssocID="{37379357-EAE3-4E62-85ED-69AD7E83E2B4}" presName="bgRect" presStyleLbl="bgShp" presStyleIdx="3" presStyleCnt="4"/>
      <dgm:spPr/>
    </dgm:pt>
    <dgm:pt modelId="{EBD2D9F3-3961-422A-8311-B46C162084D6}" type="pres">
      <dgm:prSet presAssocID="{37379357-EAE3-4E62-85ED-69AD7E83E2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899653-EC31-49DE-BF4A-52E5BB6F0BEB}" type="pres">
      <dgm:prSet presAssocID="{37379357-EAE3-4E62-85ED-69AD7E83E2B4}" presName="spaceRect" presStyleCnt="0"/>
      <dgm:spPr/>
    </dgm:pt>
    <dgm:pt modelId="{9C2DF823-20E6-41A7-9B5E-32C2AD35179A}" type="pres">
      <dgm:prSet presAssocID="{37379357-EAE3-4E62-85ED-69AD7E83E2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51551D-97E0-4744-A1ED-3D500B97F612}" srcId="{382B2BE1-75FC-4407-AAAD-1B202A74F922}" destId="{AEA32926-7CFA-4011-B7F1-AFA10121AB2E}" srcOrd="0" destOrd="0" parTransId="{239233C2-D945-4F1B-BC72-A8203FDA60F0}" sibTransId="{7359ED2C-8903-4AEC-BA2D-48FE73793057}"/>
    <dgm:cxn modelId="{309F1C2F-8C4E-4AEF-A0F0-66A082CD843F}" srcId="{382B2BE1-75FC-4407-AAAD-1B202A74F922}" destId="{37379357-EAE3-4E62-85ED-69AD7E83E2B4}" srcOrd="3" destOrd="0" parTransId="{272EED1D-5437-47CE-87A9-E68EDE6CCD7B}" sibTransId="{DB8B1DAD-B288-456C-B7D5-9D7B9235293C}"/>
    <dgm:cxn modelId="{4E60E237-C47E-4490-8871-7EAFE4B675C8}" type="presOf" srcId="{4EC6820E-50A3-4316-9AD4-86FE47D8554B}" destId="{2E5DBE0A-1030-4092-9DA7-EBB4127D41C0}" srcOrd="0" destOrd="0" presId="urn:microsoft.com/office/officeart/2018/2/layout/IconVerticalSolidList"/>
    <dgm:cxn modelId="{BD322758-1098-41B0-8B14-A6E5EE9A3541}" type="presOf" srcId="{AEA32926-7CFA-4011-B7F1-AFA10121AB2E}" destId="{7B112C7D-A3C1-403C-BDEF-103E962FC892}" srcOrd="0" destOrd="0" presId="urn:microsoft.com/office/officeart/2018/2/layout/IconVerticalSolidList"/>
    <dgm:cxn modelId="{8324FD5D-3B7F-47B1-971B-A45FCB480B83}" type="presOf" srcId="{0170AD54-D751-42EF-A7CE-C29D5C166ABB}" destId="{B2987B01-6E24-4545-835B-D924E99636DB}" srcOrd="0" destOrd="0" presId="urn:microsoft.com/office/officeart/2018/2/layout/IconVerticalSolidList"/>
    <dgm:cxn modelId="{8D247C67-0F6D-42D4-9A4F-38C08D1E1824}" srcId="{382B2BE1-75FC-4407-AAAD-1B202A74F922}" destId="{0170AD54-D751-42EF-A7CE-C29D5C166ABB}" srcOrd="2" destOrd="0" parTransId="{6EE167D9-1732-432D-8B0F-C8BACD2707C9}" sibTransId="{AA10A0B7-C055-4E68-83F5-8844A4DE9715}"/>
    <dgm:cxn modelId="{262DB0BC-97B2-4B10-9146-58AAC2961F47}" type="presOf" srcId="{382B2BE1-75FC-4407-AAAD-1B202A74F922}" destId="{7269B840-4236-44DB-8F20-5E2DDB9B8994}" srcOrd="0" destOrd="0" presId="urn:microsoft.com/office/officeart/2018/2/layout/IconVerticalSolidList"/>
    <dgm:cxn modelId="{EA150FCD-C7FA-476D-B5D9-1E62A987735C}" srcId="{382B2BE1-75FC-4407-AAAD-1B202A74F922}" destId="{4EC6820E-50A3-4316-9AD4-86FE47D8554B}" srcOrd="1" destOrd="0" parTransId="{867843AB-F8C2-4AE7-954C-AD68830647DD}" sibTransId="{A660C8C8-1390-4DBD-92CE-2B390C73CF0C}"/>
    <dgm:cxn modelId="{8EF2EEE6-5DBF-4A9B-B4CB-602736A526FC}" type="presOf" srcId="{37379357-EAE3-4E62-85ED-69AD7E83E2B4}" destId="{9C2DF823-20E6-41A7-9B5E-32C2AD35179A}" srcOrd="0" destOrd="0" presId="urn:microsoft.com/office/officeart/2018/2/layout/IconVerticalSolidList"/>
    <dgm:cxn modelId="{34F12A8E-1CEC-4BCE-A93B-B6492C4FAF42}" type="presParOf" srcId="{7269B840-4236-44DB-8F20-5E2DDB9B8994}" destId="{322AE9CD-5404-48BB-91B9-8E26B21CBE39}" srcOrd="0" destOrd="0" presId="urn:microsoft.com/office/officeart/2018/2/layout/IconVerticalSolidList"/>
    <dgm:cxn modelId="{BA126D48-53C8-4310-AEF4-091E9383E86A}" type="presParOf" srcId="{322AE9CD-5404-48BB-91B9-8E26B21CBE39}" destId="{7495E0C7-5D3A-4522-9422-AB65EC1DF078}" srcOrd="0" destOrd="0" presId="urn:microsoft.com/office/officeart/2018/2/layout/IconVerticalSolidList"/>
    <dgm:cxn modelId="{84E305DE-9581-4726-82F8-6E7F64AE6A85}" type="presParOf" srcId="{322AE9CD-5404-48BB-91B9-8E26B21CBE39}" destId="{41764451-56D3-49A5-A660-322EC3D7F3D1}" srcOrd="1" destOrd="0" presId="urn:microsoft.com/office/officeart/2018/2/layout/IconVerticalSolidList"/>
    <dgm:cxn modelId="{AFAB1F18-17C7-430E-BC41-55232BC71F20}" type="presParOf" srcId="{322AE9CD-5404-48BB-91B9-8E26B21CBE39}" destId="{FB7434F3-CAD2-42DD-9816-3AF56C0E1F13}" srcOrd="2" destOrd="0" presId="urn:microsoft.com/office/officeart/2018/2/layout/IconVerticalSolidList"/>
    <dgm:cxn modelId="{4B8A9CF5-8E49-49EB-AD87-78F61DE59E26}" type="presParOf" srcId="{322AE9CD-5404-48BB-91B9-8E26B21CBE39}" destId="{7B112C7D-A3C1-403C-BDEF-103E962FC892}" srcOrd="3" destOrd="0" presId="urn:microsoft.com/office/officeart/2018/2/layout/IconVerticalSolidList"/>
    <dgm:cxn modelId="{5DFAB6AD-5F43-4BF2-81D2-144F1BA93F1C}" type="presParOf" srcId="{7269B840-4236-44DB-8F20-5E2DDB9B8994}" destId="{978A7411-C45C-4FD5-8FF2-748ED2255B95}" srcOrd="1" destOrd="0" presId="urn:microsoft.com/office/officeart/2018/2/layout/IconVerticalSolidList"/>
    <dgm:cxn modelId="{3D941151-F458-4A62-A82D-4BC05584E148}" type="presParOf" srcId="{7269B840-4236-44DB-8F20-5E2DDB9B8994}" destId="{07B51AC6-7D5C-4D65-976A-4F696BB12461}" srcOrd="2" destOrd="0" presId="urn:microsoft.com/office/officeart/2018/2/layout/IconVerticalSolidList"/>
    <dgm:cxn modelId="{A2F8873B-194C-4DE8-9C70-985D01A5C0EB}" type="presParOf" srcId="{07B51AC6-7D5C-4D65-976A-4F696BB12461}" destId="{AB934598-1366-420F-8ACF-E236A4EAE8C9}" srcOrd="0" destOrd="0" presId="urn:microsoft.com/office/officeart/2018/2/layout/IconVerticalSolidList"/>
    <dgm:cxn modelId="{E5C2F914-A96C-4290-A5FA-17EE493B5F1B}" type="presParOf" srcId="{07B51AC6-7D5C-4D65-976A-4F696BB12461}" destId="{E78B53B8-ADCD-4161-B5B8-8FD588FF3C9E}" srcOrd="1" destOrd="0" presId="urn:microsoft.com/office/officeart/2018/2/layout/IconVerticalSolidList"/>
    <dgm:cxn modelId="{B74FA6C8-F0B5-483B-AD0C-EC8C9F900646}" type="presParOf" srcId="{07B51AC6-7D5C-4D65-976A-4F696BB12461}" destId="{5A561ACD-8BDE-45AF-AED7-0E5561F231C5}" srcOrd="2" destOrd="0" presId="urn:microsoft.com/office/officeart/2018/2/layout/IconVerticalSolidList"/>
    <dgm:cxn modelId="{F83EF274-EE21-41EE-AB43-540BBFD4696C}" type="presParOf" srcId="{07B51AC6-7D5C-4D65-976A-4F696BB12461}" destId="{2E5DBE0A-1030-4092-9DA7-EBB4127D41C0}" srcOrd="3" destOrd="0" presId="urn:microsoft.com/office/officeart/2018/2/layout/IconVerticalSolidList"/>
    <dgm:cxn modelId="{02DDDB94-1770-4F31-8AE1-DB878A3EE897}" type="presParOf" srcId="{7269B840-4236-44DB-8F20-5E2DDB9B8994}" destId="{BA6794E5-2406-47EC-9162-350B2F1DDFE1}" srcOrd="3" destOrd="0" presId="urn:microsoft.com/office/officeart/2018/2/layout/IconVerticalSolidList"/>
    <dgm:cxn modelId="{FC24D079-AAB3-4438-9A73-C0E9F68CF3DE}" type="presParOf" srcId="{7269B840-4236-44DB-8F20-5E2DDB9B8994}" destId="{26CF36AB-9981-4EA5-B9B2-89CC5E97761A}" srcOrd="4" destOrd="0" presId="urn:microsoft.com/office/officeart/2018/2/layout/IconVerticalSolidList"/>
    <dgm:cxn modelId="{739B42C1-AD70-4DED-9A78-8B127A598E73}" type="presParOf" srcId="{26CF36AB-9981-4EA5-B9B2-89CC5E97761A}" destId="{7F7F992E-3AA5-4766-90C2-00FFDFFA28C6}" srcOrd="0" destOrd="0" presId="urn:microsoft.com/office/officeart/2018/2/layout/IconVerticalSolidList"/>
    <dgm:cxn modelId="{AF5AD963-17EB-4449-BD39-82B510250A84}" type="presParOf" srcId="{26CF36AB-9981-4EA5-B9B2-89CC5E97761A}" destId="{EE535633-8E17-4E9E-98CA-70A235EBED96}" srcOrd="1" destOrd="0" presId="urn:microsoft.com/office/officeart/2018/2/layout/IconVerticalSolidList"/>
    <dgm:cxn modelId="{58D92820-6809-42F3-AAB9-26F448215ADF}" type="presParOf" srcId="{26CF36AB-9981-4EA5-B9B2-89CC5E97761A}" destId="{427F4D81-1BD3-4AAE-BB2E-F436E678E2D5}" srcOrd="2" destOrd="0" presId="urn:microsoft.com/office/officeart/2018/2/layout/IconVerticalSolidList"/>
    <dgm:cxn modelId="{6FEA4C8C-294D-496D-846F-34ED75E1CF33}" type="presParOf" srcId="{26CF36AB-9981-4EA5-B9B2-89CC5E97761A}" destId="{B2987B01-6E24-4545-835B-D924E99636DB}" srcOrd="3" destOrd="0" presId="urn:microsoft.com/office/officeart/2018/2/layout/IconVerticalSolidList"/>
    <dgm:cxn modelId="{957CCE46-F0B8-4E16-9BAF-FDB5AC44800D}" type="presParOf" srcId="{7269B840-4236-44DB-8F20-5E2DDB9B8994}" destId="{13BBAEC2-168B-40A5-83DB-1B0EB2F49788}" srcOrd="5" destOrd="0" presId="urn:microsoft.com/office/officeart/2018/2/layout/IconVerticalSolidList"/>
    <dgm:cxn modelId="{DA93E61C-94A7-4E50-8BD9-8C2239145B37}" type="presParOf" srcId="{7269B840-4236-44DB-8F20-5E2DDB9B8994}" destId="{1204502F-6498-4922-B43F-485B10C5C502}" srcOrd="6" destOrd="0" presId="urn:microsoft.com/office/officeart/2018/2/layout/IconVerticalSolidList"/>
    <dgm:cxn modelId="{0395A831-8E1D-4694-A278-A0847F28288F}" type="presParOf" srcId="{1204502F-6498-4922-B43F-485B10C5C502}" destId="{4F7399B4-68F2-4326-9211-4E2A283A0CD2}" srcOrd="0" destOrd="0" presId="urn:microsoft.com/office/officeart/2018/2/layout/IconVerticalSolidList"/>
    <dgm:cxn modelId="{B08B051E-00A1-4462-8118-A97DDABE6B1C}" type="presParOf" srcId="{1204502F-6498-4922-B43F-485B10C5C502}" destId="{EBD2D9F3-3961-422A-8311-B46C162084D6}" srcOrd="1" destOrd="0" presId="urn:microsoft.com/office/officeart/2018/2/layout/IconVerticalSolidList"/>
    <dgm:cxn modelId="{196E4F7D-9E28-47FE-B412-BF3B9879802F}" type="presParOf" srcId="{1204502F-6498-4922-B43F-485B10C5C502}" destId="{E8899653-EC31-49DE-BF4A-52E5BB6F0BEB}" srcOrd="2" destOrd="0" presId="urn:microsoft.com/office/officeart/2018/2/layout/IconVerticalSolidList"/>
    <dgm:cxn modelId="{660FB9AA-F769-4A59-B4D3-F7DDC630D7AF}" type="presParOf" srcId="{1204502F-6498-4922-B43F-485B10C5C502}" destId="{9C2DF823-20E6-41A7-9B5E-32C2AD3517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0EABA-BB99-6043-810C-4A6C35153828}">
      <dsp:nvSpPr>
        <dsp:cNvPr id="0" name=""/>
        <dsp:cNvSpPr/>
      </dsp:nvSpPr>
      <dsp:spPr>
        <a:xfrm>
          <a:off x="0" y="2346"/>
          <a:ext cx="56769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7BB9-3BEC-5943-B33F-8884E3A3F627}">
      <dsp:nvSpPr>
        <dsp:cNvPr id="0" name=""/>
        <dsp:cNvSpPr/>
      </dsp:nvSpPr>
      <dsp:spPr>
        <a:xfrm>
          <a:off x="0" y="2346"/>
          <a:ext cx="5676901" cy="1600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Comunicación detallada del entorno del portador</a:t>
          </a:r>
          <a:endParaRPr lang="en-US" sz="3400" kern="1200"/>
        </a:p>
      </dsp:txBody>
      <dsp:txXfrm>
        <a:off x="0" y="2346"/>
        <a:ext cx="5676901" cy="1600314"/>
      </dsp:txXfrm>
    </dsp:sp>
    <dsp:sp modelId="{6AE2EFBD-BE77-184F-B2CF-0840A2F252A8}">
      <dsp:nvSpPr>
        <dsp:cNvPr id="0" name=""/>
        <dsp:cNvSpPr/>
      </dsp:nvSpPr>
      <dsp:spPr>
        <a:xfrm>
          <a:off x="0" y="1602661"/>
          <a:ext cx="56769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5126-EDC4-D84A-BA20-5E5545596A45}">
      <dsp:nvSpPr>
        <dsp:cNvPr id="0" name=""/>
        <dsp:cNvSpPr/>
      </dsp:nvSpPr>
      <dsp:spPr>
        <a:xfrm>
          <a:off x="0" y="1602661"/>
          <a:ext cx="5676901" cy="1600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Reconocimiento de comercios e Identificación de productos</a:t>
          </a:r>
          <a:endParaRPr lang="en-US" sz="3400" kern="1200"/>
        </a:p>
      </dsp:txBody>
      <dsp:txXfrm>
        <a:off x="0" y="1602661"/>
        <a:ext cx="5676901" cy="1600314"/>
      </dsp:txXfrm>
    </dsp:sp>
    <dsp:sp modelId="{E303F3C9-6224-B24E-A3C4-776A31D53A4C}">
      <dsp:nvSpPr>
        <dsp:cNvPr id="0" name=""/>
        <dsp:cNvSpPr/>
      </dsp:nvSpPr>
      <dsp:spPr>
        <a:xfrm>
          <a:off x="0" y="3202976"/>
          <a:ext cx="56769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18DEA-64DD-4B41-ABE7-E5392A3A74F2}">
      <dsp:nvSpPr>
        <dsp:cNvPr id="0" name=""/>
        <dsp:cNvSpPr/>
      </dsp:nvSpPr>
      <dsp:spPr>
        <a:xfrm>
          <a:off x="0" y="3202976"/>
          <a:ext cx="5676901" cy="1600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Traducción de textos de cualquier idioma</a:t>
          </a:r>
          <a:endParaRPr lang="en-US" sz="3400" kern="1200"/>
        </a:p>
      </dsp:txBody>
      <dsp:txXfrm>
        <a:off x="0" y="3202976"/>
        <a:ext cx="5676901" cy="1600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BB0C2-DFA6-AF41-9659-DC4B7C4320E8}">
      <dsp:nvSpPr>
        <dsp:cNvPr id="0" name=""/>
        <dsp:cNvSpPr/>
      </dsp:nvSpPr>
      <dsp:spPr>
        <a:xfrm>
          <a:off x="0" y="0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Ventas Directas de Dispositivos</a:t>
          </a:r>
          <a:r>
            <a:rPr lang="en-US" sz="3100" kern="1200" dirty="0"/>
            <a:t> </a:t>
          </a:r>
        </a:p>
      </dsp:txBody>
      <dsp:txXfrm>
        <a:off x="35346" y="35346"/>
        <a:ext cx="7247390" cy="1136125"/>
      </dsp:txXfrm>
    </dsp:sp>
    <dsp:sp modelId="{2A6A7BB5-FCC5-A244-BC04-A9DC24854FE9}">
      <dsp:nvSpPr>
        <dsp:cNvPr id="0" name=""/>
        <dsp:cNvSpPr/>
      </dsp:nvSpPr>
      <dsp:spPr>
        <a:xfrm>
          <a:off x="754379" y="1407953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Programas de Afiliación y Colaboraciones</a:t>
          </a:r>
          <a:r>
            <a:rPr lang="en-US" sz="3100" kern="1200"/>
            <a:t> </a:t>
          </a:r>
        </a:p>
      </dsp:txBody>
      <dsp:txXfrm>
        <a:off x="789725" y="1443299"/>
        <a:ext cx="6940136" cy="1136125"/>
      </dsp:txXfrm>
    </dsp:sp>
    <dsp:sp modelId="{068B29B5-554F-E843-B799-C0DB564BECAF}">
      <dsp:nvSpPr>
        <dsp:cNvPr id="0" name=""/>
        <dsp:cNvSpPr/>
      </dsp:nvSpPr>
      <dsp:spPr>
        <a:xfrm>
          <a:off x="1508759" y="2815907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Suscripciones </a:t>
          </a:r>
          <a:endParaRPr lang="en-US" sz="3100" kern="1200"/>
        </a:p>
      </dsp:txBody>
      <dsp:txXfrm>
        <a:off x="1544105" y="2851253"/>
        <a:ext cx="6940136" cy="1136125"/>
      </dsp:txXfrm>
    </dsp:sp>
    <dsp:sp modelId="{5D61CFFF-FBB4-8C47-9295-EB3BE0C7FC46}">
      <dsp:nvSpPr>
        <dsp:cNvPr id="0" name=""/>
        <dsp:cNvSpPr/>
      </dsp:nvSpPr>
      <dsp:spPr>
        <a:xfrm>
          <a:off x="7765208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41705" y="915169"/>
        <a:ext cx="431437" cy="590284"/>
      </dsp:txXfrm>
    </dsp:sp>
    <dsp:sp modelId="{C92AF2BF-B985-8249-95F5-599BCCB7EEB2}">
      <dsp:nvSpPr>
        <dsp:cNvPr id="0" name=""/>
        <dsp:cNvSpPr/>
      </dsp:nvSpPr>
      <dsp:spPr>
        <a:xfrm>
          <a:off x="8519588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696085" y="2315078"/>
        <a:ext cx="431437" cy="590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1D25-2B30-034D-B132-07B0339ACD3D}">
      <dsp:nvSpPr>
        <dsp:cNvPr id="0" name=""/>
        <dsp:cNvSpPr/>
      </dsp:nvSpPr>
      <dsp:spPr>
        <a:xfrm>
          <a:off x="484202" y="0"/>
          <a:ext cx="5099337" cy="509933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1153F-36CA-9947-8CA9-9074EF718E00}">
      <dsp:nvSpPr>
        <dsp:cNvPr id="0" name=""/>
        <dsp:cNvSpPr/>
      </dsp:nvSpPr>
      <dsp:spPr>
        <a:xfrm>
          <a:off x="968639" y="484437"/>
          <a:ext cx="1988741" cy="198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Oportunidad</a:t>
          </a:r>
        </a:p>
      </dsp:txBody>
      <dsp:txXfrm>
        <a:off x="1065721" y="581519"/>
        <a:ext cx="1794577" cy="1794577"/>
      </dsp:txXfrm>
    </dsp:sp>
    <dsp:sp modelId="{97164322-789C-4B46-8087-3CA27340D683}">
      <dsp:nvSpPr>
        <dsp:cNvPr id="0" name=""/>
        <dsp:cNvSpPr/>
      </dsp:nvSpPr>
      <dsp:spPr>
        <a:xfrm>
          <a:off x="3110360" y="484437"/>
          <a:ext cx="1988741" cy="198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Riesgos</a:t>
          </a:r>
        </a:p>
      </dsp:txBody>
      <dsp:txXfrm>
        <a:off x="3207442" y="581519"/>
        <a:ext cx="1794577" cy="1794577"/>
      </dsp:txXfrm>
    </dsp:sp>
    <dsp:sp modelId="{62B2EF6D-0D67-4F4F-A4E5-7367F6FDE43F}">
      <dsp:nvSpPr>
        <dsp:cNvPr id="0" name=""/>
        <dsp:cNvSpPr/>
      </dsp:nvSpPr>
      <dsp:spPr>
        <a:xfrm>
          <a:off x="968639" y="2626158"/>
          <a:ext cx="1988741" cy="198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Puntos Fuertes</a:t>
          </a:r>
        </a:p>
      </dsp:txBody>
      <dsp:txXfrm>
        <a:off x="1065721" y="2723240"/>
        <a:ext cx="1794577" cy="1794577"/>
      </dsp:txXfrm>
    </dsp:sp>
    <dsp:sp modelId="{91E52A4F-C5FF-6848-9EF0-3EF8FB0319E8}">
      <dsp:nvSpPr>
        <dsp:cNvPr id="0" name=""/>
        <dsp:cNvSpPr/>
      </dsp:nvSpPr>
      <dsp:spPr>
        <a:xfrm>
          <a:off x="3110360" y="2626158"/>
          <a:ext cx="1988741" cy="198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Rentabilidad</a:t>
          </a:r>
        </a:p>
      </dsp:txBody>
      <dsp:txXfrm>
        <a:off x="3207442" y="2723240"/>
        <a:ext cx="1794577" cy="1794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5E0C7-5D3A-4522-9422-AB65EC1DF078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64451-56D3-49A5-A660-322EC3D7F3D1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12C7D-A3C1-403C-BDEF-103E962FC892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Estamos aquí para responder todas sus preguntas.</a:t>
          </a:r>
          <a:endParaRPr lang="en-US" sz="2200" kern="1200"/>
        </a:p>
      </dsp:txBody>
      <dsp:txXfrm>
        <a:off x="1372680" y="2344"/>
        <a:ext cx="5424994" cy="1188467"/>
      </dsp:txXfrm>
    </dsp:sp>
    <dsp:sp modelId="{AB934598-1366-420F-8ACF-E236A4EAE8C9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B53B8-ADCD-4161-B5B8-8FD588FF3C9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DBE0A-1030-4092-9DA7-EBB4127D41C0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</a:t>
          </a:r>
          <a:r>
            <a:rPr lang="en-US" sz="2200" b="1" kern="1200"/>
            <a:t>Jose María Gálvez:</a:t>
          </a:r>
          <a:r>
            <a:rPr lang="en-US" sz="2200" kern="1200"/>
            <a:t> josxmag16@gmail.com</a:t>
          </a:r>
        </a:p>
      </dsp:txBody>
      <dsp:txXfrm>
        <a:off x="1372680" y="1487929"/>
        <a:ext cx="5424994" cy="1188467"/>
      </dsp:txXfrm>
    </dsp:sp>
    <dsp:sp modelId="{7F7F992E-3AA5-4766-90C2-00FFDFFA28C6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35633-8E17-4E9E-98CA-70A235EBED96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87B01-6E24-4545-835B-D924E99636DB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</a:t>
          </a:r>
          <a:r>
            <a:rPr lang="en-US" sz="2200" b="1" kern="1200"/>
            <a:t>Daniel Rodríguez:</a:t>
          </a:r>
          <a:r>
            <a:rPr lang="en-US" sz="2200" kern="1200"/>
            <a:t> darodr21@ucm.es</a:t>
          </a:r>
        </a:p>
      </dsp:txBody>
      <dsp:txXfrm>
        <a:off x="1372680" y="2973514"/>
        <a:ext cx="5424994" cy="1188467"/>
      </dsp:txXfrm>
    </dsp:sp>
    <dsp:sp modelId="{4F7399B4-68F2-4326-9211-4E2A283A0CD2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2D9F3-3961-422A-8311-B46C162084D6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DF823-20E6-41A7-9B5E-32C2AD35179A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📞 </a:t>
          </a:r>
          <a:r>
            <a:rPr lang="en-US" sz="2200" b="1" kern="1200"/>
            <a:t>Teléfono:</a:t>
          </a:r>
          <a:r>
            <a:rPr lang="en-US" sz="2200" kern="1200"/>
            <a:t> +34 606 12 89 73</a:t>
          </a:r>
        </a:p>
      </dsp:txBody>
      <dsp:txXfrm>
        <a:off x="1372680" y="4459099"/>
        <a:ext cx="5424994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0.32633</cdr:x>
      <cdr:y>0.75964</cdr:y>
    </cdr:from>
    <cdr:to>
      <cdr:x>0.42017</cdr:x>
      <cdr:y>0.95846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3179928" y="34938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8BDA-5640-5B4A-8B5A-2151C4289F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2740-FD41-0147-90FE-975795F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49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9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0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8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4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0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1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0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8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612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4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917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5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0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4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996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9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69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2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9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7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0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6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1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40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2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9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0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39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4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78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8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552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09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754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3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5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79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9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93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73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323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67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-detail-redirect/world-report-on-vision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and pink background with many cubes&#10;&#10;Description automatically generated with medium confidence">
            <a:extLst>
              <a:ext uri="{FF2B5EF4-FFF2-40B4-BE49-F238E27FC236}">
                <a16:creationId xmlns:a16="http://schemas.microsoft.com/office/drawing/2014/main" id="{17BA43BD-406E-33C5-7710-9D5474D3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9" r="37181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5BD47-17BD-11A1-78D3-6CABD38E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382" y="3872645"/>
            <a:ext cx="3020049" cy="84015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Business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7E451-073E-5283-2E7C-94317DCA2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pPr algn="ctr"/>
            <a:r>
              <a:rPr lang="en-US" sz="1100" dirty="0"/>
              <a:t>Jose María </a:t>
            </a:r>
          </a:p>
          <a:p>
            <a:pPr algn="ctr"/>
            <a:r>
              <a:rPr lang="en-US" sz="1100" dirty="0"/>
              <a:t>Gálvez Gómez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Daniel </a:t>
            </a:r>
          </a:p>
          <a:p>
            <a:pPr algn="ctr"/>
            <a:r>
              <a:rPr lang="en-US" sz="1050" dirty="0"/>
              <a:t>Rodríguez Rodríguez</a:t>
            </a:r>
            <a:endParaRPr lang="en-US" sz="1200" dirty="0"/>
          </a:p>
        </p:txBody>
      </p:sp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FEF5C51-779C-6D0D-A028-B25BEF2C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83" y="2057400"/>
            <a:ext cx="2272151" cy="22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D3189-646A-4F2D-8AF6-2CCF34A33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tore front with glass windows&#10;&#10;Description automatically generated">
            <a:extLst>
              <a:ext uri="{FF2B5EF4-FFF2-40B4-BE49-F238E27FC236}">
                <a16:creationId xmlns:a16="http://schemas.microsoft.com/office/drawing/2014/main" id="{3574528C-88EA-AB98-4039-89E9DF8C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299" r="-1" b="4415"/>
          <a:stretch/>
        </p:blipFill>
        <p:spPr>
          <a:xfrm>
            <a:off x="0" y="-3301"/>
            <a:ext cx="12192000" cy="68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1632-96A1-3F27-AC89-CA546BD9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0" y="327546"/>
            <a:ext cx="10058400" cy="563653"/>
          </a:xfrm>
        </p:spPr>
        <p:txBody>
          <a:bodyPr>
            <a:noAutofit/>
          </a:bodyPr>
          <a:lstStyle/>
          <a:p>
            <a:r>
              <a:rPr lang="es-ES" sz="3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Establecimiento, lanzamiento y costes iniciales</a:t>
            </a:r>
            <a:endParaRPr lang="en-US" sz="36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11919"/>
              </p:ext>
            </p:extLst>
          </p:nvPr>
        </p:nvGraphicFramePr>
        <p:xfrm>
          <a:off x="1180530" y="1266795"/>
          <a:ext cx="10174407" cy="4293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4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 </a:t>
                      </a:r>
                      <a:endParaRPr lang="es-ES" sz="14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Descripción de la fase</a:t>
                      </a:r>
                      <a:endParaRPr lang="es-ES" sz="14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00">
                          <a:effectLst/>
                        </a:rPr>
                        <a:t>Tiempo estimado</a:t>
                      </a:r>
                      <a:endParaRPr lang="es-ES" sz="1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Coste estimado</a:t>
                      </a:r>
                      <a:endParaRPr lang="es-ES" sz="14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3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Fase 1</a:t>
                      </a:r>
                      <a:endParaRPr lang="es-ES" sz="14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Comprende la</a:t>
                      </a:r>
                      <a:r>
                        <a:rPr lang="es-ES" sz="1800" kern="100" baseline="0" dirty="0">
                          <a:effectLst/>
                        </a:rPr>
                        <a:t> creación de la empresa</a:t>
                      </a:r>
                      <a:r>
                        <a:rPr lang="es-ES" sz="1800" kern="100" dirty="0">
                          <a:effectLst/>
                        </a:rPr>
                        <a:t>, desarrollo</a:t>
                      </a:r>
                      <a:r>
                        <a:rPr lang="es-ES" sz="1800" kern="100" baseline="0" dirty="0">
                          <a:effectLst/>
                        </a:rPr>
                        <a:t> del producto hardware</a:t>
                      </a:r>
                      <a:r>
                        <a:rPr lang="es-ES" sz="1800" kern="100" dirty="0">
                          <a:effectLst/>
                        </a:rPr>
                        <a:t> y el</a:t>
                      </a:r>
                      <a:r>
                        <a:rPr lang="es-ES" sz="1800" kern="100" baseline="0" dirty="0">
                          <a:effectLst/>
                        </a:rPr>
                        <a:t> desarrollo de la IA</a:t>
                      </a:r>
                      <a:r>
                        <a:rPr lang="es-ES" sz="1800" kern="100" dirty="0">
                          <a:effectLst/>
                        </a:rPr>
                        <a:t>, los cuales buscan la viabilidad del producto.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>
                          <a:effectLst/>
                        </a:rPr>
                        <a:t>3 meses</a:t>
                      </a:r>
                      <a:endParaRPr lang="es-ES" sz="16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>
                          <a:effectLst/>
                        </a:rPr>
                        <a:t>3.300€</a:t>
                      </a:r>
                      <a:endParaRPr lang="es-ES" sz="16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00">
                          <a:effectLst/>
                        </a:rPr>
                        <a:t>Fase 2</a:t>
                      </a:r>
                      <a:endParaRPr lang="es-ES" sz="1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Aquí ya se conoce que el producto es viable y se crea la aplicación y la página web para finalizar el MVP.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3 meses (siendo mayor en caso de requerir de ayuda externa)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45€</a:t>
                      </a:r>
                      <a:endParaRPr lang="es-ES" sz="1600" kern="1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(siendo alrededor de 20.000€ en caso de necesitar ayuda externa)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00">
                          <a:effectLst/>
                        </a:rPr>
                        <a:t>Fase 3</a:t>
                      </a:r>
                      <a:endParaRPr lang="es-ES" sz="1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Son el resto de puntos y aquí se encuentra la preparación para sacar el producto al mercado.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1 mes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6.300€</a:t>
                      </a:r>
                      <a:endParaRPr lang="es-ES" sz="1600" kern="1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(stock inicial + 1 mes de almacén)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00">
                          <a:effectLst/>
                        </a:rPr>
                        <a:t>TOTAL</a:t>
                      </a:r>
                      <a:endParaRPr lang="es-ES" sz="1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>
                          <a:effectLst/>
                        </a:rPr>
                        <a:t> </a:t>
                      </a:r>
                      <a:endParaRPr lang="es-ES" sz="16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7 meses*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00" dirty="0">
                          <a:effectLst/>
                        </a:rPr>
                        <a:t>9.645€*</a:t>
                      </a:r>
                      <a:endParaRPr lang="es-ES" sz="16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4240" marR="6424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180530" y="5552980"/>
            <a:ext cx="958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*Puede ser más tiempo en caso de ser incapaces de hacer la aplicación y con un sobrecosto de 20.000€</a:t>
            </a:r>
          </a:p>
        </p:txBody>
      </p:sp>
    </p:spTree>
    <p:extLst>
      <p:ext uri="{BB962C8B-B14F-4D97-AF65-F5344CB8AC3E}">
        <p14:creationId xmlns:p14="http://schemas.microsoft.com/office/powerpoint/2010/main" val="38794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s-ES" dirty="0"/>
              <a:t>Costes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b="1" dirty="0"/>
              <a:t>Fijos</a:t>
            </a:r>
          </a:p>
          <a:p>
            <a:pPr lvl="1"/>
            <a:r>
              <a:rPr lang="es-ES" sz="2400" dirty="0"/>
              <a:t>Infraestructura (Almacén)					                   3600€</a:t>
            </a:r>
          </a:p>
          <a:p>
            <a:pPr lvl="1"/>
            <a:r>
              <a:rPr lang="es-ES" sz="2400" dirty="0"/>
              <a:t>Salarios							29000€ / 69000€</a:t>
            </a:r>
          </a:p>
          <a:p>
            <a:pPr lvl="1"/>
            <a:r>
              <a:rPr lang="es-ES" sz="2400" dirty="0"/>
              <a:t>Otros					   			        400€</a:t>
            </a:r>
          </a:p>
          <a:p>
            <a:pPr lvl="1"/>
            <a:endParaRPr lang="es-ES" sz="2400" dirty="0"/>
          </a:p>
          <a:p>
            <a:r>
              <a:rPr lang="es-ES" sz="2800" b="1" dirty="0"/>
              <a:t>Variables</a:t>
            </a:r>
          </a:p>
          <a:p>
            <a:pPr lvl="1"/>
            <a:r>
              <a:rPr lang="es-ES" sz="2400" dirty="0"/>
              <a:t>Hardware						              	  300€/</a:t>
            </a:r>
            <a:r>
              <a:rPr lang="es-ES" sz="2400" dirty="0" err="1"/>
              <a:t>ud</a:t>
            </a:r>
            <a:endParaRPr lang="es-ES" sz="2400" dirty="0"/>
          </a:p>
          <a:p>
            <a:pPr marL="201168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Suscripción				</a:t>
            </a:r>
            <a:r>
              <a:rPr lang="es-ES" sz="2400"/>
              <a:t>                           9,91€</a:t>
            </a:r>
            <a:r>
              <a:rPr lang="es-ES" sz="2400" dirty="0"/>
              <a:t>/mes (peor casos)</a:t>
            </a:r>
          </a:p>
        </p:txBody>
      </p:sp>
    </p:spTree>
    <p:extLst>
      <p:ext uri="{BB962C8B-B14F-4D97-AF65-F5344CB8AC3E}">
        <p14:creationId xmlns:p14="http://schemas.microsoft.com/office/powerpoint/2010/main" val="96335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Precio de venta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41089"/>
              </p:ext>
            </p:extLst>
          </p:nvPr>
        </p:nvGraphicFramePr>
        <p:xfrm>
          <a:off x="1132290" y="1705287"/>
          <a:ext cx="10023390" cy="391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4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Beneficio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b="1" dirty="0"/>
                        <a:t>Hardware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Dispositivo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300€*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b="1" dirty="0"/>
                        <a:t>Software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19,99€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9,91€*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10,08€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50,43%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49,99€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29,73€*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20,26€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40,52%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6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99,99€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59,46€*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40,53€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40,52%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12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189,99€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118,92€*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71,07€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37,41%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32290" y="5654945"/>
            <a:ext cx="535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*Costes sin IVA ni otros costos relacionados con pagos</a:t>
            </a:r>
          </a:p>
        </p:txBody>
      </p:sp>
    </p:spTree>
    <p:extLst>
      <p:ext uri="{BB962C8B-B14F-4D97-AF65-F5344CB8AC3E}">
        <p14:creationId xmlns:p14="http://schemas.microsoft.com/office/powerpoint/2010/main" val="264193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muerto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377112"/>
              </p:ext>
            </p:extLst>
          </p:nvPr>
        </p:nvGraphicFramePr>
        <p:xfrm>
          <a:off x="1078173" y="1774210"/>
          <a:ext cx="9744501" cy="459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151193" y="4925146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2"/>
                </a:solidFill>
              </a:rPr>
              <a:t>41 </a:t>
            </a:r>
            <a:r>
              <a:rPr lang="es-ES" sz="2800" dirty="0" err="1">
                <a:solidFill>
                  <a:schemeClr val="accent2"/>
                </a:solidFill>
              </a:rPr>
              <a:t>uds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ó</a:t>
            </a:r>
            <a:r>
              <a:rPr lang="es-ES" sz="2800" dirty="0">
                <a:solidFill>
                  <a:schemeClr val="accent2"/>
                </a:solidFill>
              </a:rPr>
              <a:t> 41.819,59€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293064" y="358451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</a:rPr>
              <a:t>98 </a:t>
            </a:r>
            <a:r>
              <a:rPr lang="es-ES" sz="2800" dirty="0" err="1">
                <a:solidFill>
                  <a:schemeClr val="accent1"/>
                </a:solidFill>
              </a:rPr>
              <a:t>uds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ó</a:t>
            </a:r>
            <a:r>
              <a:rPr lang="es-ES" sz="2800" dirty="0">
                <a:solidFill>
                  <a:schemeClr val="accent1"/>
                </a:solidFill>
              </a:rPr>
              <a:t> 99.959,02€</a:t>
            </a:r>
          </a:p>
        </p:txBody>
      </p:sp>
    </p:spTree>
    <p:extLst>
      <p:ext uri="{BB962C8B-B14F-4D97-AF65-F5344CB8AC3E}">
        <p14:creationId xmlns:p14="http://schemas.microsoft.com/office/powerpoint/2010/main" val="47019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Ventas primer año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03564"/>
              </p:ext>
            </p:extLst>
          </p:nvPr>
        </p:nvGraphicFramePr>
        <p:xfrm>
          <a:off x="1132290" y="1705287"/>
          <a:ext cx="10023392" cy="391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r>
                        <a:rPr lang="es-ES" baseline="0" dirty="0"/>
                        <a:t> caso normal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Ventas caso</a:t>
                      </a:r>
                      <a:r>
                        <a:rPr lang="es-ES" baseline="0" dirty="0"/>
                        <a:t> conservador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Ventas caso optimista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b="1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Dispositivo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b="1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6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s-ES" dirty="0"/>
                        <a:t>12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603033" y="5623687"/>
            <a:ext cx="25234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131.849,66€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225805" y="5623686"/>
            <a:ext cx="22894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93.098,98€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632233" y="5623686"/>
            <a:ext cx="25234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162.837,88€</a:t>
            </a:r>
          </a:p>
        </p:txBody>
      </p:sp>
    </p:spTree>
    <p:extLst>
      <p:ext uri="{BB962C8B-B14F-4D97-AF65-F5344CB8AC3E}">
        <p14:creationId xmlns:p14="http://schemas.microsoft.com/office/powerpoint/2010/main" val="279308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E8BDD1-BA6D-4C57-BE22-BBE4A6F0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7669C8-6167-4A30-AD4E-0215E648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40386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EA222-869F-7D6F-4BD8-6A564300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6" y="3033013"/>
            <a:ext cx="3243046" cy="767750"/>
          </a:xfrm>
        </p:spPr>
        <p:txBody>
          <a:bodyPr anchor="t">
            <a:normAutofit/>
          </a:bodyPr>
          <a:lstStyle/>
          <a:p>
            <a:r>
              <a:rPr lang="en-US" sz="3600" dirty="0" err="1"/>
              <a:t>Conclusiones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5C2E1-74A1-F56B-7500-19671F918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6153"/>
              </p:ext>
            </p:extLst>
          </p:nvPr>
        </p:nvGraphicFramePr>
        <p:xfrm>
          <a:off x="5104894" y="867220"/>
          <a:ext cx="6067741" cy="509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37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202A3-98A1-7154-13E5-7639922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ffectLst/>
                <a:latin typeface=".SF NS"/>
              </a:rPr>
              <a:t>Gracias por su atención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8A27AD8-9B75-1844-E542-4FC5F101E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5094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8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90DC2-C89C-FF21-7489-E4856614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AI See</a:t>
            </a:r>
          </a:p>
        </p:txBody>
      </p:sp>
      <p:graphicFrame>
        <p:nvGraphicFramePr>
          <p:cNvPr id="38" name="Content Placeholder 16">
            <a:extLst>
              <a:ext uri="{FF2B5EF4-FFF2-40B4-BE49-F238E27FC236}">
                <a16:creationId xmlns:a16="http://schemas.microsoft.com/office/drawing/2014/main" id="{12BE7777-7AB6-BB2B-E161-9AC03F62E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925683"/>
              </p:ext>
            </p:extLst>
          </p:nvPr>
        </p:nvGraphicFramePr>
        <p:xfrm>
          <a:off x="1638300" y="2052361"/>
          <a:ext cx="5676901" cy="480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A black rectangular object with a camera&#10;&#10;Description automatically generated">
            <a:extLst>
              <a:ext uri="{FF2B5EF4-FFF2-40B4-BE49-F238E27FC236}">
                <a16:creationId xmlns:a16="http://schemas.microsoft.com/office/drawing/2014/main" id="{B4DE0675-205D-6809-C982-65C02A2D6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575" y="2184401"/>
            <a:ext cx="4674426" cy="44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F8AAC-E738-474F-9BE3-0E6710F2E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" y="1371599"/>
            <a:ext cx="6454313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6ED7A-52A7-72AF-2A3B-BCA377A6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033755"/>
            <a:ext cx="4237382" cy="159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Equipo Promotor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D4C97-1245-1852-71E7-440483A2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38" r="7484"/>
          <a:stretch/>
        </p:blipFill>
        <p:spPr>
          <a:xfrm>
            <a:off x="6464496" y="1371599"/>
            <a:ext cx="2848226" cy="3735239"/>
          </a:xfrm>
          <a:prstGeom prst="rect">
            <a:avLst/>
          </a:prstGeom>
        </p:spPr>
      </p:pic>
      <p:pic>
        <p:nvPicPr>
          <p:cNvPr id="15" name="Picture 14" descr="A person in a suit and tie&#10;&#10;Description automatically generated">
            <a:extLst>
              <a:ext uri="{FF2B5EF4-FFF2-40B4-BE49-F238E27FC236}">
                <a16:creationId xmlns:a16="http://schemas.microsoft.com/office/drawing/2014/main" id="{DEABB6B4-9A65-060E-2E13-9E03E4AD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22" y="1378845"/>
            <a:ext cx="2889461" cy="3735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6E146-876F-F8EC-CD77-0A55A295AE28}"/>
              </a:ext>
            </a:extLst>
          </p:cNvPr>
          <p:cNvSpPr txBox="1"/>
          <p:nvPr/>
        </p:nvSpPr>
        <p:spPr>
          <a:xfrm>
            <a:off x="6327911" y="5124313"/>
            <a:ext cx="600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Jose María Gálvez Gómez	    Daniel </a:t>
            </a:r>
            <a:r>
              <a:rPr lang="en-US" dirty="0"/>
              <a:t>Rodríguez Rodríguez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4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41000">
              <a:schemeClr val="accent1">
                <a:lumMod val="45000"/>
                <a:lumOff val="55000"/>
                <a:alpha val="57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6CBF-9D98-CD37-8F01-DD283E98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 de Ingresos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A534DB-D039-9D33-6D7B-286DD4F9B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1051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4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506C7-FAAE-A252-441F-0DB1209E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76" y="1607462"/>
            <a:ext cx="3663724" cy="20165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Competencia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113F5-55DC-4168-2A11-21490244B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9875" y="2172804"/>
            <a:ext cx="4586762" cy="1032020"/>
          </a:xfrm>
          <a:prstGeom prst="rect">
            <a:avLst/>
          </a:prstGeom>
        </p:spPr>
      </p:pic>
      <p:pic>
        <p:nvPicPr>
          <p:cNvPr id="7" name="Picture 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007B84A-4620-57E1-1379-F73D0070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50" y="3635585"/>
            <a:ext cx="4588927" cy="9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5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9940" y="928147"/>
            <a:ext cx="8610600" cy="1293028"/>
          </a:xfrm>
        </p:spPr>
        <p:txBody>
          <a:bodyPr/>
          <a:lstStyle/>
          <a:p>
            <a:pPr algn="l"/>
            <a:r>
              <a:rPr lang="es-ES" b="1" dirty="0"/>
              <a:t>Mercado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7" y="2549768"/>
            <a:ext cx="6424066" cy="42615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785361" y="129167"/>
            <a:ext cx="727299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1,5 MILLONES DE PERSONAS</a:t>
            </a:r>
          </a:p>
          <a:p>
            <a:pPr algn="ctr"/>
            <a:r>
              <a:rPr lang="es-E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EN ESPAÑA</a:t>
            </a:r>
          </a:p>
        </p:txBody>
      </p:sp>
      <p:pic>
        <p:nvPicPr>
          <p:cNvPr id="6" name="Picture 4" descr="Gráfico del aumento de nuevas personas con discapacidades visuales en todo el mundo entre 2020-2023">
            <a:hlinkClick r:id="rId3" tooltip="Pagina 25 del documento de la OMS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6" r="-12" b="1806"/>
          <a:stretch/>
        </p:blipFill>
        <p:spPr bwMode="auto">
          <a:xfrm>
            <a:off x="7272998" y="2625495"/>
            <a:ext cx="4785360" cy="4110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200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6856-A84C-08DD-1414-55FE5D5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1FEC-B5C0-517E-B7FE-A6C2F5E5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accent1"/>
                </a:solidFill>
              </a:rPr>
              <a:t>Concursos</a:t>
            </a:r>
            <a:r>
              <a:rPr lang="en-US" sz="3200" dirty="0">
                <a:solidFill>
                  <a:schemeClr val="accent1"/>
                </a:solidFill>
              </a:rPr>
              <a:t>, ferias y </a:t>
            </a:r>
            <a:r>
              <a:rPr lang="en-US" sz="3200" dirty="0" err="1">
                <a:solidFill>
                  <a:schemeClr val="accent1"/>
                </a:solidFill>
              </a:rPr>
              <a:t>revistas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especializadas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err="1">
                <a:solidFill>
                  <a:schemeClr val="accent1"/>
                </a:solidFill>
              </a:rPr>
              <a:t>Centros</a:t>
            </a:r>
            <a:r>
              <a:rPr lang="en-US" sz="3200" dirty="0">
                <a:solidFill>
                  <a:schemeClr val="accent1"/>
                </a:solidFill>
              </a:rPr>
              <a:t> de </a:t>
            </a:r>
            <a:r>
              <a:rPr lang="en-US" sz="3200" dirty="0" err="1">
                <a:solidFill>
                  <a:schemeClr val="accent1"/>
                </a:solidFill>
              </a:rPr>
              <a:t>oftalmología</a:t>
            </a:r>
            <a:r>
              <a:rPr lang="en-US" sz="3200" dirty="0">
                <a:solidFill>
                  <a:schemeClr val="accent1"/>
                </a:solidFill>
              </a:rPr>
              <a:t> y </a:t>
            </a:r>
            <a:r>
              <a:rPr lang="en-US" sz="3200" dirty="0" err="1">
                <a:solidFill>
                  <a:schemeClr val="accent1"/>
                </a:solidFill>
              </a:rPr>
              <a:t>óptica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err="1">
                <a:solidFill>
                  <a:schemeClr val="accent1"/>
                </a:solidFill>
              </a:rPr>
              <a:t>Centros</a:t>
            </a:r>
            <a:r>
              <a:rPr lang="en-US" sz="3200" dirty="0">
                <a:solidFill>
                  <a:schemeClr val="accent1"/>
                </a:solidFill>
              </a:rPr>
              <a:t> de </a:t>
            </a:r>
            <a:r>
              <a:rPr lang="en-US" sz="3200" dirty="0" err="1">
                <a:solidFill>
                  <a:schemeClr val="accent1"/>
                </a:solidFill>
              </a:rPr>
              <a:t>mayores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err="1">
                <a:solidFill>
                  <a:schemeClr val="accent1"/>
                </a:solidFill>
              </a:rPr>
              <a:t>Gobiernos</a:t>
            </a:r>
            <a:r>
              <a:rPr lang="en-US" sz="3200" dirty="0">
                <a:solidFill>
                  <a:schemeClr val="accent1"/>
                </a:solidFill>
              </a:rPr>
              <a:t> y </a:t>
            </a:r>
            <a:r>
              <a:rPr lang="en-US" sz="3200" dirty="0" err="1">
                <a:solidFill>
                  <a:schemeClr val="accent1"/>
                </a:solidFill>
              </a:rPr>
              <a:t>Asociaciones</a:t>
            </a:r>
            <a:endParaRPr lang="en-US" dirty="0"/>
          </a:p>
        </p:txBody>
      </p:sp>
      <p:pic>
        <p:nvPicPr>
          <p:cNvPr id="1026" name="Picture 2" descr="Archivo:Logotipo ONCE.png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17" y="4217652"/>
            <a:ext cx="21907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-escudo-gobierno - CP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56" y="5241590"/>
            <a:ext cx="2900876" cy="137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eral Optica renueva su identidad corporativa — Brandem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30" y="5140647"/>
            <a:ext cx="2159102" cy="15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drid Tech Show (@MadridTechShow) / 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34" y="5105017"/>
            <a:ext cx="1612872" cy="161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4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Estrategias de fidelización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68" y="254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err="1"/>
              <a:t>Ofrecer</a:t>
            </a:r>
            <a:r>
              <a:rPr lang="en-US" sz="2800" dirty="0"/>
              <a:t> </a:t>
            </a:r>
            <a:r>
              <a:rPr lang="en-US" sz="2800" dirty="0" err="1"/>
              <a:t>descuentos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suscripciones</a:t>
            </a:r>
            <a:r>
              <a:rPr lang="en-US" sz="2800" dirty="0"/>
              <a:t> de </a:t>
            </a:r>
            <a:r>
              <a:rPr lang="en-US" sz="2800" dirty="0" err="1"/>
              <a:t>larga</a:t>
            </a:r>
            <a:r>
              <a:rPr lang="en-US" sz="2800" dirty="0"/>
              <a:t> </a:t>
            </a:r>
            <a:r>
              <a:rPr lang="en-US" sz="2800" dirty="0" err="1"/>
              <a:t>duración</a:t>
            </a:r>
            <a:endParaRPr lang="en-US" sz="2800" dirty="0"/>
          </a:p>
          <a:p>
            <a:r>
              <a:rPr lang="en-US" sz="2800" dirty="0" err="1"/>
              <a:t>Regalar</a:t>
            </a:r>
            <a:r>
              <a:rPr lang="en-US" sz="2800" dirty="0"/>
              <a:t> las </a:t>
            </a:r>
            <a:r>
              <a:rPr lang="en-US" sz="2800" dirty="0" err="1"/>
              <a:t>primeras</a:t>
            </a:r>
            <a:r>
              <a:rPr lang="en-US" sz="2800" dirty="0"/>
              <a:t> </a:t>
            </a:r>
            <a:r>
              <a:rPr lang="en-US" sz="2800" dirty="0" err="1"/>
              <a:t>consultas</a:t>
            </a:r>
            <a:r>
              <a:rPr lang="en-US" sz="2800" dirty="0"/>
              <a:t> al </a:t>
            </a:r>
            <a:r>
              <a:rPr lang="en-US" sz="2800" dirty="0" err="1"/>
              <a:t>adquirir</a:t>
            </a:r>
            <a:r>
              <a:rPr lang="en-US" sz="2800" dirty="0"/>
              <a:t> el </a:t>
            </a:r>
            <a:r>
              <a:rPr lang="en-US" sz="2800" dirty="0" err="1"/>
              <a:t>dispositivo</a:t>
            </a:r>
            <a:endParaRPr lang="en-US" sz="2800" dirty="0"/>
          </a:p>
          <a:p>
            <a:r>
              <a:rPr lang="en-US" sz="2800" dirty="0" err="1"/>
              <a:t>Creación</a:t>
            </a:r>
            <a:r>
              <a:rPr lang="en-US" sz="2800" dirty="0"/>
              <a:t> de un </a:t>
            </a:r>
            <a:r>
              <a:rPr lang="en-US" sz="2800" dirty="0" err="1"/>
              <a:t>ecosistema</a:t>
            </a:r>
            <a:r>
              <a:rPr lang="en-US" sz="2800" dirty="0"/>
              <a:t> que </a:t>
            </a:r>
            <a:r>
              <a:rPr lang="en-US" sz="2800" dirty="0" err="1"/>
              <a:t>ofrezca</a:t>
            </a:r>
            <a:r>
              <a:rPr lang="en-US" sz="2800" dirty="0"/>
              <a:t> </a:t>
            </a:r>
            <a:r>
              <a:rPr lang="en-US" sz="2800" dirty="0" err="1"/>
              <a:t>ventajas</a:t>
            </a:r>
            <a:r>
              <a:rPr lang="en-US" sz="2800" dirty="0"/>
              <a:t> al </a:t>
            </a:r>
            <a:r>
              <a:rPr lang="en-US" sz="2800" dirty="0" err="1"/>
              <a:t>comprar</a:t>
            </a:r>
            <a:r>
              <a:rPr lang="en-US" sz="2800" dirty="0"/>
              <a:t> </a:t>
            </a:r>
            <a:r>
              <a:rPr lang="en-US" sz="2800" dirty="0" err="1"/>
              <a:t>varias</a:t>
            </a:r>
            <a:r>
              <a:rPr lang="en-US" sz="2800" dirty="0"/>
              <a:t> </a:t>
            </a:r>
            <a:r>
              <a:rPr lang="en-US" sz="2800" dirty="0" err="1"/>
              <a:t>funcionalidades</a:t>
            </a:r>
            <a:r>
              <a:rPr lang="en-US" sz="2800" dirty="0"/>
              <a:t> software</a:t>
            </a:r>
          </a:p>
          <a:p>
            <a:endParaRPr lang="es-ES" sz="2800" dirty="0"/>
          </a:p>
        </p:txBody>
      </p:sp>
      <p:pic>
        <p:nvPicPr>
          <p:cNvPr id="2050" name="Picture 2" descr="3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96" y="0"/>
            <a:ext cx="2033516" cy="203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F65DAD-7B5B-4C6A-AAE4-2C6A320CC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B8150-5786-4997-8ECB-4F54CE47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8300" y="1371600"/>
            <a:ext cx="8127574" cy="2520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38653274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Faceta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4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792</TotalTime>
  <Words>531</Words>
  <Application>Microsoft Macintosh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.SF NS</vt:lpstr>
      <vt:lpstr>Aptos</vt:lpstr>
      <vt:lpstr>Arial</vt:lpstr>
      <vt:lpstr>Calibri</vt:lpstr>
      <vt:lpstr>Calibri Light</vt:lpstr>
      <vt:lpstr>Century Gothic</vt:lpstr>
      <vt:lpstr>Gill Sans MT</vt:lpstr>
      <vt:lpstr>Impact</vt:lpstr>
      <vt:lpstr>Trebuchet MS</vt:lpstr>
      <vt:lpstr>Wingdings 3</vt:lpstr>
      <vt:lpstr>Badge</vt:lpstr>
      <vt:lpstr>Faceta</vt:lpstr>
      <vt:lpstr>Estela de condensación</vt:lpstr>
      <vt:lpstr>Retrospección</vt:lpstr>
      <vt:lpstr>Business Plan</vt:lpstr>
      <vt:lpstr>AI See</vt:lpstr>
      <vt:lpstr>Equipo Promotor</vt:lpstr>
      <vt:lpstr>Modelo de Ingresos</vt:lpstr>
      <vt:lpstr>Competencia</vt:lpstr>
      <vt:lpstr>Mercado</vt:lpstr>
      <vt:lpstr>Marketing</vt:lpstr>
      <vt:lpstr>Estrategias de fidelización</vt:lpstr>
      <vt:lpstr>DEMOSTRACIÓN</vt:lpstr>
      <vt:lpstr>PowerPoint Presentation</vt:lpstr>
      <vt:lpstr>Establecimiento, lanzamiento y costes iniciales</vt:lpstr>
      <vt:lpstr>Costes</vt:lpstr>
      <vt:lpstr>Precio de venta</vt:lpstr>
      <vt:lpstr>Punto muerto</vt:lpstr>
      <vt:lpstr>Ventas primer año</vt:lpstr>
      <vt:lpstr>Conclusiones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dc:creator>Jose María Gálvez Gómez</dc:creator>
  <cp:lastModifiedBy>Jose María Gálvez Gómez</cp:lastModifiedBy>
  <cp:revision>26</cp:revision>
  <dcterms:created xsi:type="dcterms:W3CDTF">2024-11-13T15:02:02Z</dcterms:created>
  <dcterms:modified xsi:type="dcterms:W3CDTF">2024-12-03T08:06:49Z</dcterms:modified>
</cp:coreProperties>
</file>