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DFA2A-9F3B-47BF-A8A1-2D6AF84DD5A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F13F81-08BD-4442-9066-CE72171E4A25}">
      <dgm:prSet/>
      <dgm:spPr/>
      <dgm:t>
        <a:bodyPr/>
        <a:lstStyle/>
        <a:p>
          <a:pPr algn="ctr"/>
          <a:r>
            <a:rPr lang="es-ES" dirty="0"/>
            <a:t>CREACIÓN DE LA SOCIEDAD					    300€</a:t>
          </a:r>
          <a:endParaRPr lang="en-US" dirty="0"/>
        </a:p>
      </dgm:t>
    </dgm:pt>
    <dgm:pt modelId="{3E1ACC71-3247-480E-AAE9-B3B3C7A0F392}" type="parTrans" cxnId="{767282D4-6D15-436E-A7B5-FD85148DAD66}">
      <dgm:prSet/>
      <dgm:spPr/>
      <dgm:t>
        <a:bodyPr/>
        <a:lstStyle/>
        <a:p>
          <a:endParaRPr lang="en-US"/>
        </a:p>
      </dgm:t>
    </dgm:pt>
    <dgm:pt modelId="{1A7182FF-1DCC-41B5-BDE9-09068C403068}" type="sibTrans" cxnId="{767282D4-6D15-436E-A7B5-FD85148DAD66}">
      <dgm:prSet/>
      <dgm:spPr/>
      <dgm:t>
        <a:bodyPr/>
        <a:lstStyle/>
        <a:p>
          <a:endParaRPr lang="en-US"/>
        </a:p>
      </dgm:t>
    </dgm:pt>
    <dgm:pt modelId="{456A788C-CB73-4FEA-B50D-894A616C82B7}">
      <dgm:prSet/>
      <dgm:spPr/>
      <dgm:t>
        <a:bodyPr/>
        <a:lstStyle/>
        <a:p>
          <a:pPr algn="ctr"/>
          <a:r>
            <a:rPr lang="es-ES" dirty="0"/>
            <a:t>APLICACIÓN</a:t>
          </a:r>
        </a:p>
        <a:p>
          <a:pPr algn="ctr"/>
          <a:r>
            <a:rPr lang="es-ES" dirty="0"/>
            <a:t>MÓVIL*</a:t>
          </a:r>
        </a:p>
        <a:p>
          <a:pPr algn="ctr"/>
          <a:r>
            <a:rPr lang="es-ES" dirty="0"/>
            <a:t>	</a:t>
          </a:r>
        </a:p>
        <a:p>
          <a:pPr algn="ctr"/>
          <a:r>
            <a:rPr lang="es-ES" dirty="0"/>
            <a:t>20000€</a:t>
          </a:r>
          <a:endParaRPr lang="en-US" dirty="0"/>
        </a:p>
      </dgm:t>
    </dgm:pt>
    <dgm:pt modelId="{DF5D2272-7B80-4A29-9ABC-6A404631D288}" type="parTrans" cxnId="{0E3901BB-D054-469B-9439-38999F4584D2}">
      <dgm:prSet/>
      <dgm:spPr/>
      <dgm:t>
        <a:bodyPr/>
        <a:lstStyle/>
        <a:p>
          <a:endParaRPr lang="en-US"/>
        </a:p>
      </dgm:t>
    </dgm:pt>
    <dgm:pt modelId="{F6D3FC3D-58EA-4095-A778-1207E6913AC3}" type="sibTrans" cxnId="{0E3901BB-D054-469B-9439-38999F4584D2}">
      <dgm:prSet/>
      <dgm:spPr/>
      <dgm:t>
        <a:bodyPr/>
        <a:lstStyle/>
        <a:p>
          <a:endParaRPr lang="en-US"/>
        </a:p>
      </dgm:t>
    </dgm:pt>
    <dgm:pt modelId="{331659C9-26DE-4071-9B40-FFD07F2D6A1F}">
      <dgm:prSet/>
      <dgm:spPr/>
      <dgm:t>
        <a:bodyPr/>
        <a:lstStyle/>
        <a:p>
          <a:r>
            <a:rPr lang="es-ES"/>
            <a:t>DESARROLLO DE PROTOTIPOS					  3000€</a:t>
          </a:r>
          <a:endParaRPr lang="en-US"/>
        </a:p>
      </dgm:t>
    </dgm:pt>
    <dgm:pt modelId="{CBB76889-C6D7-4235-8C6C-430C52D0DE50}" type="parTrans" cxnId="{9B5A2C6E-BC51-49FC-B9D0-EF2C10EDC2AE}">
      <dgm:prSet/>
      <dgm:spPr/>
      <dgm:t>
        <a:bodyPr/>
        <a:lstStyle/>
        <a:p>
          <a:endParaRPr lang="en-US"/>
        </a:p>
      </dgm:t>
    </dgm:pt>
    <dgm:pt modelId="{1F1EB4A9-470A-4E1B-BA01-6EDC590ABD3F}" type="sibTrans" cxnId="{9B5A2C6E-BC51-49FC-B9D0-EF2C10EDC2AE}">
      <dgm:prSet/>
      <dgm:spPr/>
      <dgm:t>
        <a:bodyPr/>
        <a:lstStyle/>
        <a:p>
          <a:endParaRPr lang="en-US"/>
        </a:p>
      </dgm:t>
    </dgm:pt>
    <dgm:pt modelId="{FC7823C5-AF8F-491E-95B2-BBD92C2DBA2F}">
      <dgm:prSet/>
      <dgm:spPr/>
      <dgm:t>
        <a:bodyPr/>
        <a:lstStyle/>
        <a:p>
          <a:r>
            <a:rPr lang="es-ES" dirty="0"/>
            <a:t>PRODUCTOS HARDWARE (STOCK INICIAL)	</a:t>
          </a:r>
        </a:p>
        <a:p>
          <a:endParaRPr lang="es-ES" dirty="0"/>
        </a:p>
        <a:p>
          <a:r>
            <a:rPr lang="es-ES" dirty="0"/>
            <a:t>10000€</a:t>
          </a:r>
          <a:endParaRPr lang="en-US" dirty="0"/>
        </a:p>
      </dgm:t>
    </dgm:pt>
    <dgm:pt modelId="{588C31F6-E6D7-4E03-B792-C416EF4740EB}" type="parTrans" cxnId="{BF602A4C-6EB6-4486-991D-16DD839B520B}">
      <dgm:prSet/>
      <dgm:spPr/>
      <dgm:t>
        <a:bodyPr/>
        <a:lstStyle/>
        <a:p>
          <a:endParaRPr lang="en-US"/>
        </a:p>
      </dgm:t>
    </dgm:pt>
    <dgm:pt modelId="{0A4AAC19-B560-426A-9EB0-C3041AC08E1B}" type="sibTrans" cxnId="{BF602A4C-6EB6-4486-991D-16DD839B520B}">
      <dgm:prSet/>
      <dgm:spPr/>
      <dgm:t>
        <a:bodyPr/>
        <a:lstStyle/>
        <a:p>
          <a:endParaRPr lang="en-US"/>
        </a:p>
      </dgm:t>
    </dgm:pt>
    <dgm:pt modelId="{96A2CF66-2A3D-421E-BFD3-6F89D876321C}">
      <dgm:prSet/>
      <dgm:spPr/>
      <dgm:t>
        <a:bodyPr/>
        <a:lstStyle/>
        <a:p>
          <a:r>
            <a:rPr lang="es-ES" dirty="0"/>
            <a:t>COSTES DE DESRROLLO TOTALES:</a:t>
          </a:r>
        </a:p>
        <a:p>
          <a:endParaRPr lang="es-ES" dirty="0"/>
        </a:p>
        <a:p>
          <a:r>
            <a:rPr lang="es-ES" dirty="0"/>
            <a:t>23300€</a:t>
          </a:r>
          <a:endParaRPr lang="en-US" dirty="0"/>
        </a:p>
      </dgm:t>
    </dgm:pt>
    <dgm:pt modelId="{9BCA8A66-6DA0-46D4-ACB8-8747AC6973DA}" type="parTrans" cxnId="{754F3F6B-BF39-441E-8E08-B0F68C8F4670}">
      <dgm:prSet/>
      <dgm:spPr/>
      <dgm:t>
        <a:bodyPr/>
        <a:lstStyle/>
        <a:p>
          <a:endParaRPr lang="en-US"/>
        </a:p>
      </dgm:t>
    </dgm:pt>
    <dgm:pt modelId="{489378C0-0DB5-4C3D-8291-65A2EEDA6B62}" type="sibTrans" cxnId="{754F3F6B-BF39-441E-8E08-B0F68C8F4670}">
      <dgm:prSet/>
      <dgm:spPr/>
      <dgm:t>
        <a:bodyPr/>
        <a:lstStyle/>
        <a:p>
          <a:endParaRPr lang="en-US"/>
        </a:p>
      </dgm:t>
    </dgm:pt>
    <dgm:pt modelId="{48A92A70-2AF2-4816-93CC-0590C317C235}">
      <dgm:prSet/>
      <dgm:spPr/>
      <dgm:t>
        <a:bodyPr/>
        <a:lstStyle/>
        <a:p>
          <a:r>
            <a:rPr lang="es-ES" dirty="0"/>
            <a:t>*En caso de ser incapaces de desarrollarla por nosotros mismos</a:t>
          </a:r>
          <a:endParaRPr lang="en-US" dirty="0"/>
        </a:p>
      </dgm:t>
    </dgm:pt>
    <dgm:pt modelId="{57B1BDEE-C727-4EE3-9B3D-CD8BC10F9FB2}" type="parTrans" cxnId="{B7ABC968-C314-4F1C-9A45-523E89C916DB}">
      <dgm:prSet/>
      <dgm:spPr/>
      <dgm:t>
        <a:bodyPr/>
        <a:lstStyle/>
        <a:p>
          <a:endParaRPr lang="en-US"/>
        </a:p>
      </dgm:t>
    </dgm:pt>
    <dgm:pt modelId="{871E6141-FF52-4D20-A6E0-C73D4F2C1CD3}" type="sibTrans" cxnId="{B7ABC968-C314-4F1C-9A45-523E89C916DB}">
      <dgm:prSet/>
      <dgm:spPr/>
      <dgm:t>
        <a:bodyPr/>
        <a:lstStyle/>
        <a:p>
          <a:endParaRPr lang="en-US"/>
        </a:p>
      </dgm:t>
    </dgm:pt>
    <dgm:pt modelId="{27E347B6-A6B8-C941-99E1-8B440FD3D600}" type="pres">
      <dgm:prSet presAssocID="{2AEDFA2A-9F3B-47BF-A8A1-2D6AF84DD5A8}" presName="diagram" presStyleCnt="0">
        <dgm:presLayoutVars>
          <dgm:dir/>
          <dgm:resizeHandles val="exact"/>
        </dgm:presLayoutVars>
      </dgm:prSet>
      <dgm:spPr/>
    </dgm:pt>
    <dgm:pt modelId="{CC0E2C45-AD0C-9E45-BA52-DE8C5C804BDB}" type="pres">
      <dgm:prSet presAssocID="{30F13F81-08BD-4442-9066-CE72171E4A25}" presName="node" presStyleLbl="node1" presStyleIdx="0" presStyleCnt="6">
        <dgm:presLayoutVars>
          <dgm:bulletEnabled val="1"/>
        </dgm:presLayoutVars>
      </dgm:prSet>
      <dgm:spPr/>
    </dgm:pt>
    <dgm:pt modelId="{9039123A-0E5B-CB4D-BFE4-CF89D80F3AB5}" type="pres">
      <dgm:prSet presAssocID="{1A7182FF-1DCC-41B5-BDE9-09068C403068}" presName="sibTrans" presStyleCnt="0"/>
      <dgm:spPr/>
    </dgm:pt>
    <dgm:pt modelId="{2816A80F-98A6-9A4E-81D1-032BFE086D35}" type="pres">
      <dgm:prSet presAssocID="{456A788C-CB73-4FEA-B50D-894A616C82B7}" presName="node" presStyleLbl="node1" presStyleIdx="1" presStyleCnt="6">
        <dgm:presLayoutVars>
          <dgm:bulletEnabled val="1"/>
        </dgm:presLayoutVars>
      </dgm:prSet>
      <dgm:spPr/>
    </dgm:pt>
    <dgm:pt modelId="{7DF610E4-3EC9-0E4A-A555-B99DA42440CA}" type="pres">
      <dgm:prSet presAssocID="{F6D3FC3D-58EA-4095-A778-1207E6913AC3}" presName="sibTrans" presStyleCnt="0"/>
      <dgm:spPr/>
    </dgm:pt>
    <dgm:pt modelId="{9DDE8E13-F1DA-7042-BE2F-79E8F17AFB5C}" type="pres">
      <dgm:prSet presAssocID="{331659C9-26DE-4071-9B40-FFD07F2D6A1F}" presName="node" presStyleLbl="node1" presStyleIdx="2" presStyleCnt="6">
        <dgm:presLayoutVars>
          <dgm:bulletEnabled val="1"/>
        </dgm:presLayoutVars>
      </dgm:prSet>
      <dgm:spPr/>
    </dgm:pt>
    <dgm:pt modelId="{EB8006ED-F358-1E40-A6E1-140E7B7D0A42}" type="pres">
      <dgm:prSet presAssocID="{1F1EB4A9-470A-4E1B-BA01-6EDC590ABD3F}" presName="sibTrans" presStyleCnt="0"/>
      <dgm:spPr/>
    </dgm:pt>
    <dgm:pt modelId="{1B85A223-D904-4249-A9F9-999AB1765CAC}" type="pres">
      <dgm:prSet presAssocID="{FC7823C5-AF8F-491E-95B2-BBD92C2DBA2F}" presName="node" presStyleLbl="node1" presStyleIdx="3" presStyleCnt="6">
        <dgm:presLayoutVars>
          <dgm:bulletEnabled val="1"/>
        </dgm:presLayoutVars>
      </dgm:prSet>
      <dgm:spPr/>
    </dgm:pt>
    <dgm:pt modelId="{66833D06-4707-044A-9BB7-72A6B54EB09F}" type="pres">
      <dgm:prSet presAssocID="{0A4AAC19-B560-426A-9EB0-C3041AC08E1B}" presName="sibTrans" presStyleCnt="0"/>
      <dgm:spPr/>
    </dgm:pt>
    <dgm:pt modelId="{BC399C70-33FA-DE45-9104-A8433CD472D7}" type="pres">
      <dgm:prSet presAssocID="{96A2CF66-2A3D-421E-BFD3-6F89D876321C}" presName="node" presStyleLbl="node1" presStyleIdx="4" presStyleCnt="6">
        <dgm:presLayoutVars>
          <dgm:bulletEnabled val="1"/>
        </dgm:presLayoutVars>
      </dgm:prSet>
      <dgm:spPr/>
    </dgm:pt>
    <dgm:pt modelId="{1118C1D3-E95A-B24F-94AF-BD4D96B70111}" type="pres">
      <dgm:prSet presAssocID="{489378C0-0DB5-4C3D-8291-65A2EEDA6B62}" presName="sibTrans" presStyleCnt="0"/>
      <dgm:spPr/>
    </dgm:pt>
    <dgm:pt modelId="{AF964BF5-00C9-8E41-B11A-7E64B6B2E8DB}" type="pres">
      <dgm:prSet presAssocID="{48A92A70-2AF2-4816-93CC-0590C317C23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7BC038-07E6-D747-B438-62FC18E168FB}" type="presOf" srcId="{FC7823C5-AF8F-491E-95B2-BBD92C2DBA2F}" destId="{1B85A223-D904-4249-A9F9-999AB1765CAC}" srcOrd="0" destOrd="0" presId="urn:microsoft.com/office/officeart/2005/8/layout/default"/>
    <dgm:cxn modelId="{1B9EC040-2A07-8946-8E8C-EB30E0D3C855}" type="presOf" srcId="{331659C9-26DE-4071-9B40-FFD07F2D6A1F}" destId="{9DDE8E13-F1DA-7042-BE2F-79E8F17AFB5C}" srcOrd="0" destOrd="0" presId="urn:microsoft.com/office/officeart/2005/8/layout/default"/>
    <dgm:cxn modelId="{BF602A4C-6EB6-4486-991D-16DD839B520B}" srcId="{2AEDFA2A-9F3B-47BF-A8A1-2D6AF84DD5A8}" destId="{FC7823C5-AF8F-491E-95B2-BBD92C2DBA2F}" srcOrd="3" destOrd="0" parTransId="{588C31F6-E6D7-4E03-B792-C416EF4740EB}" sibTransId="{0A4AAC19-B560-426A-9EB0-C3041AC08E1B}"/>
    <dgm:cxn modelId="{B7ABC968-C314-4F1C-9A45-523E89C916DB}" srcId="{2AEDFA2A-9F3B-47BF-A8A1-2D6AF84DD5A8}" destId="{48A92A70-2AF2-4816-93CC-0590C317C235}" srcOrd="5" destOrd="0" parTransId="{57B1BDEE-C727-4EE3-9B3D-CD8BC10F9FB2}" sibTransId="{871E6141-FF52-4D20-A6E0-C73D4F2C1CD3}"/>
    <dgm:cxn modelId="{754F3F6B-BF39-441E-8E08-B0F68C8F4670}" srcId="{2AEDFA2A-9F3B-47BF-A8A1-2D6AF84DD5A8}" destId="{96A2CF66-2A3D-421E-BFD3-6F89D876321C}" srcOrd="4" destOrd="0" parTransId="{9BCA8A66-6DA0-46D4-ACB8-8747AC6973DA}" sibTransId="{489378C0-0DB5-4C3D-8291-65A2EEDA6B62}"/>
    <dgm:cxn modelId="{9B5A2C6E-BC51-49FC-B9D0-EF2C10EDC2AE}" srcId="{2AEDFA2A-9F3B-47BF-A8A1-2D6AF84DD5A8}" destId="{331659C9-26DE-4071-9B40-FFD07F2D6A1F}" srcOrd="2" destOrd="0" parTransId="{CBB76889-C6D7-4235-8C6C-430C52D0DE50}" sibTransId="{1F1EB4A9-470A-4E1B-BA01-6EDC590ABD3F}"/>
    <dgm:cxn modelId="{9FCCC29A-3B0A-E94D-A543-E516B70BB300}" type="presOf" srcId="{48A92A70-2AF2-4816-93CC-0590C317C235}" destId="{AF964BF5-00C9-8E41-B11A-7E64B6B2E8DB}" srcOrd="0" destOrd="0" presId="urn:microsoft.com/office/officeart/2005/8/layout/default"/>
    <dgm:cxn modelId="{851D97B4-B2CD-3343-AED2-BD5DC204226B}" type="presOf" srcId="{2AEDFA2A-9F3B-47BF-A8A1-2D6AF84DD5A8}" destId="{27E347B6-A6B8-C941-99E1-8B440FD3D600}" srcOrd="0" destOrd="0" presId="urn:microsoft.com/office/officeart/2005/8/layout/default"/>
    <dgm:cxn modelId="{0E3901BB-D054-469B-9439-38999F4584D2}" srcId="{2AEDFA2A-9F3B-47BF-A8A1-2D6AF84DD5A8}" destId="{456A788C-CB73-4FEA-B50D-894A616C82B7}" srcOrd="1" destOrd="0" parTransId="{DF5D2272-7B80-4A29-9ABC-6A404631D288}" sibTransId="{F6D3FC3D-58EA-4095-A778-1207E6913AC3}"/>
    <dgm:cxn modelId="{7E5375CA-E8BD-9845-93F0-2DAC8C97A84B}" type="presOf" srcId="{456A788C-CB73-4FEA-B50D-894A616C82B7}" destId="{2816A80F-98A6-9A4E-81D1-032BFE086D35}" srcOrd="0" destOrd="0" presId="urn:microsoft.com/office/officeart/2005/8/layout/default"/>
    <dgm:cxn modelId="{64AB33CC-3273-C342-A76F-18E0F92CAF90}" type="presOf" srcId="{30F13F81-08BD-4442-9066-CE72171E4A25}" destId="{CC0E2C45-AD0C-9E45-BA52-DE8C5C804BDB}" srcOrd="0" destOrd="0" presId="urn:microsoft.com/office/officeart/2005/8/layout/default"/>
    <dgm:cxn modelId="{767282D4-6D15-436E-A7B5-FD85148DAD66}" srcId="{2AEDFA2A-9F3B-47BF-A8A1-2D6AF84DD5A8}" destId="{30F13F81-08BD-4442-9066-CE72171E4A25}" srcOrd="0" destOrd="0" parTransId="{3E1ACC71-3247-480E-AAE9-B3B3C7A0F392}" sibTransId="{1A7182FF-1DCC-41B5-BDE9-09068C403068}"/>
    <dgm:cxn modelId="{84D9DDD5-B5F0-7742-AF4C-206FECB2126E}" type="presOf" srcId="{96A2CF66-2A3D-421E-BFD3-6F89D876321C}" destId="{BC399C70-33FA-DE45-9104-A8433CD472D7}" srcOrd="0" destOrd="0" presId="urn:microsoft.com/office/officeart/2005/8/layout/default"/>
    <dgm:cxn modelId="{D3FB5C0F-C2C7-EB41-A7E6-E793AE5D1AC9}" type="presParOf" srcId="{27E347B6-A6B8-C941-99E1-8B440FD3D600}" destId="{CC0E2C45-AD0C-9E45-BA52-DE8C5C804BDB}" srcOrd="0" destOrd="0" presId="urn:microsoft.com/office/officeart/2005/8/layout/default"/>
    <dgm:cxn modelId="{39BA1DA0-3F20-4644-968E-FE8C72DA4DEB}" type="presParOf" srcId="{27E347B6-A6B8-C941-99E1-8B440FD3D600}" destId="{9039123A-0E5B-CB4D-BFE4-CF89D80F3AB5}" srcOrd="1" destOrd="0" presId="urn:microsoft.com/office/officeart/2005/8/layout/default"/>
    <dgm:cxn modelId="{B2DD02D3-27FC-4848-A489-8D8239FBF538}" type="presParOf" srcId="{27E347B6-A6B8-C941-99E1-8B440FD3D600}" destId="{2816A80F-98A6-9A4E-81D1-032BFE086D35}" srcOrd="2" destOrd="0" presId="urn:microsoft.com/office/officeart/2005/8/layout/default"/>
    <dgm:cxn modelId="{28511EE3-4398-1E48-9D01-EA6EF97F15E6}" type="presParOf" srcId="{27E347B6-A6B8-C941-99E1-8B440FD3D600}" destId="{7DF610E4-3EC9-0E4A-A555-B99DA42440CA}" srcOrd="3" destOrd="0" presId="urn:microsoft.com/office/officeart/2005/8/layout/default"/>
    <dgm:cxn modelId="{44E77538-810B-3747-A842-2634A6351023}" type="presParOf" srcId="{27E347B6-A6B8-C941-99E1-8B440FD3D600}" destId="{9DDE8E13-F1DA-7042-BE2F-79E8F17AFB5C}" srcOrd="4" destOrd="0" presId="urn:microsoft.com/office/officeart/2005/8/layout/default"/>
    <dgm:cxn modelId="{942909EE-5DD8-4647-BBD4-FF6C7B2E4711}" type="presParOf" srcId="{27E347B6-A6B8-C941-99E1-8B440FD3D600}" destId="{EB8006ED-F358-1E40-A6E1-140E7B7D0A42}" srcOrd="5" destOrd="0" presId="urn:microsoft.com/office/officeart/2005/8/layout/default"/>
    <dgm:cxn modelId="{BA04C83B-4F6D-1140-881C-748000488415}" type="presParOf" srcId="{27E347B6-A6B8-C941-99E1-8B440FD3D600}" destId="{1B85A223-D904-4249-A9F9-999AB1765CAC}" srcOrd="6" destOrd="0" presId="urn:microsoft.com/office/officeart/2005/8/layout/default"/>
    <dgm:cxn modelId="{3276DF09-8BEF-CC41-8CAC-40283ED7023F}" type="presParOf" srcId="{27E347B6-A6B8-C941-99E1-8B440FD3D600}" destId="{66833D06-4707-044A-9BB7-72A6B54EB09F}" srcOrd="7" destOrd="0" presId="urn:microsoft.com/office/officeart/2005/8/layout/default"/>
    <dgm:cxn modelId="{B0D3B81C-DB1D-0F4E-9925-F95F18A77ABB}" type="presParOf" srcId="{27E347B6-A6B8-C941-99E1-8B440FD3D600}" destId="{BC399C70-33FA-DE45-9104-A8433CD472D7}" srcOrd="8" destOrd="0" presId="urn:microsoft.com/office/officeart/2005/8/layout/default"/>
    <dgm:cxn modelId="{E2FE161A-9B79-7D43-AAB0-17AC0C7A14C3}" type="presParOf" srcId="{27E347B6-A6B8-C941-99E1-8B440FD3D600}" destId="{1118C1D3-E95A-B24F-94AF-BD4D96B70111}" srcOrd="9" destOrd="0" presId="urn:microsoft.com/office/officeart/2005/8/layout/default"/>
    <dgm:cxn modelId="{6D1DC3CB-A3E8-7545-8B8C-4B4DE354AA0D}" type="presParOf" srcId="{27E347B6-A6B8-C941-99E1-8B440FD3D600}" destId="{AF964BF5-00C9-8E41-B11A-7E64B6B2E8D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624D9-C291-4E42-BC2C-F2AF91A139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55133B-2B54-485A-B346-F90169AE0A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FIJOS</a:t>
          </a:r>
          <a:endParaRPr lang="en-US" dirty="0"/>
        </a:p>
      </dgm:t>
    </dgm:pt>
    <dgm:pt modelId="{2D7EED75-2FC8-422A-9F76-DC755886F855}" type="parTrans" cxnId="{176E3056-E314-4E43-A74E-7AC3BA8FBA83}">
      <dgm:prSet/>
      <dgm:spPr/>
      <dgm:t>
        <a:bodyPr/>
        <a:lstStyle/>
        <a:p>
          <a:endParaRPr lang="en-US"/>
        </a:p>
      </dgm:t>
    </dgm:pt>
    <dgm:pt modelId="{87A3B9BA-14EA-40B5-B500-A6690D85476C}" type="sibTrans" cxnId="{176E3056-E314-4E43-A74E-7AC3BA8FBA83}">
      <dgm:prSet/>
      <dgm:spPr/>
      <dgm:t>
        <a:bodyPr/>
        <a:lstStyle/>
        <a:p>
          <a:endParaRPr lang="en-US"/>
        </a:p>
      </dgm:t>
    </dgm:pt>
    <dgm:pt modelId="{F248337A-8880-4697-8A28-C689160BB999}">
      <dgm:prSet/>
      <dgm:spPr/>
      <dgm:t>
        <a:bodyPr/>
        <a:lstStyle/>
        <a:p>
          <a:pPr>
            <a:lnSpc>
              <a:spcPct val="100000"/>
            </a:lnSpc>
          </a:pPr>
          <a:endParaRPr lang="es-ES" dirty="0"/>
        </a:p>
        <a:p>
          <a:pPr>
            <a:lnSpc>
              <a:spcPct val="100000"/>
            </a:lnSpc>
          </a:pPr>
          <a:endParaRPr lang="es-ES" dirty="0"/>
        </a:p>
        <a:p>
          <a:pPr>
            <a:lnSpc>
              <a:spcPct val="100000"/>
            </a:lnSpc>
          </a:pPr>
          <a:r>
            <a:rPr lang="es-ES" dirty="0"/>
            <a:t>ALQUILER ALMACÉN		600€</a:t>
          </a:r>
        </a:p>
        <a:p>
          <a:endParaRPr lang="en-US" dirty="0"/>
        </a:p>
      </dgm:t>
    </dgm:pt>
    <dgm:pt modelId="{7284E884-904E-4C8D-83CD-36117C7D4141}" type="parTrans" cxnId="{082843DE-583A-49D5-A961-D2C7BAEE36E5}">
      <dgm:prSet/>
      <dgm:spPr/>
      <dgm:t>
        <a:bodyPr/>
        <a:lstStyle/>
        <a:p>
          <a:endParaRPr lang="en-US"/>
        </a:p>
      </dgm:t>
    </dgm:pt>
    <dgm:pt modelId="{BC37A4F9-C038-4313-B655-F14C23EBD131}" type="sibTrans" cxnId="{082843DE-583A-49D5-A961-D2C7BAEE36E5}">
      <dgm:prSet/>
      <dgm:spPr/>
      <dgm:t>
        <a:bodyPr/>
        <a:lstStyle/>
        <a:p>
          <a:endParaRPr lang="en-US"/>
        </a:p>
      </dgm:t>
    </dgm:pt>
    <dgm:pt modelId="{7BDA0665-9A0D-4B27-81D6-AD1CCE1E9F9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   EMPLEADOS		         	20.000€</a:t>
          </a:r>
        </a:p>
        <a:p>
          <a:endParaRPr lang="en-US" dirty="0"/>
        </a:p>
      </dgm:t>
    </dgm:pt>
    <dgm:pt modelId="{38FFD876-94AD-44CD-83E1-303CF5C71213}" type="parTrans" cxnId="{0345D320-00EA-46B4-9E37-07A3385CE15B}">
      <dgm:prSet/>
      <dgm:spPr/>
      <dgm:t>
        <a:bodyPr/>
        <a:lstStyle/>
        <a:p>
          <a:endParaRPr lang="en-US"/>
        </a:p>
      </dgm:t>
    </dgm:pt>
    <dgm:pt modelId="{55BD2329-059D-4CFA-886F-8BD1B04F0119}" type="sibTrans" cxnId="{0345D320-00EA-46B4-9E37-07A3385CE15B}">
      <dgm:prSet/>
      <dgm:spPr/>
      <dgm:t>
        <a:bodyPr/>
        <a:lstStyle/>
        <a:p>
          <a:endParaRPr lang="en-US"/>
        </a:p>
      </dgm:t>
    </dgm:pt>
    <dgm:pt modelId="{A35B6770-6171-4102-B177-E9F33D9BAF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   MARKETING		         	21.000€</a:t>
          </a:r>
          <a:endParaRPr lang="en-US" dirty="0"/>
        </a:p>
      </dgm:t>
    </dgm:pt>
    <dgm:pt modelId="{145D5641-5C0B-4CEE-84AA-C845BBCF57E8}" type="parTrans" cxnId="{F5CCBF53-8F66-4908-986D-BC09BF5C3C20}">
      <dgm:prSet/>
      <dgm:spPr/>
      <dgm:t>
        <a:bodyPr/>
        <a:lstStyle/>
        <a:p>
          <a:endParaRPr lang="en-US"/>
        </a:p>
      </dgm:t>
    </dgm:pt>
    <dgm:pt modelId="{B9ACFDD7-2114-4C0F-88D8-4FB8919217CF}" type="sibTrans" cxnId="{F5CCBF53-8F66-4908-986D-BC09BF5C3C20}">
      <dgm:prSet/>
      <dgm:spPr/>
      <dgm:t>
        <a:bodyPr/>
        <a:lstStyle/>
        <a:p>
          <a:endParaRPr lang="en-US"/>
        </a:p>
      </dgm:t>
    </dgm:pt>
    <dgm:pt modelId="{F1EC571A-A679-44EB-ADE1-4C130D5A67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VARIABLES</a:t>
          </a:r>
          <a:endParaRPr lang="en-US" dirty="0"/>
        </a:p>
      </dgm:t>
    </dgm:pt>
    <dgm:pt modelId="{ABAF5DCF-CE75-41F4-8811-D529F0382ED6}" type="parTrans" cxnId="{207E83B6-8B3C-4F84-B353-9D44A5D3164F}">
      <dgm:prSet/>
      <dgm:spPr/>
      <dgm:t>
        <a:bodyPr/>
        <a:lstStyle/>
        <a:p>
          <a:endParaRPr lang="en-US"/>
        </a:p>
      </dgm:t>
    </dgm:pt>
    <dgm:pt modelId="{5A95FA9F-B2CE-4A4A-9253-0DAE0E7361E2}" type="sibTrans" cxnId="{207E83B6-8B3C-4F84-B353-9D44A5D3164F}">
      <dgm:prSet/>
      <dgm:spPr/>
      <dgm:t>
        <a:bodyPr/>
        <a:lstStyle/>
        <a:p>
          <a:endParaRPr lang="en-US"/>
        </a:p>
      </dgm:t>
    </dgm:pt>
    <dgm:pt modelId="{E214FC10-D364-49DA-AAA4-7F90EED0D1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COSTES DEL PRODUCTO HARDWARE	50€</a:t>
          </a:r>
          <a:endParaRPr lang="en-US" dirty="0"/>
        </a:p>
      </dgm:t>
    </dgm:pt>
    <dgm:pt modelId="{2EE84F2C-6246-4605-B8EA-A5F5B9916216}" type="parTrans" cxnId="{A0324942-151C-4B0F-A2F8-B9EDCF09AB83}">
      <dgm:prSet/>
      <dgm:spPr/>
      <dgm:t>
        <a:bodyPr/>
        <a:lstStyle/>
        <a:p>
          <a:endParaRPr lang="en-US"/>
        </a:p>
      </dgm:t>
    </dgm:pt>
    <dgm:pt modelId="{10878069-CFE1-4AF6-B5A7-699BE17AFF33}" type="sibTrans" cxnId="{A0324942-151C-4B0F-A2F8-B9EDCF09AB83}">
      <dgm:prSet/>
      <dgm:spPr/>
      <dgm:t>
        <a:bodyPr/>
        <a:lstStyle/>
        <a:p>
          <a:endParaRPr lang="en-US"/>
        </a:p>
      </dgm:t>
    </dgm:pt>
    <dgm:pt modelId="{8E7596E0-8747-4EE5-BD30-160F55204605}">
      <dgm:prSet/>
      <dgm:spPr/>
      <dgm:t>
        <a:bodyPr/>
        <a:lstStyle/>
        <a:p>
          <a:pPr>
            <a:lnSpc>
              <a:spcPct val="100000"/>
            </a:lnSpc>
          </a:pPr>
          <a:endParaRPr lang="es-ES" dirty="0"/>
        </a:p>
        <a:p>
          <a:pPr>
            <a:lnSpc>
              <a:spcPct val="100000"/>
            </a:lnSpc>
          </a:pPr>
          <a:r>
            <a:rPr lang="es-ES" dirty="0"/>
            <a:t> SUSRIPCIÓN A LA IA  		       10€/mes</a:t>
          </a:r>
          <a:endParaRPr lang="en-US" dirty="0"/>
        </a:p>
      </dgm:t>
    </dgm:pt>
    <dgm:pt modelId="{752230BC-40FE-4467-8DFB-330798B3F543}" type="parTrans" cxnId="{1F3A9B0E-29B8-4DEF-9538-560A5D9C83CB}">
      <dgm:prSet/>
      <dgm:spPr/>
      <dgm:t>
        <a:bodyPr/>
        <a:lstStyle/>
        <a:p>
          <a:endParaRPr lang="en-US"/>
        </a:p>
      </dgm:t>
    </dgm:pt>
    <dgm:pt modelId="{43F156FD-A887-49DA-830A-76363D8646B4}" type="sibTrans" cxnId="{1F3A9B0E-29B8-4DEF-9538-560A5D9C83CB}">
      <dgm:prSet/>
      <dgm:spPr/>
      <dgm:t>
        <a:bodyPr/>
        <a:lstStyle/>
        <a:p>
          <a:endParaRPr lang="en-US"/>
        </a:p>
      </dgm:t>
    </dgm:pt>
    <dgm:pt modelId="{9E25E30E-CBC9-4369-89DE-2C213A29A5E7}" type="pres">
      <dgm:prSet presAssocID="{361624D9-C291-4E42-BC2C-F2AF91A13993}" presName="root" presStyleCnt="0">
        <dgm:presLayoutVars>
          <dgm:dir/>
          <dgm:resizeHandles val="exact"/>
        </dgm:presLayoutVars>
      </dgm:prSet>
      <dgm:spPr/>
    </dgm:pt>
    <dgm:pt modelId="{1FDEBAFC-AFC8-4DA6-B687-1A6B41FBDAF1}" type="pres">
      <dgm:prSet presAssocID="{CB55133B-2B54-485A-B346-F90169AE0AB7}" presName="compNode" presStyleCnt="0"/>
      <dgm:spPr/>
    </dgm:pt>
    <dgm:pt modelId="{8DF909E5-CDA6-46FB-8E46-0AC7FE9F187B}" type="pres">
      <dgm:prSet presAssocID="{CB55133B-2B54-485A-B346-F90169AE0A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0788CE41-854F-498A-8235-85B4A92338B5}" type="pres">
      <dgm:prSet presAssocID="{CB55133B-2B54-485A-B346-F90169AE0AB7}" presName="iconSpace" presStyleCnt="0"/>
      <dgm:spPr/>
    </dgm:pt>
    <dgm:pt modelId="{7242C22E-5F5A-4887-97B9-A611E40AB08B}" type="pres">
      <dgm:prSet presAssocID="{CB55133B-2B54-485A-B346-F90169AE0AB7}" presName="parTx" presStyleLbl="revTx" presStyleIdx="0" presStyleCnt="4">
        <dgm:presLayoutVars>
          <dgm:chMax val="0"/>
          <dgm:chPref val="0"/>
        </dgm:presLayoutVars>
      </dgm:prSet>
      <dgm:spPr/>
    </dgm:pt>
    <dgm:pt modelId="{947E3A14-9504-4D4E-B650-9508CBB1B2C5}" type="pres">
      <dgm:prSet presAssocID="{CB55133B-2B54-485A-B346-F90169AE0AB7}" presName="txSpace" presStyleCnt="0"/>
      <dgm:spPr/>
    </dgm:pt>
    <dgm:pt modelId="{870B1A98-B594-43FB-B7C3-3E32016DEB6C}" type="pres">
      <dgm:prSet presAssocID="{CB55133B-2B54-485A-B346-F90169AE0AB7}" presName="desTx" presStyleLbl="revTx" presStyleIdx="1" presStyleCnt="4" custScaleY="219409" custLinFactNeighborX="-188" custLinFactNeighborY="30916">
        <dgm:presLayoutVars/>
      </dgm:prSet>
      <dgm:spPr/>
    </dgm:pt>
    <dgm:pt modelId="{68CE780C-2D3A-4623-8026-877A31F4A775}" type="pres">
      <dgm:prSet presAssocID="{87A3B9BA-14EA-40B5-B500-A6690D85476C}" presName="sibTrans" presStyleCnt="0"/>
      <dgm:spPr/>
    </dgm:pt>
    <dgm:pt modelId="{DD2DAACE-937A-425A-9719-27564224D74B}" type="pres">
      <dgm:prSet presAssocID="{F1EC571A-A679-44EB-ADE1-4C130D5A67B4}" presName="compNode" presStyleCnt="0"/>
      <dgm:spPr/>
    </dgm:pt>
    <dgm:pt modelId="{B045B392-851A-45D0-8D41-323F50D99D8A}" type="pres">
      <dgm:prSet presAssocID="{F1EC571A-A679-44EB-ADE1-4C130D5A67B4}" presName="iconRect" presStyleLbl="node1" presStyleIdx="1" presStyleCnt="2" custLinFactNeighborX="-536" custLinFactNeighborY="-70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0BA8D64-8A57-48E1-8DD1-A0806D4DA105}" type="pres">
      <dgm:prSet presAssocID="{F1EC571A-A679-44EB-ADE1-4C130D5A67B4}" presName="iconSpace" presStyleCnt="0"/>
      <dgm:spPr/>
    </dgm:pt>
    <dgm:pt modelId="{5DFCA23F-62A7-41BA-B2F1-5E5457B2E9E1}" type="pres">
      <dgm:prSet presAssocID="{F1EC571A-A679-44EB-ADE1-4C130D5A67B4}" presName="parTx" presStyleLbl="revTx" presStyleIdx="2" presStyleCnt="4" custLinFactNeighborY="-43677">
        <dgm:presLayoutVars>
          <dgm:chMax val="0"/>
          <dgm:chPref val="0"/>
        </dgm:presLayoutVars>
      </dgm:prSet>
      <dgm:spPr/>
    </dgm:pt>
    <dgm:pt modelId="{964EAA84-F293-4E9B-81BE-A2F2592DBF72}" type="pres">
      <dgm:prSet presAssocID="{F1EC571A-A679-44EB-ADE1-4C130D5A67B4}" presName="txSpace" presStyleCnt="0"/>
      <dgm:spPr/>
    </dgm:pt>
    <dgm:pt modelId="{601382B3-7E05-43D6-B6A7-B304C2A43176}" type="pres">
      <dgm:prSet presAssocID="{F1EC571A-A679-44EB-ADE1-4C130D5A67B4}" presName="desTx" presStyleLbl="revTx" presStyleIdx="3" presStyleCnt="4" custLinFactNeighborY="-26493">
        <dgm:presLayoutVars/>
      </dgm:prSet>
      <dgm:spPr/>
    </dgm:pt>
  </dgm:ptLst>
  <dgm:cxnLst>
    <dgm:cxn modelId="{55EF430C-ADF5-46D7-95CB-D64FFCB9EADC}" type="presOf" srcId="{A35B6770-6171-4102-B177-E9F33D9BAF55}" destId="{870B1A98-B594-43FB-B7C3-3E32016DEB6C}" srcOrd="0" destOrd="2" presId="urn:microsoft.com/office/officeart/2018/5/layout/CenteredIconLabelDescriptionList"/>
    <dgm:cxn modelId="{1F3A9B0E-29B8-4DEF-9538-560A5D9C83CB}" srcId="{F1EC571A-A679-44EB-ADE1-4C130D5A67B4}" destId="{8E7596E0-8747-4EE5-BD30-160F55204605}" srcOrd="1" destOrd="0" parTransId="{752230BC-40FE-4467-8DFB-330798B3F543}" sibTransId="{43F156FD-A887-49DA-830A-76363D8646B4}"/>
    <dgm:cxn modelId="{0345D320-00EA-46B4-9E37-07A3385CE15B}" srcId="{CB55133B-2B54-485A-B346-F90169AE0AB7}" destId="{7BDA0665-9A0D-4B27-81D6-AD1CCE1E9F92}" srcOrd="1" destOrd="0" parTransId="{38FFD876-94AD-44CD-83E1-303CF5C71213}" sibTransId="{55BD2329-059D-4CFA-886F-8BD1B04F0119}"/>
    <dgm:cxn modelId="{A0324942-151C-4B0F-A2F8-B9EDCF09AB83}" srcId="{F1EC571A-A679-44EB-ADE1-4C130D5A67B4}" destId="{E214FC10-D364-49DA-AAA4-7F90EED0D18C}" srcOrd="0" destOrd="0" parTransId="{2EE84F2C-6246-4605-B8EA-A5F5B9916216}" sibTransId="{10878069-CFE1-4AF6-B5A7-699BE17AFF33}"/>
    <dgm:cxn modelId="{408B7543-8D84-4D12-ACFF-38ECACFEF8F3}" type="presOf" srcId="{CB55133B-2B54-485A-B346-F90169AE0AB7}" destId="{7242C22E-5F5A-4887-97B9-A611E40AB08B}" srcOrd="0" destOrd="0" presId="urn:microsoft.com/office/officeart/2018/5/layout/CenteredIconLabelDescriptionList"/>
    <dgm:cxn modelId="{A93DB144-04C6-485D-A906-37E5C14B0ECF}" type="presOf" srcId="{F248337A-8880-4697-8A28-C689160BB999}" destId="{870B1A98-B594-43FB-B7C3-3E32016DEB6C}" srcOrd="0" destOrd="0" presId="urn:microsoft.com/office/officeart/2018/5/layout/CenteredIconLabelDescriptionList"/>
    <dgm:cxn modelId="{F5CCBF53-8F66-4908-986D-BC09BF5C3C20}" srcId="{CB55133B-2B54-485A-B346-F90169AE0AB7}" destId="{A35B6770-6171-4102-B177-E9F33D9BAF55}" srcOrd="2" destOrd="0" parTransId="{145D5641-5C0B-4CEE-84AA-C845BBCF57E8}" sibTransId="{B9ACFDD7-2114-4C0F-88D8-4FB8919217CF}"/>
    <dgm:cxn modelId="{176E3056-E314-4E43-A74E-7AC3BA8FBA83}" srcId="{361624D9-C291-4E42-BC2C-F2AF91A13993}" destId="{CB55133B-2B54-485A-B346-F90169AE0AB7}" srcOrd="0" destOrd="0" parTransId="{2D7EED75-2FC8-422A-9F76-DC755886F855}" sibTransId="{87A3B9BA-14EA-40B5-B500-A6690D85476C}"/>
    <dgm:cxn modelId="{FD4E0D6E-B13E-4856-A78B-4533768D6B95}" type="presOf" srcId="{361624D9-C291-4E42-BC2C-F2AF91A13993}" destId="{9E25E30E-CBC9-4369-89DE-2C213A29A5E7}" srcOrd="0" destOrd="0" presId="urn:microsoft.com/office/officeart/2018/5/layout/CenteredIconLabelDescriptionList"/>
    <dgm:cxn modelId="{85221784-0BD3-423E-857E-1ED4D0E005B0}" type="presOf" srcId="{E214FC10-D364-49DA-AAA4-7F90EED0D18C}" destId="{601382B3-7E05-43D6-B6A7-B304C2A43176}" srcOrd="0" destOrd="0" presId="urn:microsoft.com/office/officeart/2018/5/layout/CenteredIconLabelDescriptionList"/>
    <dgm:cxn modelId="{45BF2F8C-9D64-4E4A-A5F8-EDD5199FC470}" type="presOf" srcId="{7BDA0665-9A0D-4B27-81D6-AD1CCE1E9F92}" destId="{870B1A98-B594-43FB-B7C3-3E32016DEB6C}" srcOrd="0" destOrd="1" presId="urn:microsoft.com/office/officeart/2018/5/layout/CenteredIconLabelDescriptionList"/>
    <dgm:cxn modelId="{207E83B6-8B3C-4F84-B353-9D44A5D3164F}" srcId="{361624D9-C291-4E42-BC2C-F2AF91A13993}" destId="{F1EC571A-A679-44EB-ADE1-4C130D5A67B4}" srcOrd="1" destOrd="0" parTransId="{ABAF5DCF-CE75-41F4-8811-D529F0382ED6}" sibTransId="{5A95FA9F-B2CE-4A4A-9253-0DAE0E7361E2}"/>
    <dgm:cxn modelId="{082843DE-583A-49D5-A961-D2C7BAEE36E5}" srcId="{CB55133B-2B54-485A-B346-F90169AE0AB7}" destId="{F248337A-8880-4697-8A28-C689160BB999}" srcOrd="0" destOrd="0" parTransId="{7284E884-904E-4C8D-83CD-36117C7D4141}" sibTransId="{BC37A4F9-C038-4313-B655-F14C23EBD131}"/>
    <dgm:cxn modelId="{D0A79AE5-D04E-4593-B462-05359C5206B0}" type="presOf" srcId="{8E7596E0-8747-4EE5-BD30-160F55204605}" destId="{601382B3-7E05-43D6-B6A7-B304C2A43176}" srcOrd="0" destOrd="1" presId="urn:microsoft.com/office/officeart/2018/5/layout/CenteredIconLabelDescriptionList"/>
    <dgm:cxn modelId="{F4190FFD-A07E-4235-9B6E-02F8CF075E00}" type="presOf" srcId="{F1EC571A-A679-44EB-ADE1-4C130D5A67B4}" destId="{5DFCA23F-62A7-41BA-B2F1-5E5457B2E9E1}" srcOrd="0" destOrd="0" presId="urn:microsoft.com/office/officeart/2018/5/layout/CenteredIconLabelDescriptionList"/>
    <dgm:cxn modelId="{211964DE-5303-4AED-9693-F213041C17EE}" type="presParOf" srcId="{9E25E30E-CBC9-4369-89DE-2C213A29A5E7}" destId="{1FDEBAFC-AFC8-4DA6-B687-1A6B41FBDAF1}" srcOrd="0" destOrd="0" presId="urn:microsoft.com/office/officeart/2018/5/layout/CenteredIconLabelDescriptionList"/>
    <dgm:cxn modelId="{7EFA5483-7DF6-49DF-9580-4A1BF0F687B6}" type="presParOf" srcId="{1FDEBAFC-AFC8-4DA6-B687-1A6B41FBDAF1}" destId="{8DF909E5-CDA6-46FB-8E46-0AC7FE9F187B}" srcOrd="0" destOrd="0" presId="urn:microsoft.com/office/officeart/2018/5/layout/CenteredIconLabelDescriptionList"/>
    <dgm:cxn modelId="{CF2CD644-6E6C-457C-9FB6-AB2F8853E4A7}" type="presParOf" srcId="{1FDEBAFC-AFC8-4DA6-B687-1A6B41FBDAF1}" destId="{0788CE41-854F-498A-8235-85B4A92338B5}" srcOrd="1" destOrd="0" presId="urn:microsoft.com/office/officeart/2018/5/layout/CenteredIconLabelDescriptionList"/>
    <dgm:cxn modelId="{7ABE64B2-5A87-4CDD-98AB-4063421509A0}" type="presParOf" srcId="{1FDEBAFC-AFC8-4DA6-B687-1A6B41FBDAF1}" destId="{7242C22E-5F5A-4887-97B9-A611E40AB08B}" srcOrd="2" destOrd="0" presId="urn:microsoft.com/office/officeart/2018/5/layout/CenteredIconLabelDescriptionList"/>
    <dgm:cxn modelId="{83430F7C-6432-4FAB-9D4B-AB1535262552}" type="presParOf" srcId="{1FDEBAFC-AFC8-4DA6-B687-1A6B41FBDAF1}" destId="{947E3A14-9504-4D4E-B650-9508CBB1B2C5}" srcOrd="3" destOrd="0" presId="urn:microsoft.com/office/officeart/2018/5/layout/CenteredIconLabelDescriptionList"/>
    <dgm:cxn modelId="{C247CBA9-26D3-4D2B-8B13-FAA57DBE932A}" type="presParOf" srcId="{1FDEBAFC-AFC8-4DA6-B687-1A6B41FBDAF1}" destId="{870B1A98-B594-43FB-B7C3-3E32016DEB6C}" srcOrd="4" destOrd="0" presId="urn:microsoft.com/office/officeart/2018/5/layout/CenteredIconLabelDescriptionList"/>
    <dgm:cxn modelId="{44C915FC-F4FF-40FA-973C-D3EFC478DD32}" type="presParOf" srcId="{9E25E30E-CBC9-4369-89DE-2C213A29A5E7}" destId="{68CE780C-2D3A-4623-8026-877A31F4A775}" srcOrd="1" destOrd="0" presId="urn:microsoft.com/office/officeart/2018/5/layout/CenteredIconLabelDescriptionList"/>
    <dgm:cxn modelId="{2D54CC7A-EB1E-4497-BF29-668E29DAF09A}" type="presParOf" srcId="{9E25E30E-CBC9-4369-89DE-2C213A29A5E7}" destId="{DD2DAACE-937A-425A-9719-27564224D74B}" srcOrd="2" destOrd="0" presId="urn:microsoft.com/office/officeart/2018/5/layout/CenteredIconLabelDescriptionList"/>
    <dgm:cxn modelId="{40F90F08-B7C0-480A-9453-0BCEEE7E14B4}" type="presParOf" srcId="{DD2DAACE-937A-425A-9719-27564224D74B}" destId="{B045B392-851A-45D0-8D41-323F50D99D8A}" srcOrd="0" destOrd="0" presId="urn:microsoft.com/office/officeart/2018/5/layout/CenteredIconLabelDescriptionList"/>
    <dgm:cxn modelId="{D579FBA3-9C67-4226-9A46-1E57CD9F3938}" type="presParOf" srcId="{DD2DAACE-937A-425A-9719-27564224D74B}" destId="{90BA8D64-8A57-48E1-8DD1-A0806D4DA105}" srcOrd="1" destOrd="0" presId="urn:microsoft.com/office/officeart/2018/5/layout/CenteredIconLabelDescriptionList"/>
    <dgm:cxn modelId="{CCE8FCA8-7133-4261-B085-1E5A78FCA284}" type="presParOf" srcId="{DD2DAACE-937A-425A-9719-27564224D74B}" destId="{5DFCA23F-62A7-41BA-B2F1-5E5457B2E9E1}" srcOrd="2" destOrd="0" presId="urn:microsoft.com/office/officeart/2018/5/layout/CenteredIconLabelDescriptionList"/>
    <dgm:cxn modelId="{AC9FDD23-4F47-4F6A-B6D3-9CF7F0A2D3A4}" type="presParOf" srcId="{DD2DAACE-937A-425A-9719-27564224D74B}" destId="{964EAA84-F293-4E9B-81BE-A2F2592DBF72}" srcOrd="3" destOrd="0" presId="urn:microsoft.com/office/officeart/2018/5/layout/CenteredIconLabelDescriptionList"/>
    <dgm:cxn modelId="{D7DF1F17-0ADA-4089-8836-3A56A7ECB6F0}" type="presParOf" srcId="{DD2DAACE-937A-425A-9719-27564224D74B}" destId="{601382B3-7E05-43D6-B6A7-B304C2A431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E2C45-AD0C-9E45-BA52-DE8C5C804BDB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CREACIÓN DE LA SOCIEDAD					    300€</a:t>
          </a:r>
          <a:endParaRPr lang="en-US" sz="2000" kern="1200" dirty="0"/>
        </a:p>
      </dsp:txBody>
      <dsp:txXfrm>
        <a:off x="541734" y="348"/>
        <a:ext cx="2757040" cy="1654224"/>
      </dsp:txXfrm>
    </dsp:sp>
    <dsp:sp modelId="{2816A80F-98A6-9A4E-81D1-032BFE086D35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APLICACIÓN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MÓVIL*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	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20000€</a:t>
          </a:r>
          <a:endParaRPr lang="en-US" sz="2000" kern="1200" dirty="0"/>
        </a:p>
      </dsp:txBody>
      <dsp:txXfrm>
        <a:off x="3574479" y="348"/>
        <a:ext cx="2757040" cy="1654224"/>
      </dsp:txXfrm>
    </dsp:sp>
    <dsp:sp modelId="{9DDE8E13-F1DA-7042-BE2F-79E8F17AFB5C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DESARROLLO DE PROTOTIPOS					  3000€</a:t>
          </a:r>
          <a:endParaRPr lang="en-US" sz="2000" kern="1200"/>
        </a:p>
      </dsp:txBody>
      <dsp:txXfrm>
        <a:off x="6607223" y="348"/>
        <a:ext cx="2757040" cy="1654224"/>
      </dsp:txXfrm>
    </dsp:sp>
    <dsp:sp modelId="{1B85A223-D904-4249-A9F9-999AB1765CAC}">
      <dsp:nvSpPr>
        <dsp:cNvPr id="0" name=""/>
        <dsp:cNvSpPr/>
      </dsp:nvSpPr>
      <dsp:spPr>
        <a:xfrm>
          <a:off x="541734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PRODUCTOS HARDWARE (STOCK INICIAL)	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10000€</a:t>
          </a:r>
          <a:endParaRPr lang="en-US" sz="2000" kern="1200" dirty="0"/>
        </a:p>
      </dsp:txBody>
      <dsp:txXfrm>
        <a:off x="541734" y="1930277"/>
        <a:ext cx="2757040" cy="1654224"/>
      </dsp:txXfrm>
    </dsp:sp>
    <dsp:sp modelId="{BC399C70-33FA-DE45-9104-A8433CD472D7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COSTES DE DESRROLLO TOTALES: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23300€</a:t>
          </a:r>
          <a:endParaRPr lang="en-US" sz="2000" kern="1200" dirty="0"/>
        </a:p>
      </dsp:txBody>
      <dsp:txXfrm>
        <a:off x="3574479" y="1930277"/>
        <a:ext cx="2757040" cy="1654224"/>
      </dsp:txXfrm>
    </dsp:sp>
    <dsp:sp modelId="{AF964BF5-00C9-8E41-B11A-7E64B6B2E8DB}">
      <dsp:nvSpPr>
        <dsp:cNvPr id="0" name=""/>
        <dsp:cNvSpPr/>
      </dsp:nvSpPr>
      <dsp:spPr>
        <a:xfrm>
          <a:off x="6607223" y="1930277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*En caso de ser incapaces de desarrollarla por nosotros mismos</a:t>
          </a:r>
          <a:endParaRPr lang="en-US" sz="2000" kern="1200" dirty="0"/>
        </a:p>
      </dsp:txBody>
      <dsp:txXfrm>
        <a:off x="6607223" y="1930277"/>
        <a:ext cx="2757040" cy="165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909E5-CDA6-46FB-8E46-0AC7FE9F187B}">
      <dsp:nvSpPr>
        <dsp:cNvPr id="0" name=""/>
        <dsp:cNvSpPr/>
      </dsp:nvSpPr>
      <dsp:spPr>
        <a:xfrm>
          <a:off x="1665429" y="157969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2C22E-5F5A-4887-97B9-A611E40AB08B}">
      <dsp:nvSpPr>
        <dsp:cNvPr id="0" name=""/>
        <dsp:cNvSpPr/>
      </dsp:nvSpPr>
      <dsp:spPr>
        <a:xfrm>
          <a:off x="264170" y="180641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FIJOS</a:t>
          </a:r>
          <a:endParaRPr lang="en-US" sz="3600" kern="1200" dirty="0"/>
        </a:p>
      </dsp:txBody>
      <dsp:txXfrm>
        <a:off x="264170" y="1806416"/>
        <a:ext cx="4311566" cy="646734"/>
      </dsp:txXfrm>
    </dsp:sp>
    <dsp:sp modelId="{870B1A98-B594-43FB-B7C3-3E32016DEB6C}">
      <dsp:nvSpPr>
        <dsp:cNvPr id="0" name=""/>
        <dsp:cNvSpPr/>
      </dsp:nvSpPr>
      <dsp:spPr>
        <a:xfrm>
          <a:off x="256065" y="2144206"/>
          <a:ext cx="4311566" cy="194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ALQUILER ALMACÉN		600€</a:t>
          </a: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  EMPLEADOS		         	20.000€</a:t>
          </a:r>
        </a:p>
        <a:p>
          <a:pPr marL="0" lvl="0" indent="0" algn="ctr" defTabSz="755650"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  MARKETING		         	21.000€</a:t>
          </a:r>
          <a:endParaRPr lang="en-US" sz="1700" kern="1200" dirty="0"/>
        </a:p>
      </dsp:txBody>
      <dsp:txXfrm>
        <a:off x="256065" y="2144206"/>
        <a:ext cx="4311566" cy="1945296"/>
      </dsp:txXfrm>
    </dsp:sp>
    <dsp:sp modelId="{B045B392-851A-45D0-8D41-323F50D99D8A}">
      <dsp:nvSpPr>
        <dsp:cNvPr id="0" name=""/>
        <dsp:cNvSpPr/>
      </dsp:nvSpPr>
      <dsp:spPr>
        <a:xfrm>
          <a:off x="6723432" y="317411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CA23F-62A7-41BA-B2F1-5E5457B2E9E1}">
      <dsp:nvSpPr>
        <dsp:cNvPr id="0" name=""/>
        <dsp:cNvSpPr/>
      </dsp:nvSpPr>
      <dsp:spPr>
        <a:xfrm>
          <a:off x="5330261" y="178981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VARIABLES</a:t>
          </a:r>
          <a:endParaRPr lang="en-US" sz="3600" kern="1200" dirty="0"/>
        </a:p>
      </dsp:txBody>
      <dsp:txXfrm>
        <a:off x="5330261" y="1789816"/>
        <a:ext cx="4311566" cy="646734"/>
      </dsp:txXfrm>
    </dsp:sp>
    <dsp:sp modelId="{601382B3-7E05-43D6-B6A7-B304C2A43176}">
      <dsp:nvSpPr>
        <dsp:cNvPr id="0" name=""/>
        <dsp:cNvSpPr/>
      </dsp:nvSpPr>
      <dsp:spPr>
        <a:xfrm>
          <a:off x="5330261" y="2550248"/>
          <a:ext cx="4311566" cy="88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COSTES DEL PRODUCTO HARDWARE	50€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SUSRIPCIÓN A LA IA  		       10€/mes</a:t>
          </a:r>
          <a:endParaRPr lang="en-US" sz="1700" kern="1200" dirty="0"/>
        </a:p>
      </dsp:txBody>
      <dsp:txXfrm>
        <a:off x="5330261" y="2550248"/>
        <a:ext cx="4311566" cy="88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7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6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74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43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5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03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83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26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2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3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0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9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C26C-A72A-4F56-AC25-A64F79C47AA7}" type="datetimeFigureOut">
              <a:rPr lang="es-ES" smtClean="0"/>
              <a:t>28/10/24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2856-C55C-459F-9494-0E74D5AD23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790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ECONOMICO FINANCIERO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6126" y="4928561"/>
            <a:ext cx="8791575" cy="1655762"/>
          </a:xfrm>
        </p:spPr>
        <p:txBody>
          <a:bodyPr/>
          <a:lstStyle/>
          <a:p>
            <a:r>
              <a:rPr lang="es-ES" dirty="0"/>
              <a:t>DANIEL RODRÍGUEZ RODRÍGUEZ</a:t>
            </a:r>
          </a:p>
          <a:p>
            <a:r>
              <a:rPr lang="en-US" dirty="0"/>
              <a:t>Jose María Gálvez Gómez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7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INVERSION INICIAL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3348BE61-05A9-5408-FDA1-D1573323B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375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7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1" name="Rectangle 70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71" descr="Números en 3D en blanco y naranja">
            <a:extLst>
              <a:ext uri="{FF2B5EF4-FFF2-40B4-BE49-F238E27FC236}">
                <a16:creationId xmlns:a16="http://schemas.microsoft.com/office/drawing/2014/main" id="{E08E5916-555D-A2AE-1510-EAB2FB82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32" r="2512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48425" y="711200"/>
            <a:ext cx="4598986" cy="61277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4700" dirty="0"/>
              <a:t>PRECIO DE VENTA</a:t>
            </a:r>
          </a:p>
          <a:p>
            <a:pPr marL="0" indent="0">
              <a:lnSpc>
                <a:spcPct val="110000"/>
              </a:lnSpc>
              <a:buNone/>
            </a:pPr>
            <a:endParaRPr lang="es-ES" sz="31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3100" i="1" dirty="0"/>
              <a:t>PRODUCTO HARDWARE     100€</a:t>
            </a:r>
          </a:p>
          <a:p>
            <a:pPr marL="0" indent="0">
              <a:lnSpc>
                <a:spcPct val="110000"/>
              </a:lnSpc>
              <a:buNone/>
            </a:pPr>
            <a:endParaRPr lang="es-ES" sz="3100" dirty="0"/>
          </a:p>
          <a:p>
            <a:pPr marL="0" indent="0">
              <a:lnSpc>
                <a:spcPct val="110000"/>
              </a:lnSpc>
              <a:buNone/>
            </a:pPr>
            <a:endParaRPr lang="es-ES" sz="31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3100" i="1" dirty="0"/>
              <a:t>PRODUCTO SOFTWARE*	 20€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*POR CADA 10000 palabras/</a:t>
            </a:r>
            <a:r>
              <a:rPr lang="es-ES" sz="1700" dirty="0" err="1"/>
              <a:t>dia</a:t>
            </a:r>
            <a:r>
              <a:rPr lang="es-ES" sz="1700" dirty="0"/>
              <a:t> durante un mes</a:t>
            </a:r>
          </a:p>
        </p:txBody>
      </p:sp>
    </p:spTree>
    <p:extLst>
      <p:ext uri="{BB962C8B-B14F-4D97-AF65-F5344CB8AC3E}">
        <p14:creationId xmlns:p14="http://schemas.microsoft.com/office/powerpoint/2010/main" val="31536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COSTES ESTIMADOS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E81345-5D20-55FC-31AF-0710A99C7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027650"/>
              </p:ext>
            </p:extLst>
          </p:nvPr>
        </p:nvGraphicFramePr>
        <p:xfrm>
          <a:off x="1141413" y="1550646"/>
          <a:ext cx="9905999" cy="408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30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s-ES"/>
              <a:t>PUNTO MUERTO</a:t>
            </a:r>
            <a:endParaRPr lang="es-ES" dirty="0"/>
          </a:p>
        </p:txBody>
      </p:sp>
      <p:pic>
        <p:nvPicPr>
          <p:cNvPr id="5" name="Picture 4" descr="Tabla periódica de los elementos">
            <a:extLst>
              <a:ext uri="{FF2B5EF4-FFF2-40B4-BE49-F238E27FC236}">
                <a16:creationId xmlns:a16="http://schemas.microsoft.com/office/drawing/2014/main" id="{39160E19-AEE8-5808-4BCF-CF33022A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615" r="26435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8958" y="2249487"/>
            <a:ext cx="68087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PM UNITARIO 	= 41600€ / (120€ - 60€) =694 Uds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PM INGRESOS = 694 Uds * 120€ = 83.280€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57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3162</TotalTime>
  <Words>167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ESTUDIO ECONOMICO FINANCIERO</vt:lpstr>
      <vt:lpstr>INVERSION INICIAL</vt:lpstr>
      <vt:lpstr>PowerPoint Presentation</vt:lpstr>
      <vt:lpstr>COSTES ESTIMADOS</vt:lpstr>
      <vt:lpstr>PUNTO MUERTO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ECONOMICO FINANCIERO</dc:title>
  <dc:creator>Usuario</dc:creator>
  <cp:lastModifiedBy>Jose María Gálvez Gómez</cp:lastModifiedBy>
  <cp:revision>13</cp:revision>
  <dcterms:created xsi:type="dcterms:W3CDTF">2024-10-25T17:48:01Z</dcterms:created>
  <dcterms:modified xsi:type="dcterms:W3CDTF">2024-10-28T10:02:39Z</dcterms:modified>
</cp:coreProperties>
</file>