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A5DC-2D6B-A5F2-77C8-BA0395807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AFCB5-DFC5-3CEA-2755-30BFEFA73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BAB5-7776-7141-39FC-0DB90B58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15B2-086C-4665-86DC-CF8D08C88559}" type="datetimeFigureOut">
              <a:rPr lang="en-US" smtClean="0"/>
              <a:t>2025-03-18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6DA3-0ACF-0A7B-109B-A1AAE449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DE925-F32B-0416-C526-25465CDB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E783-5871-40E5-8E94-547ADDC7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4F16-047C-1AF8-1361-93147D3F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FA6D9-DB53-9093-2041-C16103956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22E53-C339-0347-BC12-BE114508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15B2-086C-4665-86DC-CF8D08C88559}" type="datetimeFigureOut">
              <a:rPr lang="en-US" smtClean="0"/>
              <a:t>2025-03-18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D34F0-0350-C665-6926-AF96C0B6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81093-F891-FE76-3DDA-3E4E5ECD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E783-5871-40E5-8E94-547ADDC7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4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A14D7-17D6-ED68-7F87-D616BD7A3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98E7D-A0E2-EAEA-D363-50748EBAB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07A55-43E3-18A5-47E7-C4B3657F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15B2-086C-4665-86DC-CF8D08C88559}" type="datetimeFigureOut">
              <a:rPr lang="en-US" smtClean="0"/>
              <a:t>2025-03-18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85726-3FF5-5101-B05D-30D446F9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4B55C-BE60-0332-FD74-51D8182D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E783-5871-40E5-8E94-547ADDC7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9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CF75-D1FF-71B7-A0A2-86CC26A1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AD5D-BF52-DEE5-AFC0-6A9667F2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132B-F1BB-0DF0-66BC-70627F6F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15B2-086C-4665-86DC-CF8D08C88559}" type="datetimeFigureOut">
              <a:rPr lang="en-US" smtClean="0"/>
              <a:t>2025-03-18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97A96-F54D-4A62-1029-B587701D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0485-17D2-6949-4747-604C628A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E783-5871-40E5-8E94-547ADDC7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39BB-9AC3-A835-39E4-33D3F916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5988-9807-C98C-89B3-32083407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B5EE-0DF7-5E1D-EBA0-92CAAAF3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15B2-086C-4665-86DC-CF8D08C88559}" type="datetimeFigureOut">
              <a:rPr lang="en-US" smtClean="0"/>
              <a:t>2025-03-18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A798-F3D3-907A-F87C-B7CBCF24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D7E4D-7102-F886-1644-24DF7D48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E783-5871-40E5-8E94-547ADDC7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2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7290-61AE-A5EB-1F52-8C929DCB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822C-EE3D-65E3-C010-F0407B57A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08361-A8E3-1D53-811C-81F3F987E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48365-0E4B-E5BB-130E-B97311F4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15B2-086C-4665-86DC-CF8D08C88559}" type="datetimeFigureOut">
              <a:rPr lang="en-US" smtClean="0"/>
              <a:t>2025-03-18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194F3-939D-4608-3EBE-551BB51E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35ECA-077B-B3C6-88D0-B9A3CA4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E783-5871-40E5-8E94-547ADDC7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7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B180-3C3D-F87E-7ED5-62DE7E0E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E178A-91C4-5F1C-579B-0844AF452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EC2DC-B339-FFFE-0DE6-54DDCEC8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FBBC2-95C3-673F-B876-4016006C0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28241-8E7C-7971-5D59-9EF34D7B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AEE4E-2BA5-61DA-8F48-D90B3991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15B2-086C-4665-86DC-CF8D08C88559}" type="datetimeFigureOut">
              <a:rPr lang="en-US" smtClean="0"/>
              <a:t>2025-03-18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1140A-613E-C0EE-837C-968BCDBE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8615B-6715-0C44-FC81-8E16DD50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E783-5871-40E5-8E94-547ADDC7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9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F974-A38B-3F5E-4E1A-F5826952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3B27A-4BA0-A93A-7749-9E1577CB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15B2-086C-4665-86DC-CF8D08C88559}" type="datetimeFigureOut">
              <a:rPr lang="en-US" smtClean="0"/>
              <a:t>2025-03-18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F61C1-1A6F-BD73-83B2-5AAE665B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53629-6F18-6483-430B-63144FFF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E783-5871-40E5-8E94-547ADDC7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F44DF-DC4E-EA20-1EF2-BF3BBEDF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15B2-086C-4665-86DC-CF8D08C88559}" type="datetimeFigureOut">
              <a:rPr lang="en-US" smtClean="0"/>
              <a:t>2025-03-18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4518F-5D9D-5511-7EDE-3FCD033E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72174-2C32-3B99-A952-4AB86FD7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E783-5871-40E5-8E94-547ADDC7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0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C03D-344B-5453-CAF2-82B5FB68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D00E-5BA0-CAC1-930F-F97C0D5F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9D69A-B202-A4AF-D92D-4B127780B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1ABE2-AA84-3985-0283-A98F03D0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15B2-086C-4665-86DC-CF8D08C88559}" type="datetimeFigureOut">
              <a:rPr lang="en-US" smtClean="0"/>
              <a:t>2025-03-18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FEB55-1C97-5874-42DE-A63A4CA1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76735-C2A3-B9A6-A574-87692596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E783-5871-40E5-8E94-547ADDC7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0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F565-3AED-77DF-6992-D8D12E9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4952C-F2E2-E65B-2FDA-E1A17785E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57FFA-2FF2-C530-FF31-C9BD00C5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E060-C4DB-EEBF-7B6D-62240339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15B2-086C-4665-86DC-CF8D08C88559}" type="datetimeFigureOut">
              <a:rPr lang="en-US" smtClean="0"/>
              <a:t>2025-03-18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4D608-71BC-8274-66CC-79220F72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8B817-787F-870F-EDD9-EE2D583E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E783-5871-40E5-8E94-547ADDC7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7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A8C39-6B85-FCE1-C39F-50D2D980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49A22-7390-E876-CE5C-8A8DFE2DC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4FF93-6ADC-A12F-F546-870DF6018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A15B2-086C-4665-86DC-CF8D08C88559}" type="datetimeFigureOut">
              <a:rPr lang="en-US" smtClean="0"/>
              <a:t>2025-03-18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F390-9D05-535A-730E-E1184CF11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F10D7-EB83-2E6B-A0A7-0B61221A1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DE783-5871-40E5-8E94-547ADDC7A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C269-C96A-D57A-57D7-686B878D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 Group</a:t>
            </a:r>
          </a:p>
        </p:txBody>
      </p:sp>
      <p:pic>
        <p:nvPicPr>
          <p:cNvPr id="6" name="Content Placeholder 5" descr="A graph of different types of bird species&#10;&#10;AI-generated content may be incorrect.">
            <a:extLst>
              <a:ext uri="{FF2B5EF4-FFF2-40B4-BE49-F238E27FC236}">
                <a16:creationId xmlns:a16="http://schemas.microsoft.com/office/drawing/2014/main" id="{1D10EE3E-6079-D917-23BB-157323EC1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571" y="1664787"/>
            <a:ext cx="6660858" cy="5193213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88C47D92-994C-3A27-9112-339F746849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6961" y="3276599"/>
            <a:ext cx="2561439" cy="256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6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D905-EBEE-7229-B413-6817C208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Trophic Niche</a:t>
            </a:r>
          </a:p>
        </p:txBody>
      </p:sp>
      <p:pic>
        <p:nvPicPr>
          <p:cNvPr id="5" name="Content Placeholder 4" descr="A graph of different types of graphs&#10;&#10;AI-generated content may be incorrect.">
            <a:extLst>
              <a:ext uri="{FF2B5EF4-FFF2-40B4-BE49-F238E27FC236}">
                <a16:creationId xmlns:a16="http://schemas.microsoft.com/office/drawing/2014/main" id="{7A1B80F3-2AF3-168F-36E3-214A4AB01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67" y="1690688"/>
            <a:ext cx="9339465" cy="5182147"/>
          </a:xfrm>
        </p:spPr>
      </p:pic>
    </p:spTree>
    <p:extLst>
      <p:ext uri="{BB962C8B-B14F-4D97-AF65-F5344CB8AC3E}">
        <p14:creationId xmlns:p14="http://schemas.microsoft.com/office/powerpoint/2010/main" val="383922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A6B5-2702-8250-4094-1638AAFE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Breeding Biome</a:t>
            </a:r>
          </a:p>
        </p:txBody>
      </p:sp>
      <p:pic>
        <p:nvPicPr>
          <p:cNvPr id="5" name="Content Placeholder 4" descr="A graph of different types of growth&#10;&#10;AI-generated content may be incorrect.">
            <a:extLst>
              <a:ext uri="{FF2B5EF4-FFF2-40B4-BE49-F238E27FC236}">
                <a16:creationId xmlns:a16="http://schemas.microsoft.com/office/drawing/2014/main" id="{A686017F-024D-FCE8-03BB-F189460CD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13" y="1395318"/>
            <a:ext cx="9174574" cy="5246343"/>
          </a:xfrm>
        </p:spPr>
      </p:pic>
    </p:spTree>
    <p:extLst>
      <p:ext uri="{BB962C8B-B14F-4D97-AF65-F5344CB8AC3E}">
        <p14:creationId xmlns:p14="http://schemas.microsoft.com/office/powerpoint/2010/main" val="41597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9AC8-D7A8-1DB6-BFC6-05D55B93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Biome</a:t>
            </a:r>
          </a:p>
        </p:txBody>
      </p:sp>
      <p:pic>
        <p:nvPicPr>
          <p:cNvPr id="5" name="Content Placeholder 4" descr="A graph of different types of graphs&#10;&#10;AI-generated content may be incorrect.">
            <a:extLst>
              <a:ext uri="{FF2B5EF4-FFF2-40B4-BE49-F238E27FC236}">
                <a16:creationId xmlns:a16="http://schemas.microsoft.com/office/drawing/2014/main" id="{ECB6DEDA-1E40-EB02-293F-F32C813C1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2" y="1346836"/>
            <a:ext cx="10058400" cy="5234274"/>
          </a:xfrm>
        </p:spPr>
      </p:pic>
    </p:spTree>
    <p:extLst>
      <p:ext uri="{BB962C8B-B14F-4D97-AF65-F5344CB8AC3E}">
        <p14:creationId xmlns:p14="http://schemas.microsoft.com/office/powerpoint/2010/main" val="90005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E352-DE53-7446-B5D7-BEF517AA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Aerial Insectivores</a:t>
            </a:r>
          </a:p>
        </p:txBody>
      </p:sp>
      <p:pic>
        <p:nvPicPr>
          <p:cNvPr id="5" name="Content Placeholder 4" descr="A line graph showing the growth of the year&#10;&#10;AI-generated content may be incorrect.">
            <a:extLst>
              <a:ext uri="{FF2B5EF4-FFF2-40B4-BE49-F238E27FC236}">
                <a16:creationId xmlns:a16="http://schemas.microsoft.com/office/drawing/2014/main" id="{DB47D595-C8A0-C03B-DCB0-E4775CAD8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24" y="1444470"/>
            <a:ext cx="7225552" cy="5154699"/>
          </a:xfrm>
        </p:spPr>
      </p:pic>
    </p:spTree>
    <p:extLst>
      <p:ext uri="{BB962C8B-B14F-4D97-AF65-F5344CB8AC3E}">
        <p14:creationId xmlns:p14="http://schemas.microsoft.com/office/powerpoint/2010/main" val="349809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86E1-D14F-8E4B-C5C2-9E3B3C9B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Size</a:t>
            </a:r>
          </a:p>
        </p:txBody>
      </p:sp>
      <p:pic>
        <p:nvPicPr>
          <p:cNvPr id="5" name="Content Placeholder 4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F44FA421-8F77-95E2-2E5E-4298DF708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75" y="1825625"/>
            <a:ext cx="6099449" cy="4351338"/>
          </a:xfrm>
        </p:spPr>
      </p:pic>
    </p:spTree>
    <p:extLst>
      <p:ext uri="{BB962C8B-B14F-4D97-AF65-F5344CB8AC3E}">
        <p14:creationId xmlns:p14="http://schemas.microsoft.com/office/powerpoint/2010/main" val="33515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8BE4-3E28-A1DA-6ADD-01B88377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spotlights</a:t>
            </a:r>
          </a:p>
        </p:txBody>
      </p:sp>
      <p:pic>
        <p:nvPicPr>
          <p:cNvPr id="5" name="Content Placeholder 4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DA689623-8872-17F5-B4F2-7BE9B5B5A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72" y="1825625"/>
            <a:ext cx="4895255" cy="4351338"/>
          </a:xfrm>
        </p:spPr>
      </p:pic>
    </p:spTree>
    <p:extLst>
      <p:ext uri="{BB962C8B-B14F-4D97-AF65-F5344CB8AC3E}">
        <p14:creationId xmlns:p14="http://schemas.microsoft.com/office/powerpoint/2010/main" val="291617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6D34712F5204AAA055A286B7046B9" ma:contentTypeVersion="15" ma:contentTypeDescription="Create a new document." ma:contentTypeScope="" ma:versionID="c4819023c32d3657ab39a37c2dd37f78">
  <xsd:schema xmlns:xsd="http://www.w3.org/2001/XMLSchema" xmlns:xs="http://www.w3.org/2001/XMLSchema" xmlns:p="http://schemas.microsoft.com/office/2006/metadata/properties" xmlns:ns2="ee6cffd2-8d46-41b1-a588-6903aae322a1" xmlns:ns3="acf0c136-7a77-4f5f-ba14-25e909d2d954" targetNamespace="http://schemas.microsoft.com/office/2006/metadata/properties" ma:root="true" ma:fieldsID="dc6ae03ed4ddc684e2118af49cb96fca" ns2:_="" ns3:_="">
    <xsd:import namespace="ee6cffd2-8d46-41b1-a588-6903aae322a1"/>
    <xsd:import namespace="acf0c136-7a77-4f5f-ba14-25e909d2d9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cffd2-8d46-41b1-a588-6903aae322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9a2d4f28-94ff-4213-91dd-6355244ecd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0c136-7a77-4f5f-ba14-25e909d2d95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be87c52-4eaa-4bc7-876c-d9cc9d8de65c}" ma:internalName="TaxCatchAll" ma:showField="CatchAllData" ma:web="acf0c136-7a77-4f5f-ba14-25e909d2d9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f0c136-7a77-4f5f-ba14-25e909d2d954" xsi:nil="true"/>
    <lcf76f155ced4ddcb4097134ff3c332f xmlns="ee6cffd2-8d46-41b1-a588-6903aae322a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EC3D84C-3C67-42F7-AEEB-A4C8675AF2F8}"/>
</file>

<file path=customXml/itemProps2.xml><?xml version="1.0" encoding="utf-8"?>
<ds:datastoreItem xmlns:ds="http://schemas.openxmlformats.org/officeDocument/2006/customXml" ds:itemID="{4BE8B334-45E1-4A99-A7E0-AE5FF1546A7E}"/>
</file>

<file path=customXml/itemProps3.xml><?xml version="1.0" encoding="utf-8"?>
<ds:datastoreItem xmlns:ds="http://schemas.openxmlformats.org/officeDocument/2006/customXml" ds:itemID="{4E389DC4-6C3F-4171-A01F-7CEF5CB6ACF7}"/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Bird Group</vt:lpstr>
      <vt:lpstr>Trophic Niche</vt:lpstr>
      <vt:lpstr>Breeding Biome</vt:lpstr>
      <vt:lpstr>Winter Biome</vt:lpstr>
      <vt:lpstr>Aerial Insectivores</vt:lpstr>
      <vt:lpstr>Body Size</vt:lpstr>
      <vt:lpstr>Species spotlights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Morris</dc:creator>
  <cp:lastModifiedBy>Josh Morris</cp:lastModifiedBy>
  <cp:revision>1</cp:revision>
  <dcterms:created xsi:type="dcterms:W3CDTF">2025-03-19T00:14:24Z</dcterms:created>
  <dcterms:modified xsi:type="dcterms:W3CDTF">2025-03-19T23:37:53Z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0x0101004746D34712F5204AAA055A286B7046B9</vt:lpwstr>
  </property>
</Properties>
</file>