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69" r:id="rId4"/>
    <p:sldId id="265" r:id="rId5"/>
    <p:sldId id="257" r:id="rId6"/>
    <p:sldId id="267" r:id="rId7"/>
    <p:sldId id="263" r:id="rId8"/>
    <p:sldId id="258" r:id="rId9"/>
    <p:sldId id="259" r:id="rId10"/>
    <p:sldId id="260" r:id="rId11"/>
    <p:sldId id="261" r:id="rId12"/>
    <p:sldId id="262" r:id="rId13"/>
    <p:sldId id="264" r:id="rId14"/>
    <p:sldId id="268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2" autoAdjust="0"/>
    <p:restoredTop sz="94667" autoAdjust="0"/>
  </p:normalViewPr>
  <p:slideViewPr>
    <p:cSldViewPr>
      <p:cViewPr varScale="1">
        <p:scale>
          <a:sx n="59" d="100"/>
          <a:sy n="59" d="100"/>
        </p:scale>
        <p:origin x="48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23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3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311C-8891-49DC-B8FB-6FE652F51D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57ACBD-9954-4411-AF57-9B539C10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276599"/>
          </a:xfrm>
        </p:spPr>
        <p:txBody>
          <a:bodyPr/>
          <a:lstStyle/>
          <a:p>
            <a:pPr algn="l"/>
            <a:r>
              <a:rPr lang="en-US" sz="4000" dirty="0" smtClean="0"/>
              <a:t>REQUIRED DOCUMENTATION</a:t>
            </a:r>
            <a:br>
              <a:rPr lang="en-US" sz="4000" dirty="0" smtClean="0"/>
            </a:br>
            <a:r>
              <a:rPr lang="en-US" sz="4000" dirty="0" smtClean="0"/>
              <a:t>Student Mess System </a:t>
            </a:r>
            <a:br>
              <a:rPr lang="en-US" sz="4000" dirty="0" smtClean="0"/>
            </a:br>
            <a:r>
              <a:rPr lang="en-US" sz="2000" dirty="0" smtClean="0"/>
              <a:t>MAJOR PROJECT – MC214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36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1.DESIGN CLASS DIAGRAM *CRC cards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2.INTERACTION DIAGRAM *sequence diagram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3.COMPONENT DIAGRAM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4.PACKAGE DIAGRAM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5.ENTITY RELATION DIAGRAM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3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Philip Hale\Desktop\DESIGN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52600"/>
            <a:ext cx="7924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DIAGRAM</a:t>
            </a:r>
            <a:br>
              <a:rPr lang="en-US" dirty="0" smtClean="0"/>
            </a:br>
            <a:r>
              <a:rPr lang="en-US" dirty="0" smtClean="0"/>
              <a:t>*SEQUENCE DIAGRAM</a:t>
            </a:r>
            <a:endParaRPr lang="en-US" dirty="0"/>
          </a:p>
        </p:txBody>
      </p:sp>
      <p:pic>
        <p:nvPicPr>
          <p:cNvPr id="5" name="Picture 3" descr="G:\Done Diagram\Student Mess - Sequence Diagram Fina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697" y="2160588"/>
            <a:ext cx="499821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Philip Hale\Desktop\COMPONENT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77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Philip Hale\Desktop\PACKAG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 DIAGRAM.</a:t>
            </a:r>
            <a:endParaRPr lang="en-US" dirty="0"/>
          </a:p>
        </p:txBody>
      </p:sp>
      <p:pic>
        <p:nvPicPr>
          <p:cNvPr id="1027" name="Picture 3" descr="C:\Users\JEREMIAH ERMOT\Pictures\ERD Diagram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444625"/>
            <a:ext cx="6732587" cy="366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848601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Tools:</a:t>
            </a:r>
            <a:br>
              <a:rPr lang="en-US" dirty="0" smtClean="0"/>
            </a:br>
            <a:r>
              <a:rPr lang="en-US" dirty="0" smtClean="0"/>
              <a:t>- Microsoft Visual Studio 2010</a:t>
            </a:r>
            <a:br>
              <a:rPr lang="en-US" dirty="0" smtClean="0"/>
            </a:br>
            <a:r>
              <a:rPr lang="en-US" dirty="0" smtClean="0"/>
              <a:t>- MySQL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590800"/>
            <a:ext cx="3276600" cy="2819400"/>
          </a:xfrm>
        </p:spPr>
      </p:pic>
    </p:spTree>
    <p:extLst>
      <p:ext uri="{BB962C8B-B14F-4D97-AF65-F5344CB8AC3E}">
        <p14:creationId xmlns:p14="http://schemas.microsoft.com/office/powerpoint/2010/main" val="39373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500031"/>
            <a:ext cx="42755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Any Questions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131816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799"/>
          </a:xfrm>
        </p:spPr>
        <p:txBody>
          <a:bodyPr/>
          <a:lstStyle/>
          <a:p>
            <a:r>
              <a:rPr lang="en-US" b="1" dirty="0" smtClean="0"/>
              <a:t>STUDENT MESS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Philip Hale\Desktop\M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MESS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20494"/>
            <a:ext cx="4040188" cy="639762"/>
          </a:xfrm>
        </p:spPr>
        <p:txBody>
          <a:bodyPr/>
          <a:lstStyle/>
          <a:p>
            <a:r>
              <a:rPr lang="en-US" dirty="0" smtClean="0"/>
              <a:t>REQUIREMENTS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DOMAIN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USE CASE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USE CASE FULLY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ACTIVITY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SYSTEM SEQUENCE DIAGRAM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7200" y="2160983"/>
            <a:ext cx="3090672" cy="576262"/>
          </a:xfrm>
        </p:spPr>
        <p:txBody>
          <a:bodyPr/>
          <a:lstStyle/>
          <a:p>
            <a:r>
              <a:rPr lang="en-US" dirty="0" smtClean="0"/>
              <a:t>DESIGN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7200" y="2737245"/>
            <a:ext cx="3090672" cy="330411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DESIGN CLASS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INTERACTION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COMPONENT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PACKAGE DIAGRAM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ERD DIAGRAM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1.CLASS DOMAIN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2.USE CASE DIAGRAM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3.USE CASE FULLYDESCRIPTION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4.ACTIVITY DIAGRAM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5.SYSTEM SEQUENCE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DOMAIN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hilip Hale\Desktop\CLASS DO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3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9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Philip Hale\Desktop\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FULLY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Philip Hale\Desktop\USE CASE FULL DESCRI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77240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US" dirty="0"/>
          </a:p>
        </p:txBody>
      </p:sp>
      <p:pic>
        <p:nvPicPr>
          <p:cNvPr id="5" name="Picture 2" descr="G:\Done Diagram\System Sequence Diagram - Student Mess - Diagram Fina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0947" y="2160588"/>
            <a:ext cx="372571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9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104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REQUIRED DOCUMENTATION Student Mess System  MAJOR PROJECT – MC214 </vt:lpstr>
      <vt:lpstr>STUDENT MESS SYSTEM</vt:lpstr>
      <vt:lpstr>STUDENT MESS SYSTEM</vt:lpstr>
      <vt:lpstr>REQUIREMENT MODEL</vt:lpstr>
      <vt:lpstr>CLASS DOMAIN DIAGRAM</vt:lpstr>
      <vt:lpstr>USE CASE DIAGRAM</vt:lpstr>
      <vt:lpstr>USE CASE FULLY DESCRIPTION</vt:lpstr>
      <vt:lpstr>ACTIVITY DIAGRAM</vt:lpstr>
      <vt:lpstr>SYSTEM SEQUENCE DIAGRAM</vt:lpstr>
      <vt:lpstr>DESIGN MODEL</vt:lpstr>
      <vt:lpstr>DESIGN CLASS DIAGRAM</vt:lpstr>
      <vt:lpstr>INTERACTION DIAGRAM *SEQUENCE DIAGRAM</vt:lpstr>
      <vt:lpstr>COMPONENT DIAGRAM</vt:lpstr>
      <vt:lpstr>PACKAGE DIAGRAM</vt:lpstr>
      <vt:lpstr>ENTITY RELATION DIAGRAM.</vt:lpstr>
      <vt:lpstr>Tools: - Microsoft Visual Studio 2010 - MySQL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MODEL</dc:title>
  <dc:creator>Philip Hale</dc:creator>
  <cp:lastModifiedBy>Ricky Mahap</cp:lastModifiedBy>
  <cp:revision>43</cp:revision>
  <dcterms:created xsi:type="dcterms:W3CDTF">2015-05-21T00:48:45Z</dcterms:created>
  <dcterms:modified xsi:type="dcterms:W3CDTF">2015-05-26T22:04:48Z</dcterms:modified>
</cp:coreProperties>
</file>