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ulya Kattimani" initials="AK" lastIdx="0" clrIdx="0">
    <p:extLst>
      <p:ext uri="{19B8F6BF-5375-455C-9EA6-DF929625EA0E}">
        <p15:presenceInfo xmlns:p15="http://schemas.microsoft.com/office/powerpoint/2012/main" xmlns="" userId="Amulya Kattim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29"/>
    <a:srgbClr val="71D3F2"/>
    <a:srgbClr val="4BC9E7"/>
    <a:srgbClr val="33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>
        <p:scale>
          <a:sx n="54" d="100"/>
          <a:sy n="54" d="100"/>
        </p:scale>
        <p:origin x="-1908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4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E6C4-6658-4274-8D58-34022B9C2D61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63" y="3974326"/>
            <a:ext cx="7038473" cy="827881"/>
          </a:xfrm>
        </p:spPr>
        <p:txBody>
          <a:bodyPr>
            <a:normAutofit fontScale="85000" lnSpcReduction="10000"/>
          </a:bodyPr>
          <a:lstStyle/>
          <a:p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“Osmosis of Info/Knowledge”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48525" y="4789507"/>
            <a:ext cx="454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Amulya, </a:t>
            </a:r>
            <a:r>
              <a:rPr lang="en-US" b="1" dirty="0" err="1" smtClean="0"/>
              <a:t>Woong</a:t>
            </a:r>
            <a:r>
              <a:rPr lang="en-US" b="1" dirty="0" smtClean="0"/>
              <a:t>, </a:t>
            </a:r>
            <a:r>
              <a:rPr lang="en-US" b="1" dirty="0" err="1" smtClean="0"/>
              <a:t>Sanket</a:t>
            </a:r>
            <a:r>
              <a:rPr lang="en-US" b="1" dirty="0" smtClean="0"/>
              <a:t>, Joseph, Humphrey</a:t>
            </a:r>
            <a:endParaRPr 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4" y="1333500"/>
            <a:ext cx="6755769" cy="27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46441"/>
            <a:ext cx="7886700" cy="95945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ln w="38100">
                  <a:solidFill>
                    <a:schemeClr val="tx1"/>
                  </a:solidFill>
                </a:ln>
                <a:solidFill>
                  <a:srgbClr val="71D3F2"/>
                </a:solidFill>
                <a:latin typeface="좋은_종이비행기" panose="02030504000101010101" pitchFamily="18" charset="-127"/>
                <a:ea typeface="좋은_종이비행기" panose="02030504000101010101" pitchFamily="18" charset="-127"/>
              </a:rPr>
              <a:t>What?</a:t>
            </a:r>
            <a:endParaRPr lang="en-US" sz="7200" b="1" dirty="0">
              <a:ln w="38100">
                <a:solidFill>
                  <a:schemeClr val="tx1"/>
                </a:solidFill>
              </a:ln>
              <a:solidFill>
                <a:srgbClr val="71D3F2"/>
              </a:solidFill>
              <a:latin typeface="좋은_종이비행기" panose="02030504000101010101" pitchFamily="18" charset="-127"/>
              <a:ea typeface="좋은_종이비행기" panose="02030504000101010101" pitchFamily="18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72" y="3141590"/>
            <a:ext cx="2901114" cy="3232670"/>
          </a:xfrm>
        </p:spPr>
      </p:pic>
      <p:sp>
        <p:nvSpPr>
          <p:cNvPr id="5" name="TextBox 4"/>
          <p:cNvSpPr txBox="1"/>
          <p:nvPr/>
        </p:nvSpPr>
        <p:spPr>
          <a:xfrm>
            <a:off x="264694" y="1361018"/>
            <a:ext cx="8250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a typeface="좋은_종이비행기" panose="02030504000101010101" pitchFamily="18" charset="-127"/>
              </a:rPr>
              <a:t>A web platform that matches people for mutual enlightenment and knowledge sharing. </a:t>
            </a:r>
            <a:endParaRPr lang="en-US" sz="4000" dirty="0">
              <a:ea typeface="좋은_종이비행기" panose="02030504000101010101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245" t="17160" r="34095" b="61131"/>
          <a:stretch/>
        </p:blipFill>
        <p:spPr>
          <a:xfrm>
            <a:off x="4571999" y="3371904"/>
            <a:ext cx="3430505" cy="124403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5577138" y="5074849"/>
            <a:ext cx="2938211" cy="1596662"/>
          </a:xfrm>
          <a:prstGeom prst="wedgeEllipseCallout">
            <a:avLst>
              <a:gd name="adj1" fmla="val -55544"/>
              <a:gd name="adj2" fmla="val -745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non-mating needs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6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7" y="1932915"/>
            <a:ext cx="951213" cy="1467586"/>
          </a:xfrm>
        </p:spPr>
      </p:pic>
      <p:sp>
        <p:nvSpPr>
          <p:cNvPr id="4" name="Right Arrow 3"/>
          <p:cNvSpPr/>
          <p:nvPr/>
        </p:nvSpPr>
        <p:spPr>
          <a:xfrm>
            <a:off x="2294862" y="2503680"/>
            <a:ext cx="903407" cy="57423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ttps://www.facebook.com/images/fb_icon_325x3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0" y="1399709"/>
            <a:ext cx="457278" cy="45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2.tnwcdn.com/wp-content/blogs.dir/1/files/2013/11/linkedin_logo_1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32060" r="11230" b="37689"/>
          <a:stretch/>
        </p:blipFill>
        <p:spPr bwMode="auto">
          <a:xfrm>
            <a:off x="343796" y="3400501"/>
            <a:ext cx="1627104" cy="4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brsresults.files.wordpress.com/2013/08/match-burn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418" y="1399709"/>
            <a:ext cx="2793914" cy="32441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28649" y="46441"/>
            <a:ext cx="7886700" cy="959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b="1" dirty="0">
              <a:ln w="38100">
                <a:solidFill>
                  <a:schemeClr val="tx1"/>
                </a:solidFill>
              </a:ln>
              <a:solidFill>
                <a:srgbClr val="71D3F2"/>
              </a:solidFill>
              <a:latin typeface="좋은_종이비행기" panose="02030504000101010101" pitchFamily="18" charset="-127"/>
              <a:ea typeface="좋은_종이비행기" panose="02030504000101010101" pitchFamily="18" charset="-127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81049" y="198841"/>
            <a:ext cx="7886700" cy="95945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ln w="38100">
                  <a:solidFill>
                    <a:schemeClr val="tx1"/>
                  </a:solidFill>
                </a:ln>
                <a:solidFill>
                  <a:srgbClr val="FF7529"/>
                </a:solidFill>
                <a:latin typeface="좋은_종이비행기" panose="02030504000101010101" pitchFamily="18" charset="-127"/>
                <a:ea typeface="좋은_종이비행기" panose="02030504000101010101" pitchFamily="18" charset="-127"/>
              </a:rPr>
              <a:t>How?</a:t>
            </a:r>
            <a:endParaRPr lang="en-US" sz="7200" b="1" dirty="0">
              <a:ln w="38100">
                <a:solidFill>
                  <a:schemeClr val="tx1"/>
                </a:solidFill>
              </a:ln>
              <a:solidFill>
                <a:srgbClr val="FF7529"/>
              </a:solidFill>
              <a:latin typeface="좋은_종이비행기" panose="02030504000101010101" pitchFamily="18" charset="-127"/>
              <a:ea typeface="좋은_종이비행기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240" y="285882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User</a:t>
            </a:r>
            <a:endParaRPr lang="ko-KR" altLang="en-US" b="1" dirty="0"/>
          </a:p>
        </p:txBody>
      </p:sp>
      <p:sp>
        <p:nvSpPr>
          <p:cNvPr id="19" name="Right Arrow 3"/>
          <p:cNvSpPr/>
          <p:nvPr/>
        </p:nvSpPr>
        <p:spPr>
          <a:xfrm>
            <a:off x="5747497" y="2593503"/>
            <a:ext cx="780304" cy="57423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3"/>
          <p:cNvSpPr/>
          <p:nvPr/>
        </p:nvSpPr>
        <p:spPr>
          <a:xfrm rot="19295440">
            <a:off x="2948676" y="4334149"/>
            <a:ext cx="846961" cy="101152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59" y="1468430"/>
            <a:ext cx="2192264" cy="2780792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93387" y="4418618"/>
            <a:ext cx="2708827" cy="2340448"/>
            <a:chOff x="-153280" y="4697701"/>
            <a:chExt cx="2708827" cy="234044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958" y="4697701"/>
              <a:ext cx="1008589" cy="155610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367" y="4706961"/>
              <a:ext cx="1062707" cy="163960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00" y="4958597"/>
              <a:ext cx="1062707" cy="163960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280" y="5158410"/>
              <a:ext cx="1008589" cy="1556109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385" y="5386486"/>
              <a:ext cx="1008589" cy="1556109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670" y="5398543"/>
              <a:ext cx="1062707" cy="1639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4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84435" y="234010"/>
            <a:ext cx="6516565" cy="1243097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n w="38100">
                  <a:solidFill>
                    <a:schemeClr val="tx1"/>
                  </a:solidFill>
                </a:ln>
                <a:solidFill>
                  <a:srgbClr val="71D3F2"/>
                </a:solidFill>
                <a:latin typeface="좋은_종이비행기" panose="02030504000101010101" pitchFamily="18" charset="-127"/>
                <a:ea typeface="좋은_종이비행기" panose="02030504000101010101" pitchFamily="18" charset="-127"/>
              </a:rPr>
              <a:t>Use </a:t>
            </a:r>
            <a:r>
              <a:rPr lang="en-US" sz="6000" b="1" dirty="0" smtClean="0">
                <a:ln w="38100">
                  <a:solidFill>
                    <a:schemeClr val="tx1"/>
                  </a:solidFill>
                </a:ln>
                <a:solidFill>
                  <a:srgbClr val="71D3F2"/>
                </a:solidFill>
                <a:latin typeface="좋은_종이비행기" panose="02030504000101010101" pitchFamily="18" charset="-127"/>
                <a:ea typeface="좋은_종이비행기" panose="02030504000101010101" pitchFamily="18" charset="-127"/>
              </a:rPr>
              <a:t>Cases</a:t>
            </a:r>
            <a:endParaRPr lang="en-US" sz="6000" b="1" dirty="0">
              <a:ln w="38100">
                <a:solidFill>
                  <a:schemeClr val="tx1"/>
                </a:solidFill>
              </a:ln>
              <a:solidFill>
                <a:srgbClr val="71D3F2"/>
              </a:solidFill>
              <a:latin typeface="좋은_종이비행기" panose="02030504000101010101" pitchFamily="18" charset="-127"/>
              <a:ea typeface="좋은_종이비행기" panose="02030504000101010101" pitchFamily="18" charset="-127"/>
            </a:endParaRPr>
          </a:p>
        </p:txBody>
      </p:sp>
      <p:pic>
        <p:nvPicPr>
          <p:cNvPr id="1026" name="Picture 2" descr="http://www.mylifeatail.com/wp-content/uploads/2011/11/Handshake-Mentor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9" y="2657534"/>
            <a:ext cx="3325686" cy="30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163605" y="1813686"/>
            <a:ext cx="2383437" cy="1012169"/>
          </a:xfrm>
          <a:prstGeom prst="wedgeEllipseCallout">
            <a:avLst>
              <a:gd name="adj1" fmla="val 6875"/>
              <a:gd name="adj2" fmla="val 737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Cantonese….</a:t>
            </a:r>
            <a:endParaRPr lang="en-US" sz="2400" b="1" dirty="0"/>
          </a:p>
        </p:txBody>
      </p:sp>
      <p:sp>
        <p:nvSpPr>
          <p:cNvPr id="8" name="Oval Callout 7"/>
          <p:cNvSpPr/>
          <p:nvPr/>
        </p:nvSpPr>
        <p:spPr>
          <a:xfrm>
            <a:off x="2791351" y="1982006"/>
            <a:ext cx="1783829" cy="1012169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English….</a:t>
            </a: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92949"/>
              </p:ext>
            </p:extLst>
          </p:nvPr>
        </p:nvGraphicFramePr>
        <p:xfrm>
          <a:off x="5004140" y="2089488"/>
          <a:ext cx="3714750" cy="322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4533120" imgH="3936240" progId="Photoshop.Image.13">
                  <p:embed/>
                </p:oleObj>
              </mc:Choice>
              <mc:Fallback>
                <p:oleObj name="Image" r:id="rId4" imgW="4533120" imgH="3936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4140" y="2089488"/>
                        <a:ext cx="3714750" cy="3225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12804"/>
            <a:ext cx="83589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b="1" i="1" dirty="0"/>
              <a:t>Knowledge is real only when shared</a:t>
            </a:r>
            <a:r>
              <a:rPr lang="en-US" sz="4000" dirty="0"/>
              <a:t>”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2" descr="http://www.marketingpilgrim.com/wp-content/uploads/2012/01/online-reputation-management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377824"/>
            <a:ext cx="4551100" cy="23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encrypted-tbn1.gstatic.com/images?q=tbn:ANd9GcRUzm6E54SPbTbJqbOTC7nuJaMvUUi6usjh96KU05Er85P7JwiC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68" y="1933736"/>
            <a:ext cx="3335601" cy="249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81049" y="198841"/>
            <a:ext cx="7886700" cy="959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n w="38100">
                  <a:solidFill>
                    <a:schemeClr val="tx1"/>
                  </a:solidFill>
                </a:ln>
                <a:solidFill>
                  <a:srgbClr val="FF7529"/>
                </a:solidFill>
                <a:latin typeface="좋은_종이비행기" panose="02030504000101010101" pitchFamily="18" charset="-127"/>
                <a:ea typeface="좋은_종이비행기" panose="02030504000101010101" pitchFamily="18" charset="-127"/>
              </a:rPr>
              <a:t>Why?</a:t>
            </a:r>
            <a:endParaRPr lang="en-US" sz="7200" b="1" dirty="0">
              <a:ln w="38100">
                <a:solidFill>
                  <a:schemeClr val="tx1"/>
                </a:solidFill>
              </a:ln>
              <a:solidFill>
                <a:srgbClr val="FF7529"/>
              </a:solidFill>
              <a:latin typeface="좋은_종이비행기" panose="02030504000101010101" pitchFamily="18" charset="-127"/>
              <a:ea typeface="좋은_종이비행기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9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51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Image</vt:lpstr>
      <vt:lpstr>PowerPoint Presentation</vt:lpstr>
      <vt:lpstr>What?</vt:lpstr>
      <vt:lpstr>How?</vt:lpstr>
      <vt:lpstr>Use Cases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 Kattimani</dc:creator>
  <cp:lastModifiedBy>Sanket Chauhan</cp:lastModifiedBy>
  <cp:revision>28</cp:revision>
  <dcterms:created xsi:type="dcterms:W3CDTF">2014-02-19T04:45:56Z</dcterms:created>
  <dcterms:modified xsi:type="dcterms:W3CDTF">2014-02-19T19:29:08Z</dcterms:modified>
</cp:coreProperties>
</file>