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ulya Kattimani" initials="AK" lastIdx="0" clrIdx="0">
    <p:extLst>
      <p:ext uri="{19B8F6BF-5375-455C-9EA6-DF929625EA0E}">
        <p15:presenceInfo xmlns:p15="http://schemas.microsoft.com/office/powerpoint/2012/main" userId="Amulya Kattim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>
        <p:scale>
          <a:sx n="64" d="100"/>
          <a:sy n="64" d="100"/>
        </p:scale>
        <p:origin x="15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4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E6C4-6658-4274-8D58-34022B9C2D6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B6CA-2397-4D58-B31E-4F9A5BB6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6315"/>
            <a:ext cx="7772400" cy="1103647"/>
          </a:xfrm>
        </p:spPr>
        <p:txBody>
          <a:bodyPr>
            <a:noAutofit/>
          </a:bodyPr>
          <a:lstStyle/>
          <a:p>
            <a:r>
              <a:rPr lang="en-US" sz="12000" b="1" dirty="0" smtClean="0">
                <a:gradFill flip="none" rotWithShape="1">
                  <a:gsLst>
                    <a:gs pos="0">
                      <a:schemeClr val="accent5">
                        <a:lumMod val="89000"/>
                      </a:schemeClr>
                    </a:gs>
                    <a:gs pos="23000">
                      <a:schemeClr val="accent5">
                        <a:lumMod val="89000"/>
                      </a:schemeClr>
                    </a:gs>
                    <a:gs pos="69000">
                      <a:schemeClr val="accent5">
                        <a:lumMod val="75000"/>
                      </a:schemeClr>
                    </a:gs>
                    <a:gs pos="97000">
                      <a:schemeClr val="accent5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101600">
                    <a:schemeClr val="accent1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infOsmos</a:t>
            </a:r>
            <a:endParaRPr lang="en-US" sz="12000" b="1" dirty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glow rad="101600">
                  <a:schemeClr val="accent1">
                    <a:lumMod val="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63" y="3288526"/>
            <a:ext cx="7038473" cy="827881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“Osmosis of Knowledge”</a:t>
            </a:r>
            <a:endParaRPr 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48525" y="4116407"/>
            <a:ext cx="454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Amulya, </a:t>
            </a:r>
            <a:r>
              <a:rPr lang="en-US" b="1" dirty="0" err="1" smtClean="0"/>
              <a:t>Woong</a:t>
            </a:r>
            <a:r>
              <a:rPr lang="en-US" b="1" dirty="0" smtClean="0"/>
              <a:t>, </a:t>
            </a:r>
            <a:r>
              <a:rPr lang="en-US" b="1" dirty="0" err="1" smtClean="0"/>
              <a:t>Sanket</a:t>
            </a:r>
            <a:r>
              <a:rPr lang="en-US" b="1" dirty="0" smtClean="0"/>
              <a:t>, Joseph, Humphrey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3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46441"/>
            <a:ext cx="7886700" cy="959451"/>
          </a:xfrm>
        </p:spPr>
        <p:txBody>
          <a:bodyPr/>
          <a:lstStyle/>
          <a:p>
            <a:pPr algn="ctr"/>
            <a:r>
              <a:rPr lang="en-US" b="1" dirty="0" smtClean="0"/>
              <a:t>What?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2" y="3103490"/>
            <a:ext cx="2901114" cy="3232670"/>
          </a:xfrm>
        </p:spPr>
      </p:pic>
      <p:sp>
        <p:nvSpPr>
          <p:cNvPr id="5" name="TextBox 4"/>
          <p:cNvSpPr txBox="1"/>
          <p:nvPr/>
        </p:nvSpPr>
        <p:spPr>
          <a:xfrm>
            <a:off x="446672" y="1164498"/>
            <a:ext cx="8250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 web platform that matches people for mutual enlightenment and knowledge sharing. 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2245" t="17160" r="34095" b="61131"/>
          <a:stretch/>
        </p:blipFill>
        <p:spPr>
          <a:xfrm>
            <a:off x="4571999" y="3371904"/>
            <a:ext cx="3430505" cy="124403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5759115" y="4884349"/>
            <a:ext cx="2938211" cy="1596662"/>
          </a:xfrm>
          <a:prstGeom prst="wedgeEllipseCallout">
            <a:avLst>
              <a:gd name="adj1" fmla="val -55544"/>
              <a:gd name="adj2" fmla="val -745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</a:p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non-mating needs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6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75433"/>
          </a:xfrm>
        </p:spPr>
        <p:txBody>
          <a:bodyPr/>
          <a:lstStyle/>
          <a:p>
            <a:pPr algn="ctr"/>
            <a:r>
              <a:rPr lang="en-US" b="1" dirty="0" smtClean="0"/>
              <a:t>How?</a:t>
            </a:r>
            <a:endParaRPr lang="en-US" b="1" dirty="0"/>
          </a:p>
        </p:txBody>
      </p:sp>
      <p:pic>
        <p:nvPicPr>
          <p:cNvPr id="2050" name="Picture 2" descr="https://encrypted-tbn0.gstatic.com/images?q=tbn:ANd9GcSrpE7Ovtv1yqYI196HEJVubyBwiIfTVTFNEZexSqvH5I405n256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9" y="1999506"/>
            <a:ext cx="1004193" cy="15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334125" y="1975312"/>
            <a:ext cx="1921551" cy="11784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https://www.facebook.com/images/fb_icon_325x3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17" y="1518033"/>
            <a:ext cx="457278" cy="45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2.tnwcdn.com/wp-content/blogs.dir/1/files/2013/11/linkedin_logo_1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32060" r="11230" b="37689"/>
          <a:stretch/>
        </p:blipFill>
        <p:spPr bwMode="auto">
          <a:xfrm>
            <a:off x="122028" y="3547406"/>
            <a:ext cx="1323474" cy="38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brsresults.files.wordpress.com/2013/08/match-burn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60" y="1258546"/>
            <a:ext cx="2793914" cy="32441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" t="43976" r="42633" b="5965"/>
          <a:stretch/>
        </p:blipFill>
        <p:spPr>
          <a:xfrm>
            <a:off x="-4231" y="4154905"/>
            <a:ext cx="3617398" cy="27354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40260" t="36020" r="49013" b="34375"/>
          <a:stretch/>
        </p:blipFill>
        <p:spPr>
          <a:xfrm>
            <a:off x="3255676" y="937727"/>
            <a:ext cx="2342087" cy="3634273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 rot="19950979">
            <a:off x="3644690" y="4886816"/>
            <a:ext cx="1921551" cy="11784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445363" y="2184242"/>
            <a:ext cx="1921551" cy="11784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/>
              <a:t>Use cases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8" y="1888760"/>
            <a:ext cx="1280017" cy="2818732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3" y="2942401"/>
            <a:ext cx="1650512" cy="3530183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65749" y="1475922"/>
            <a:ext cx="2383437" cy="1012169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Cantonese….</a:t>
            </a:r>
            <a:endParaRPr lang="en-US" sz="2400" b="1" dirty="0"/>
          </a:p>
        </p:txBody>
      </p:sp>
      <p:sp>
        <p:nvSpPr>
          <p:cNvPr id="8" name="Oval Callout 7"/>
          <p:cNvSpPr/>
          <p:nvPr/>
        </p:nvSpPr>
        <p:spPr>
          <a:xfrm>
            <a:off x="2392053" y="2792042"/>
            <a:ext cx="1783829" cy="1012169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English….</a:t>
            </a:r>
          </a:p>
        </p:txBody>
      </p:sp>
      <p:pic>
        <p:nvPicPr>
          <p:cNvPr id="6146" name="Picture 2" descr="http://cfi-sinergia.epfl.ch/files/content/sites/cfi-sinergia/files/WORKSHOPS/Workshop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98" y="2004358"/>
            <a:ext cx="3392424" cy="295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1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12804"/>
            <a:ext cx="83589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b="1" i="1" dirty="0"/>
              <a:t>Knowledge is real only when shared</a:t>
            </a:r>
            <a:r>
              <a:rPr lang="en-US" sz="4000" dirty="0"/>
              <a:t>”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2" descr="http://www.marketingpilgrim.com/wp-content/uploads/2012/01/online-reputation-management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377824"/>
            <a:ext cx="4551100" cy="231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encrypted-tbn1.gstatic.com/images?q=tbn:ANd9GcRUzm6E54SPbTbJqbOTC7nuJaMvUUi6usjh96KU05Er85P7JwiC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68" y="1933736"/>
            <a:ext cx="3335601" cy="249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51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Colonna MT</vt:lpstr>
      <vt:lpstr>Office Theme</vt:lpstr>
      <vt:lpstr>infOsmos</vt:lpstr>
      <vt:lpstr>What?</vt:lpstr>
      <vt:lpstr>How?</vt:lpstr>
      <vt:lpstr>Use cases</vt:lpstr>
      <vt:lpstr>Why?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Amulya Kattimani</dc:creator>
  <cp:lastModifiedBy>Amulya Kattimani</cp:lastModifiedBy>
  <cp:revision>19</cp:revision>
  <dcterms:created xsi:type="dcterms:W3CDTF">2014-02-19T04:45:56Z</dcterms:created>
  <dcterms:modified xsi:type="dcterms:W3CDTF">2014-02-19T13:55:55Z</dcterms:modified>
</cp:coreProperties>
</file>