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0"/>
  </p:normalViewPr>
  <p:slideViewPr>
    <p:cSldViewPr snapToGrid="0" snapToObjects="1">
      <p:cViewPr varScale="1">
        <p:scale>
          <a:sx n="88" d="100"/>
          <a:sy n="88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83271-72A1-3149-B62A-1038A2884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0F9A71-A819-A84E-AE0B-CE2F69A43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C287D-2F4A-0C4E-90B3-C460AC0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2AD17-178C-644F-A2C2-8009E783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F89BF-BCF0-3F43-9F6A-52BBCBA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BDB25-9553-3448-9A51-10C7AA90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A93E30-7F39-114A-95E4-1E2C366C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A3D35-2495-934B-A9C9-4A4E7EBE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D968DF-3F66-AD47-A415-F98A6ACB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F9618-B390-4744-A507-82F302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273FEC-C67A-0B4E-8F68-C3C89B31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D7864-C77D-384B-AF2A-387393C7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6341F9-576E-2E4B-B1AA-5BAA98BA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FDB4C-8206-324C-9BB5-16955BB9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E3D59-670B-4844-825E-4BD1C435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0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5186F-1E38-1E41-A6F2-95270DD2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E4DE47-9F45-F141-97C6-18333F9C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727987-BEC5-1E49-BCAB-2877A95D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D6EEA-0F06-3748-A0E2-5524A0CB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73D81-EC1E-C04C-A8D9-0DE249B8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2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77B9D-3C61-E942-A8A4-B542B969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A11C3-4371-1A44-9762-C9801605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B9671E-C9A3-F74B-9A78-D5FCD31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882C74-9141-D345-839C-9038F314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C2B7E-96E6-E346-AF99-89DE638D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5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F728-721C-294B-8EC9-13BC4499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BFB133-9DC2-5A41-AE1B-48E97F221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54397D-5069-5242-BEBC-895F5651E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8736AB-B169-FE4C-B913-C66EE061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BF5A15-D80A-1348-8624-7D420835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26AC98-9C3D-E04F-BCD2-E41552FA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17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65C76-5FE6-844B-945E-5D7D964D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89037-268D-C547-829F-09BC989E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F00711-E19B-0444-A8D3-DBE5CA607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5F9D4D-937A-8B44-A8FD-AD779E04C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E0A036-BCA4-8347-A5B0-AF45080F2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7F2E1C-9A0D-D845-8A29-41FD760C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7F9C21-10A8-4C47-BB60-63BF031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719EC0-B398-1E4D-832D-B740AAD2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42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16E3E-91D5-FD41-AF29-D835FCA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7D2F4B-6965-374C-A694-3B4047EE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5CB644-466D-D346-8848-2720FF7D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D748DC-AAB3-5249-99CC-79E7D4A2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C4FDBA-8014-6240-8F28-AF173A00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9E7DEB-5ACA-6A43-AAC6-3CF5A828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001F7B-C254-AC4E-8C2B-1E310AAF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62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0C101-6402-BA44-B81A-DEBA3C80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D82FC-7AA2-4447-89C4-13CB67F4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4CE26E-3C65-834B-919F-40F2026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14FF70-C99D-E149-BCD0-6463165C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5E88D0-17A2-8A44-B21A-AF1A5162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E8A3DD-334E-D04A-BE6C-6C52AD6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AF63E-E255-5D4D-9306-87F49CB2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E13390-34DC-B048-B341-F6077A12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0C1E3C-01E0-4743-AE90-FBB263450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245C51-102C-0D46-B8EE-12B79A66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C40EE-D469-834D-B5ED-3840EDD3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2BAFFD-18E7-E647-99D4-D0666016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19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12554C-5A5F-1B4A-A303-0C95CA7A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5491B6-6102-E245-9434-64FF8469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9E37C-65EA-E54D-B0C1-A447C742B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EEDD-6289-E449-ABA1-8A66E736DF96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B3E16-B849-3745-A2DD-D47E6037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04BA31-EF71-1F4F-9AB0-24679732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FB9D-9899-2048-9DAB-830917A59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28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B496A32-A684-DD44-9785-26917964327E}"/>
              </a:ext>
            </a:extLst>
          </p:cNvPr>
          <p:cNvSpPr/>
          <p:nvPr/>
        </p:nvSpPr>
        <p:spPr>
          <a:xfrm>
            <a:off x="2412944" y="2767280"/>
            <a:ext cx="73661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8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ワープ先の名前</a:t>
            </a:r>
          </a:p>
        </p:txBody>
      </p:sp>
    </p:spTree>
    <p:extLst>
      <p:ext uri="{BB962C8B-B14F-4D97-AF65-F5344CB8AC3E}">
        <p14:creationId xmlns:p14="http://schemas.microsoft.com/office/powerpoint/2010/main" val="489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14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3</Words>
  <Application>Microsoft Macintosh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入江 晟太</dc:creator>
  <cp:lastModifiedBy>入江 晟太</cp:lastModifiedBy>
  <cp:revision>1</cp:revision>
  <dcterms:created xsi:type="dcterms:W3CDTF">2022-09-11T15:05:29Z</dcterms:created>
  <dcterms:modified xsi:type="dcterms:W3CDTF">2022-09-12T13:41:30Z</dcterms:modified>
</cp:coreProperties>
</file>