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57" r:id="rId7"/>
    <p:sldId id="265" r:id="rId8"/>
    <p:sldId id="264" r:id="rId9"/>
    <p:sldId id="266" r:id="rId1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pt-PT" initials="Tp" lastIdx="1" clrIdx="2">
    <p:extLst>
      <p:ext uri="{19B8F6BF-5375-455C-9EA6-DF929625EA0E}">
        <p15:presenceInfo xmlns:p15="http://schemas.microsoft.com/office/powerpoint/2012/main" userId="Tester pt-P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8-07T10:41:58.276" v="111" actId="20577"/>
      <pc:docMkLst>
        <pc:docMk/>
      </pc:docMkLst>
      <pc:sldChg chg="modSp mod modNotes">
        <pc:chgData name="Fake Test User" userId="SID-0" providerId="Test" clId="FakeClientId" dt="2019-08-06T09:09:44.295" v="36" actId="790"/>
        <pc:sldMkLst>
          <pc:docMk/>
          <pc:sldMk cId="2471807738" sldId="256"/>
        </pc:sldMkLst>
        <pc:spChg chg="mod">
          <ac:chgData name="Fake Test User" userId="SID-0" providerId="Test" clId="FakeClientId" dt="2019-08-06T09:09:44.295" v="36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6T09:09:44.295" v="36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8-07T10:39:51.862" v="97" actId="1036"/>
        <pc:sldMkLst>
          <pc:docMk/>
          <pc:sldMk cId="1328676004" sldId="257"/>
        </pc:sldMkLst>
        <pc:spChg chg="mod">
          <ac:chgData name="Fake Test User" userId="SID-0" providerId="Test" clId="FakeClientId" dt="2019-08-06T09:06:46.759" v="32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6T09:10:10.763" v="38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7T10:39:51.862" v="97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6T09:18:08.806" v="47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7T10:39:49.925" v="96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6T09:18:25.836" v="48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8-06T09:17:51.511" v="46" actId="14826"/>
        <pc:sldMkLst>
          <pc:docMk/>
          <pc:sldMk cId="2090733893" sldId="262"/>
        </pc:sldMkLst>
        <pc:spChg chg="mod">
          <ac:chgData name="Fake Test User" userId="SID-0" providerId="Test" clId="FakeClientId" dt="2019-08-06T09:09:51.764" v="37" actId="790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6T09:09:51.764" v="37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6T09:17:40.074" v="4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6T09:17:51.511" v="46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6T09:17:19.091" v="4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7T10:40:06.471" v="100" actId="14100"/>
        <pc:sldMkLst>
          <pc:docMk/>
          <pc:sldMk cId="2317502127" sldId="263"/>
        </pc:sldMkLst>
        <pc:spChg chg="mod">
          <ac:chgData name="Fake Test User" userId="SID-0" providerId="Test" clId="FakeClientId" dt="2019-08-06T09:07:00.133" v="34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7T10:40:06.471" v="100" actId="14100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6T09:14:07.872" v="41" actId="14100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6T09:15:07.974" v="43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6T09:15:01.053" v="42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8-06T09:18:52.303" v="51" actId="1589"/>
        <pc:sldMkLst>
          <pc:docMk/>
          <pc:sldMk cId="1531532291" sldId="264"/>
        </pc:sldMkLst>
        <pc:spChg chg="mod">
          <ac:chgData name="Fake Test User" userId="SID-0" providerId="Test" clId="FakeClientId" dt="2019-08-06T09:06:53.636" v="33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6T09:06:53.636" v="33" actId="790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6T09:18:42.382" v="49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6T09:18:52.303" v="51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7T10:41:58.276" v="111" actId="20577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6T09:04:38.924" v="22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6T09:04:38.924" v="22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6T09:04:38.924" v="22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6T09:04:38.924" v="22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6T09:04:38.924" v="22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6T09:04:43.861" v="23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6T09:04:43.861" v="23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9:04:43.861" v="23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9:04:43.861" v="23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9:04:43.861" v="23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9:04:43.861" v="23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9:04:43.861" v="23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9:04:43.861" v="23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9:02:44.562" v="8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6T09:02:44.562" v="8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9:02:44.562" v="8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9:02:44.562" v="8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9:02:44.562" v="8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9:02:44.562" v="8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9:02:44.562" v="8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9:02:44.562" v="8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9:03:20.382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6T09:03:20.382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9:03:20.382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9:03:20.382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9:03:20.382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9:03:20.382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9:03:20.382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9:03:20.382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9:03:05.086" v="10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6T09:03:05.086" v="10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9:03:05.086" v="10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9:03:05.086" v="10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9:03:05.086" v="10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9:03:05.086" v="10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9:03:05.086" v="10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9:03:05.086" v="10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6T09:03:05.086" v="10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7T10:40:55.685" v="105" actId="20577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6T09:03:29.381" v="12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9:03:29.381" v="12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7T10:40:55.685" v="105" actId="20577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9:03:29.381" v="12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9:03:29.381" v="12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9:03:29.381" v="12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9:03:29.381" v="12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6T09:03:29.381" v="12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6T09:03:29.381" v="12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6T09:03:29.381" v="12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9:03:38.037" v="13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6T09:03:38.037" v="13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9:03:38.037" v="13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9:03:38.037" v="13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9:03:38.037" v="13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9:03:38.037" v="13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9:03:38.037" v="13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9:03:44.911" v="14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6T09:03:44.911" v="14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9:03:44.911" v="14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9:03:44.911" v="14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7T10:41:58.276" v="111" actId="20577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6T09:04:11.191" v="18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7T10:41:58.276" v="111" actId="20577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9:04:11.191" v="18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9:04:11.191" v="18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9:04:11.191" v="18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9:04:11.191" v="18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9:04:17.941" v="19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6T09:04:17.941" v="19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9:04:17.941" v="19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9:04:17.941" v="19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9:04:17.941" v="19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9:04:17.941" v="19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9:04:17.941" v="19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9:04:24.456" v="20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6T09:04:24.456" v="20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9:04:24.456" v="20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9:04:24.456" v="20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9:04:24.456" v="20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9:04:24.456" v="20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9:04:24.456" v="20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9:04:24.456" v="20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6T09:04:31.174" v="21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6T09:04:31.174" v="21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6T09:04:31.174" v="21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6T09:04:31.174" v="21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6T09:04:31.174" v="21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6T09:04:31.174" v="21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6T09:04:31.174" v="21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6T09:04:31.174" v="21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xmlns="" id="{DDCC55FD-005B-4B13-8BCA-B1497E5B93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1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xmlns="" id="{DFB70755-4DB6-4C1B-8DDC-2771FF18FC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EACF-6717-4F9A-BE49-BEB6563199A8}" type="datetime1">
              <a:rPr lang="pt-PT" noProof="1" smtClean="0"/>
              <a:t>30/04/2022</a:t>
            </a:fld>
            <a:endParaRPr lang="pt-PT" noProof="1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xmlns="" id="{4E89E63E-5F5E-4F65-A404-58DDDCDE33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1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xmlns="" id="{136BE9F8-F378-4B44-BC61-D7399CE8D2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E4590-3591-4B98-B492-5F8D0EA36A09}" type="slidenum">
              <a:rPr lang="pt-PT" noProof="1" smtClean="0"/>
              <a:t>‹nº›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3526462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1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DD0F4F-C87E-43DF-AD4A-31076904A9B9}" type="datetime1">
              <a:rPr lang="pt-PT" noProof="1" smtClean="0"/>
              <a:t>30/04/2022</a:t>
            </a:fld>
            <a:endParaRPr lang="pt-PT" noProof="1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1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1"/>
              <a:t>Clique para editar os Estilos de texto do modelo global</a:t>
            </a:r>
          </a:p>
          <a:p>
            <a:pPr lvl="1" rtl="0"/>
            <a:r>
              <a:rPr lang="pt-PT" noProof="1"/>
              <a:t>Segundo nível</a:t>
            </a:r>
          </a:p>
          <a:p>
            <a:pPr lvl="2" rtl="0"/>
            <a:r>
              <a:rPr lang="pt-PT" noProof="1"/>
              <a:t>Terceiro nível</a:t>
            </a:r>
          </a:p>
          <a:p>
            <a:pPr lvl="3" rtl="0"/>
            <a:r>
              <a:rPr lang="pt-PT" noProof="1"/>
              <a:t>Quarto nível</a:t>
            </a:r>
          </a:p>
          <a:p>
            <a:pPr lvl="4" rtl="0"/>
            <a:r>
              <a:rPr lang="pt-PT" noProof="1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1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PT" noProof="1" dirty="0" smtClean="0"/>
              <a:t>‹nº›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1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PT" noProof="1" smtClean="0"/>
              <a:t>1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1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noProof="1" dirty="0" smtClean="0"/>
              <a:t>2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392622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1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noProof="1" dirty="0" smtClean="0"/>
              <a:t>3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303810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1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noProof="1" dirty="0" smtClean="0"/>
              <a:t>4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275719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1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noProof="1" dirty="0" smtClean="0"/>
              <a:t>5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98551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1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1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1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5FDFFF-27B6-48E5-8781-9BBD0A3E3B6E}" type="datetime1">
              <a:rPr lang="pt-PT" noProof="1" smtClean="0"/>
              <a:t>30/04/2022</a:t>
            </a:fld>
            <a:endParaRPr lang="pt-PT" noProof="1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1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PT" noProof="1" dirty="0" smtClean="0"/>
              <a:t>‹nº›</a:t>
            </a:fld>
            <a:endParaRPr lang="pt-PT" noProof="1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1"/>
              <a:t>Clique para editar o estilo do título do Modelo Global</a:t>
            </a:r>
          </a:p>
        </p:txBody>
      </p:sp>
      <p:sp>
        <p:nvSpPr>
          <p:cNvPr id="3" name="Marcador de Posição do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1"/>
              <a:t>Clique para editar os Estilos de texto do modelo global</a:t>
            </a:r>
          </a:p>
          <a:p>
            <a:pPr lvl="1" rtl="0"/>
            <a:r>
              <a:rPr lang="pt-PT" noProof="1"/>
              <a:t>Segundo nível</a:t>
            </a:r>
          </a:p>
          <a:p>
            <a:pPr lvl="2" rtl="0"/>
            <a:r>
              <a:rPr lang="pt-PT" noProof="1"/>
              <a:t>Terceiro nível</a:t>
            </a:r>
          </a:p>
          <a:p>
            <a:pPr lvl="3" rtl="0"/>
            <a:r>
              <a:rPr lang="pt-PT" noProof="1"/>
              <a:t>Quarto nível</a:t>
            </a:r>
          </a:p>
          <a:p>
            <a:pPr lvl="4" rtl="0"/>
            <a:r>
              <a:rPr lang="pt-PT" noProof="1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571DF2-0B43-4378-A2F1-8CEE1E27232A}" type="datetime1">
              <a:rPr lang="pt-PT" noProof="1" smtClean="0"/>
              <a:t>30/04/2022</a:t>
            </a:fld>
            <a:endParaRPr lang="pt-PT" noProof="1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1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PT" noProof="1" dirty="0" smtClean="0"/>
              <a:t>‹nº›</a:t>
            </a:fld>
            <a:endParaRPr lang="pt-PT" noProof="1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1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1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PT" noProof="1"/>
              <a:t>Clique para editar os Estilos de texto do modelo global</a:t>
            </a:r>
          </a:p>
          <a:p>
            <a:pPr lvl="1" rtl="0"/>
            <a:r>
              <a:rPr lang="pt-PT" noProof="1"/>
              <a:t>Segundo nível</a:t>
            </a:r>
          </a:p>
          <a:p>
            <a:pPr lvl="2" rtl="0"/>
            <a:r>
              <a:rPr lang="pt-PT" noProof="1"/>
              <a:t>Terceiro nível</a:t>
            </a:r>
          </a:p>
          <a:p>
            <a:pPr lvl="3" rtl="0"/>
            <a:r>
              <a:rPr lang="pt-PT" noProof="1"/>
              <a:t>Quarto nível</a:t>
            </a:r>
          </a:p>
          <a:p>
            <a:pPr lvl="4" rtl="0"/>
            <a:r>
              <a:rPr lang="pt-PT" noProof="1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6EC38-5695-4009-B732-93B21A13A831}" type="datetime1">
              <a:rPr lang="pt-PT" noProof="1" smtClean="0"/>
              <a:t>30/04/2022</a:t>
            </a:fld>
            <a:endParaRPr lang="pt-PT" noProof="1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1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PT" noProof="1" dirty="0" smtClean="0"/>
              <a:t>‹nº›</a:t>
            </a:fld>
            <a:endParaRPr lang="pt-PT" noProof="1"/>
          </a:p>
        </p:txBody>
      </p:sp>
      <p:sp>
        <p:nvSpPr>
          <p:cNvPr id="8" name="Retângulo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1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1"/>
              <a:t>Clique para editar os Estilos de texto do modelo global</a:t>
            </a:r>
          </a:p>
          <a:p>
            <a:pPr lvl="1" rtl="0"/>
            <a:r>
              <a:rPr lang="pt-PT" noProof="1"/>
              <a:t>Segundo nível</a:t>
            </a:r>
          </a:p>
          <a:p>
            <a:pPr lvl="2" rtl="0"/>
            <a:r>
              <a:rPr lang="pt-PT" noProof="1"/>
              <a:t>Terceiro nível</a:t>
            </a:r>
          </a:p>
          <a:p>
            <a:pPr lvl="3" rtl="0"/>
            <a:r>
              <a:rPr lang="pt-PT" noProof="1"/>
              <a:t>Quarto nível</a:t>
            </a:r>
          </a:p>
          <a:p>
            <a:pPr lvl="4" rtl="0"/>
            <a:r>
              <a:rPr lang="pt-PT" noProof="1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25C6A-36B6-4210-A0CD-67B7BCF3E941}" type="datetime1">
              <a:rPr lang="pt-PT" noProof="1" smtClean="0"/>
              <a:t>30/04/2022</a:t>
            </a:fld>
            <a:endParaRPr lang="pt-PT" noProof="1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1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PT" noProof="1" dirty="0" smtClean="0"/>
              <a:t>‹nº›</a:t>
            </a:fld>
            <a:endParaRPr lang="pt-PT" noProof="1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pt-PT" noProof="1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PT" noProof="1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BBE2A0-6907-45F1-902D-1DFFA11EB2FD}" type="datetime1">
              <a:rPr lang="pt-PT" noProof="1" smtClean="0"/>
              <a:t>30/04/2022</a:t>
            </a:fld>
            <a:endParaRPr lang="pt-PT" noProof="1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1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PT" noProof="1" dirty="0" smtClean="0"/>
              <a:t>‹nº›</a:t>
            </a:fld>
            <a:endParaRPr lang="pt-PT" noProof="1"/>
          </a:p>
        </p:txBody>
      </p:sp>
      <p:sp>
        <p:nvSpPr>
          <p:cNvPr id="8" name="Retângulo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1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Clique para editar os Estilos de texto do modelo global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Clique para editar os Estilos de texto do modelo global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902EA-5E7F-4294-8B30-E2C8D1F71940}" type="datetime1">
              <a:rPr lang="pt-PT" noProof="1" smtClean="0"/>
              <a:t>30/04/2022</a:t>
            </a:fld>
            <a:endParaRPr lang="pt-PT" noProof="1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1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PT" noProof="1" dirty="0" smtClean="0"/>
              <a:t>‹nº›</a:t>
            </a:fld>
            <a:endParaRPr lang="pt-PT" noProof="1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1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1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1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Clique para editar os estilos de texto do Modelo Global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1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Clique para editar os estilos de texto do Modelo Global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2489E9-5B1A-4C7C-9C2D-5F7F482BEF3E}" type="datetime1">
              <a:rPr lang="pt-PT" noProof="1" smtClean="0"/>
              <a:t>30/04/2022</a:t>
            </a:fld>
            <a:endParaRPr lang="pt-PT" noProof="1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1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PT" noProof="1" dirty="0" smtClean="0"/>
              <a:t>‹nº›</a:t>
            </a:fld>
            <a:endParaRPr lang="pt-PT" noProof="1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1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1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1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629442-6FD4-4487-AFE4-59F362555FF5}" type="datetime1">
              <a:rPr lang="pt-PT" noProof="1" smtClean="0"/>
              <a:t>30/04/2022</a:t>
            </a:fld>
            <a:endParaRPr lang="pt-PT" noProof="1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1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PT" noProof="1" dirty="0" smtClean="0"/>
              <a:t>‹nº›</a:t>
            </a:fld>
            <a:endParaRPr lang="pt-PT" noProof="1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1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E64474-1A98-4146-BB63-080A527A03B1}" type="datetime1">
              <a:rPr lang="pt-PT" noProof="1" smtClean="0"/>
              <a:t>30/04/2022</a:t>
            </a:fld>
            <a:endParaRPr lang="pt-PT" noProof="1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1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PT" noProof="1" dirty="0" smtClean="0"/>
              <a:t>‹nº›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1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Clique para editar os estilos de texto do Modelo Global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Segundo nível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Terceiro nível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Quarto nível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pt-PT" noProof="1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1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3276600" cy="365125"/>
          </a:xfrm>
        </p:spPr>
        <p:txBody>
          <a:bodyPr rtlCol="0"/>
          <a:lstStyle/>
          <a:p>
            <a:pPr rtl="0"/>
            <a:fld id="{7F0B0305-81F3-4FFC-89B3-302C59EA5FEB}" type="datetime1">
              <a:rPr lang="pt-PT" noProof="1" smtClean="0"/>
              <a:t>30/04/2022</a:t>
            </a:fld>
            <a:endParaRPr lang="pt-PT" noProof="1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4648200" y="6356352"/>
            <a:ext cx="2895600" cy="365125"/>
          </a:xfrm>
        </p:spPr>
        <p:txBody>
          <a:bodyPr rtlCol="0"/>
          <a:lstStyle/>
          <a:p>
            <a:pPr rtl="0"/>
            <a:endParaRPr lang="pt-PT" noProof="1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</p:spPr>
        <p:txBody>
          <a:bodyPr rtlCol="0"/>
          <a:lstStyle/>
          <a:p>
            <a:pPr rtl="0"/>
            <a:fld id="{9860EDB8-5305-433F-BE41-D7A86D811DB3}" type="slidenum">
              <a:rPr lang="pt-PT" noProof="1" dirty="0" smtClean="0"/>
              <a:t>‹nº›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1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1" smtClean="0"/>
              <a:t>Clique no ícone para adicionar uma imagem</a:t>
            </a:r>
            <a:endParaRPr lang="pt-PT" noProof="1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1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82B53B-B56E-4F50-97F8-B01D70F0DEC0}" type="datetime1">
              <a:rPr lang="pt-PT" noProof="1" smtClean="0"/>
              <a:t>30/04/2022</a:t>
            </a:fld>
            <a:endParaRPr lang="pt-PT" noProof="1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1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pt-PT" noProof="1" dirty="0" smtClean="0"/>
              <a:t>‹nº›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1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1"/>
              <a:t>Clique para editar os Estilos de texto do modelo global</a:t>
            </a:r>
          </a:p>
          <a:p>
            <a:pPr lvl="1" rtl="0"/>
            <a:r>
              <a:rPr lang="pt-PT" noProof="1"/>
              <a:t>Segundo nível</a:t>
            </a:r>
          </a:p>
          <a:p>
            <a:pPr lvl="2" rtl="0"/>
            <a:r>
              <a:rPr lang="pt-PT" noProof="1"/>
              <a:t>Terceiro nível</a:t>
            </a:r>
          </a:p>
          <a:p>
            <a:pPr lvl="3" rtl="0"/>
            <a:r>
              <a:rPr lang="pt-PT" noProof="1"/>
              <a:t>Quarto nível</a:t>
            </a:r>
          </a:p>
          <a:p>
            <a:pPr lvl="4" rtl="0"/>
            <a:r>
              <a:rPr lang="pt-PT" noProof="1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E693D20-1D1D-4D5A-B6BF-613A45E2FA7B}" type="datetime1">
              <a:rPr lang="pt-PT" noProof="1" smtClean="0"/>
              <a:t>30/04/2022</a:t>
            </a:fld>
            <a:endParaRPr lang="pt-PT" noProof="1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1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1" dirty="0" smtClean="0"/>
              <a:t>‹nº›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otaSVV/ProjetoAppsWebFronten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2" y="3595816"/>
            <a:ext cx="10515600" cy="1025784"/>
          </a:xfrm>
        </p:spPr>
        <p:txBody>
          <a:bodyPr rtlCol="0"/>
          <a:lstStyle/>
          <a:p>
            <a:pPr rtl="0"/>
            <a:r>
              <a:rPr lang="pt-PT" noProof="1" smtClean="0"/>
              <a:t>SOS APP com EmberJS</a:t>
            </a:r>
            <a:endParaRPr lang="pt-PT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lvl="0">
              <a:spcBef>
                <a:spcPts val="0"/>
              </a:spcBef>
            </a:pPr>
            <a:r>
              <a:rPr lang="pt-PT" dirty="0"/>
              <a:t>João Vargas nº36431</a:t>
            </a:r>
          </a:p>
          <a:p>
            <a:pPr lvl="0">
              <a:spcBef>
                <a:spcPts val="0"/>
              </a:spcBef>
            </a:pPr>
            <a:r>
              <a:rPr lang="pt-PT"/>
              <a:t>Pedro </a:t>
            </a:r>
            <a:r>
              <a:rPr lang="pt-PT" smtClean="0"/>
              <a:t>Pinheiro </a:t>
            </a:r>
            <a:r>
              <a:rPr lang="pt-PT" dirty="0"/>
              <a:t>nº36763</a:t>
            </a:r>
          </a:p>
        </p:txBody>
      </p:sp>
      <p:pic>
        <p:nvPicPr>
          <p:cNvPr id="4" name="Picture 6" descr="ufp - Instituto Português de Naturologia (IPN)">
            <a:extLst>
              <a:ext uri="{FF2B5EF4-FFF2-40B4-BE49-F238E27FC236}">
                <a16:creationId xmlns="" xmlns:a16="http://schemas.microsoft.com/office/drawing/2014/main" id="{E466382C-05FE-4117-8A6B-E6F2E1576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61"/>
          <a:stretch/>
        </p:blipFill>
        <p:spPr bwMode="auto">
          <a:xfrm>
            <a:off x="11178776" y="5510496"/>
            <a:ext cx="773604" cy="114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1" smtClean="0"/>
              <a:t>Introdução</a:t>
            </a:r>
            <a:endParaRPr lang="pt-PT" noProof="1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dirty="0" smtClean="0"/>
              <a:t>Framework </a:t>
            </a:r>
            <a:r>
              <a:rPr lang="pt-PT" sz="1800" dirty="0"/>
              <a:t>web </a:t>
            </a:r>
            <a:r>
              <a:rPr lang="pt-PT" sz="1800" dirty="0" smtClean="0"/>
              <a:t>JavaScript, </a:t>
            </a:r>
            <a:r>
              <a:rPr lang="pt-PT" sz="1800" dirty="0"/>
              <a:t>baseado na arquitetura </a:t>
            </a:r>
            <a:r>
              <a:rPr lang="pt-PT" sz="1800" dirty="0" err="1" smtClean="0"/>
              <a:t>Model</a:t>
            </a:r>
            <a:r>
              <a:rPr lang="pt-PT" sz="1800" dirty="0" smtClean="0"/>
              <a:t>–</a:t>
            </a:r>
            <a:r>
              <a:rPr lang="pt-PT" sz="1800" dirty="0" err="1" smtClean="0"/>
              <a:t>view</a:t>
            </a:r>
            <a:r>
              <a:rPr lang="pt-PT" sz="1800" dirty="0" smtClean="0"/>
              <a:t>–</a:t>
            </a:r>
            <a:r>
              <a:rPr lang="pt-PT" sz="1800" dirty="0" err="1" smtClean="0"/>
              <a:t>viewmodel</a:t>
            </a:r>
            <a:endParaRPr lang="pt-PT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noProof="1" smtClean="0"/>
              <a:t>Permite desenvolver </a:t>
            </a:r>
            <a:r>
              <a:rPr lang="pt-PT" sz="1800" dirty="0"/>
              <a:t>single-</a:t>
            </a:r>
            <a:r>
              <a:rPr lang="pt-PT" sz="1800" dirty="0" err="1"/>
              <a:t>page</a:t>
            </a:r>
            <a:r>
              <a:rPr lang="pt-PT" sz="1800" dirty="0"/>
              <a:t> </a:t>
            </a:r>
            <a:r>
              <a:rPr lang="pt-PT" sz="1800" dirty="0" err="1" smtClean="0"/>
              <a:t>applications</a:t>
            </a:r>
            <a:r>
              <a:rPr lang="pt-PT" sz="1800" dirty="0" smtClean="0"/>
              <a:t> escaláveis de forma fácil</a:t>
            </a:r>
            <a:endParaRPr lang="pt-PT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noProof="1" smtClean="0"/>
              <a:t>Utilizado em sites como LinkedIn, Twitch, entre outros</a:t>
            </a:r>
            <a:endParaRPr lang="pt-PT" sz="1800" noProof="1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21" y="333632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1" smtClean="0"/>
              <a:t>Conceitos chave</a:t>
            </a:r>
            <a:endParaRPr lang="pt-PT" noProof="1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1" noProof="1" smtClean="0"/>
              <a:t>Routes: </a:t>
            </a:r>
            <a:r>
              <a:rPr lang="pt-PT" dirty="0"/>
              <a:t>No </a:t>
            </a:r>
            <a:r>
              <a:rPr lang="pt-PT" dirty="0" err="1"/>
              <a:t>Ember</a:t>
            </a:r>
            <a:r>
              <a:rPr lang="pt-PT" dirty="0"/>
              <a:t>, o estado de uma aplicação é representada por </a:t>
            </a:r>
            <a:r>
              <a:rPr lang="pt-PT" dirty="0" smtClean="0"/>
              <a:t>um </a:t>
            </a:r>
            <a:r>
              <a:rPr lang="pt-PT" dirty="0"/>
              <a:t>URL. Cada URL tem um objeto de rota correspondente que controla o que é visível para o </a:t>
            </a:r>
            <a:r>
              <a:rPr lang="pt-PT" dirty="0" smtClean="0"/>
              <a:t>utilizador.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1" noProof="1" smtClean="0"/>
              <a:t>Models: </a:t>
            </a:r>
            <a:r>
              <a:rPr lang="pt-PT" dirty="0"/>
              <a:t>Cada rota tem um modelo associado, contendo os dados associados ao estado atual </a:t>
            </a:r>
            <a:r>
              <a:rPr lang="pt-PT" dirty="0" smtClean="0"/>
              <a:t>da aplicação.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1" noProof="1" smtClean="0"/>
              <a:t>Templates: </a:t>
            </a:r>
            <a:r>
              <a:rPr lang="pt-PT" dirty="0"/>
              <a:t>Templates são usados para criar o HTML </a:t>
            </a:r>
            <a:r>
              <a:rPr lang="pt-PT" dirty="0" smtClean="0"/>
              <a:t>da aplicação e </a:t>
            </a:r>
            <a:r>
              <a:rPr lang="pt-PT" dirty="0"/>
              <a:t>são escritos com a linguagem de </a:t>
            </a:r>
            <a:r>
              <a:rPr lang="pt-PT" dirty="0" err="1"/>
              <a:t>templates</a:t>
            </a:r>
            <a:r>
              <a:rPr lang="pt-PT" dirty="0"/>
              <a:t> </a:t>
            </a:r>
            <a:r>
              <a:rPr lang="pt-PT" dirty="0" err="1"/>
              <a:t>HTMLBars</a:t>
            </a:r>
            <a:r>
              <a:rPr lang="pt-PT" dirty="0"/>
              <a:t>.</a:t>
            </a:r>
            <a:endParaRPr lang="pt-PT" b="1" noProof="1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84" y="1825625"/>
            <a:ext cx="4531583" cy="390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1" smtClean="0"/>
              <a:t>Conceitos chave</a:t>
            </a:r>
            <a:endParaRPr lang="pt-PT" noProof="1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1" noProof="1" smtClean="0"/>
              <a:t>Componentes: </a:t>
            </a:r>
            <a:r>
              <a:rPr lang="pt-PT" dirty="0"/>
              <a:t>Um componente é uma </a:t>
            </a:r>
            <a:r>
              <a:rPr lang="pt-PT" dirty="0" err="1"/>
              <a:t>tag</a:t>
            </a:r>
            <a:r>
              <a:rPr lang="pt-PT" dirty="0"/>
              <a:t> HTML personalizada. O comportamento é implementado usando JavaScript </a:t>
            </a:r>
            <a:r>
              <a:rPr lang="pt-PT" dirty="0" smtClean="0"/>
              <a:t>e a </a:t>
            </a:r>
            <a:r>
              <a:rPr lang="pt-PT" dirty="0"/>
              <a:t>sua aparência é definida usando modelos </a:t>
            </a:r>
            <a:r>
              <a:rPr lang="pt-PT" dirty="0" err="1"/>
              <a:t>HTMLBars</a:t>
            </a:r>
            <a:r>
              <a:rPr lang="pt-PT" dirty="0"/>
              <a:t>. Componentes "são donos" </a:t>
            </a:r>
            <a:r>
              <a:rPr lang="pt-PT" dirty="0" smtClean="0"/>
              <a:t>dos </a:t>
            </a:r>
            <a:r>
              <a:rPr lang="pt-PT" dirty="0"/>
              <a:t>seus </a:t>
            </a:r>
            <a:r>
              <a:rPr lang="pt-PT" dirty="0" smtClean="0"/>
              <a:t>dados e podem comunicar com os </a:t>
            </a:r>
            <a:r>
              <a:rPr lang="pt-PT" dirty="0"/>
              <a:t>seus componentes pai por meio de ações (eventos</a:t>
            </a:r>
            <a:r>
              <a:rPr lang="pt-PT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1" noProof="1" smtClean="0"/>
              <a:t> Serviços: </a:t>
            </a:r>
            <a:r>
              <a:rPr lang="pt-PT" dirty="0" smtClean="0"/>
              <a:t>são objetos </a:t>
            </a:r>
            <a:r>
              <a:rPr lang="pt-PT" dirty="0" err="1"/>
              <a:t>singleton</a:t>
            </a:r>
            <a:r>
              <a:rPr lang="pt-PT" dirty="0"/>
              <a:t> </a:t>
            </a:r>
            <a:r>
              <a:rPr lang="pt-PT" dirty="0" smtClean="0"/>
              <a:t>usados para </a:t>
            </a:r>
            <a:r>
              <a:rPr lang="pt-PT" dirty="0"/>
              <a:t>armazenar dados de longa duração, como sessões de </a:t>
            </a:r>
            <a:r>
              <a:rPr lang="pt-PT" dirty="0" smtClean="0"/>
              <a:t>utilizadores.</a:t>
            </a:r>
            <a:endParaRPr lang="pt-PT" b="1" noProof="1"/>
          </a:p>
        </p:txBody>
      </p:sp>
    </p:spTree>
    <p:extLst>
      <p:ext uri="{BB962C8B-B14F-4D97-AF65-F5344CB8AC3E}">
        <p14:creationId xmlns:p14="http://schemas.microsoft.com/office/powerpoint/2010/main" val="6589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1" smtClean="0"/>
              <a:t>Estrutura das pastas</a:t>
            </a:r>
            <a:endParaRPr lang="pt-PT" noProof="1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PT" sz="2400" noProof="1" smtClean="0"/>
              <a:t>Exemplo da estrutura de pastas de um projeto em ember</a:t>
            </a:r>
            <a:endParaRPr lang="pt-PT" sz="2400" noProof="1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92" y="1377117"/>
            <a:ext cx="3978746" cy="50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Github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388707" y="2889315"/>
            <a:ext cx="4167753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 smtClean="0">
                <a:hlinkClick r:id="rId2"/>
              </a:rPr>
              <a:t>Github</a:t>
            </a:r>
            <a:r>
              <a:rPr lang="pt-PT" dirty="0" smtClean="0">
                <a:hlinkClick r:id="rId2"/>
              </a:rPr>
              <a:t> SOS APP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94" y="2249815"/>
            <a:ext cx="6509657" cy="36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07009"/>
      </p:ext>
    </p:extLst>
  </p:cSld>
  <p:clrMapOvr>
    <a:masterClrMapping/>
  </p:clrMapOvr>
</p:sld>
</file>

<file path=ppt/theme/theme1.xml><?xml version="1.0" encoding="utf-8"?>
<a:theme xmlns:a="http://schemas.openxmlformats.org/drawingml/2006/main" name="Bem-vindo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12_TF02923944" id="{00DBD6DF-8399-4389-8357-726D6ED13ACF}" vid="{8B99DDDD-AF7C-4D53-BE98-1875D480A4A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</Template>
  <TotalTime>37</TotalTime>
  <Words>181</Words>
  <Application>Microsoft Office PowerPoint</Application>
  <PresentationFormat>Ecrã Panorâmico</PresentationFormat>
  <Paragraphs>23</Paragraphs>
  <Slides>6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Bem-vindoDoc</vt:lpstr>
      <vt:lpstr>SOS APP com EmberJS</vt:lpstr>
      <vt:lpstr>Introdução</vt:lpstr>
      <vt:lpstr>Conceitos chave</vt:lpstr>
      <vt:lpstr>Conceitos chave</vt:lpstr>
      <vt:lpstr>Estrutura das pastas</vt:lpstr>
      <vt:lpstr>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APP com EmberJS</dc:title>
  <dc:creator>Utilizador do Windows</dc:creator>
  <cp:keywords/>
  <cp:lastModifiedBy>Utilizador do Windows</cp:lastModifiedBy>
  <cp:revision>6</cp:revision>
  <dcterms:created xsi:type="dcterms:W3CDTF">2022-04-27T22:02:38Z</dcterms:created>
  <dcterms:modified xsi:type="dcterms:W3CDTF">2022-04-30T14:36:32Z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