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c8c9163b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c8c9163b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cc98226b8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cc98226b8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cc98226b8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cc98226b8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c8c9163b5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ac8c9163b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c8c9163b5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c8c9163b5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c8c9163b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c8c9163b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c8c9163b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c8c9163b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c8c9163b5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c8c9163b5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c8c9163b5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c8c9163b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cc98226b8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cc98226b8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c8c9163b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c8c9163b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cc98226b8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cc98226b8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c8c9163b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c8c9163b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8000"/>
              <a:t>StreamZ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425550" y="3643625"/>
            <a:ext cx="21291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Turma 5 - Grupo 5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Duarte Sardão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João Nunes Miranda	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Jorge Costa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4000"/>
              <a:t>Lista de funcionalidades</a:t>
            </a:r>
            <a:endParaRPr b="1" sz="4000"/>
          </a:p>
        </p:txBody>
      </p:sp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12332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700"/>
              <a:t>CRUD</a:t>
            </a:r>
            <a:endParaRPr sz="1700"/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725" y="1668521"/>
            <a:ext cx="5332449" cy="133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0450" y="3088675"/>
            <a:ext cx="5734994" cy="19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611675" y="96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2000"/>
              <a:t>Listagem</a:t>
            </a:r>
            <a:endParaRPr sz="2000"/>
          </a:p>
        </p:txBody>
      </p:sp>
      <p:pic>
        <p:nvPicPr>
          <p:cNvPr id="215" name="Google Shape;2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5550"/>
            <a:ext cx="5299224" cy="43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6399" y="488250"/>
            <a:ext cx="1577608" cy="436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7100" y="569425"/>
            <a:ext cx="2903475" cy="43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4"/>
          <p:cNvSpPr txBox="1"/>
          <p:nvPr>
            <p:ph idx="1" type="body"/>
          </p:nvPr>
        </p:nvSpPr>
        <p:spPr>
          <a:xfrm>
            <a:off x="1052550" y="273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2100"/>
              <a:t>Pesquisa</a:t>
            </a:r>
            <a:endParaRPr sz="2100"/>
          </a:p>
        </p:txBody>
      </p:sp>
      <p:pic>
        <p:nvPicPr>
          <p:cNvPr id="224" name="Google Shape;2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25" y="1442925"/>
            <a:ext cx="3683089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4"/>
          <p:cNvPicPr preferRelativeResize="0"/>
          <p:nvPr/>
        </p:nvPicPr>
        <p:blipFill rotWithShape="1">
          <a:blip r:embed="rId4">
            <a:alphaModFix/>
          </a:blip>
          <a:srcRect b="-25439" l="0" r="-7446" t="0"/>
          <a:stretch/>
        </p:blipFill>
        <p:spPr>
          <a:xfrm>
            <a:off x="136125" y="2793925"/>
            <a:ext cx="4435876" cy="164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7422" y="1598808"/>
            <a:ext cx="4128425" cy="3034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1119000" y="84475"/>
            <a:ext cx="6906000" cy="10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000"/>
              <a:t>viewerJoinStream()</a:t>
            </a:r>
            <a:endParaRPr b="1" sz="2000"/>
          </a:p>
        </p:txBody>
      </p:sp>
      <p:sp>
        <p:nvSpPr>
          <p:cNvPr id="232" name="Google Shape;232;p25"/>
          <p:cNvSpPr txBox="1"/>
          <p:nvPr>
            <p:ph idx="1" type="body"/>
          </p:nvPr>
        </p:nvSpPr>
        <p:spPr>
          <a:xfrm>
            <a:off x="341825" y="1567550"/>
            <a:ext cx="3092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Recebe como argumento Viewer* e string nick do streamer;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Verifica todas as condições para o viewer se juntar a stream: se o viewer não está a ver, existência de streamer com esse nick, se o streamer esta ativo, o limite de idade, e se caso seja stream privada, o viewer está na whitelist e se a capacidade não foi alcançada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/>
              <a:t>Adiciona apontador do viewer à stream,  e adiciona stream à watching stream do viewer.</a:t>
            </a:r>
            <a:endParaRPr/>
          </a:p>
        </p:txBody>
      </p:sp>
      <p:pic>
        <p:nvPicPr>
          <p:cNvPr id="233" name="Google Shape;2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4200" y="925675"/>
            <a:ext cx="5331826" cy="355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Principais dificuldades/esforço de cada elemento</a:t>
            </a:r>
            <a:endParaRPr/>
          </a:p>
        </p:txBody>
      </p:sp>
      <p:sp>
        <p:nvSpPr>
          <p:cNvPr id="239" name="Google Shape;239;p26"/>
          <p:cNvSpPr txBox="1"/>
          <p:nvPr>
            <p:ph idx="1" type="body"/>
          </p:nvPr>
        </p:nvSpPr>
        <p:spPr>
          <a:xfrm>
            <a:off x="1297500" y="15776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Houveram dificuldades na realização da estrutura do trabalho, havendo alterações ao longo do tempo.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Apesar de algumas discordâncias entre os membros do grupo em relação a métodos de trabalho, conseguiu-se superar essas dificuldades e  chegamos  a um consenso tendo o trabalho final ficado nas expectativas de todos os elementos.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Esforço de cada elemento: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Duarte Sardão - 19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Jorge Costa - 17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/>
              <a:t>João Miranda - 15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23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4000"/>
              <a:t>Problema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167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PT"/>
              <a:t>Criação de uma plataforma de </a:t>
            </a:r>
            <a:r>
              <a:rPr i="1" lang="pt-PT"/>
              <a:t>streaming </a:t>
            </a:r>
            <a:r>
              <a:rPr lang="pt-PT"/>
              <a:t>inovadora.</a:t>
            </a:r>
            <a:endParaRPr/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PT"/>
              <a:t>A plataforma permite o registo de utilizadores como </a:t>
            </a:r>
            <a:r>
              <a:rPr b="1" i="1" lang="pt-PT"/>
              <a:t>streamers </a:t>
            </a:r>
            <a:r>
              <a:rPr lang="pt-PT"/>
              <a:t>ou </a:t>
            </a:r>
            <a:r>
              <a:rPr b="1" lang="pt-PT"/>
              <a:t>visualizadores</a:t>
            </a:r>
            <a:r>
              <a:rPr lang="pt-PT"/>
              <a:t>, cada um com determinados atributos.</a:t>
            </a:r>
            <a:endParaRPr/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PT"/>
              <a:t>Os </a:t>
            </a:r>
            <a:r>
              <a:rPr b="1" lang="pt-PT"/>
              <a:t>visualizadores </a:t>
            </a:r>
            <a:r>
              <a:rPr lang="pt-PT"/>
              <a:t>podem entrar ou abandonar as streams desde que cumpram certos requisitos, bem como dar o seu feedback (positivo ou negativo) acerca da </a:t>
            </a:r>
            <a:r>
              <a:rPr i="1" lang="pt-PT"/>
              <a:t>stream</a:t>
            </a:r>
            <a:r>
              <a:rPr lang="pt-PT"/>
              <a:t> que é posteriormente utilizado para um sistema de avaliação das melhores </a:t>
            </a:r>
            <a:r>
              <a:rPr i="1" lang="pt-PT"/>
              <a:t>streams</a:t>
            </a:r>
            <a:r>
              <a:rPr lang="pt-PT"/>
              <a:t>.</a:t>
            </a:r>
            <a:endParaRPr/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PT"/>
              <a:t>Os </a:t>
            </a:r>
            <a:r>
              <a:rPr b="1" i="1" lang="pt-PT"/>
              <a:t>streamers </a:t>
            </a:r>
            <a:r>
              <a:rPr lang="pt-PT"/>
              <a:t>podem verificar quantos utilizadores estão a ver a sua </a:t>
            </a:r>
            <a:r>
              <a:rPr i="1" lang="pt-PT"/>
              <a:t>stream </a:t>
            </a:r>
            <a:r>
              <a:rPr lang="pt-PT"/>
              <a:t>ou quantos assistiram a esta</a:t>
            </a:r>
            <a:r>
              <a:rPr i="1" lang="pt-PT"/>
              <a:t> </a:t>
            </a:r>
            <a:r>
              <a:rPr lang="pt-PT"/>
              <a:t>quando a termina.</a:t>
            </a:r>
            <a:endParaRPr/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PT"/>
              <a:t>Pode ser criado um administrador que monitoriza tanto </a:t>
            </a:r>
            <a:r>
              <a:rPr i="1" lang="pt-PT"/>
              <a:t>utilizadores </a:t>
            </a:r>
            <a:r>
              <a:rPr lang="pt-PT"/>
              <a:t>como streams.</a:t>
            </a:r>
            <a:endParaRPr/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PT"/>
              <a:t>Ambos os tipos de utilizadores podem pesquisar </a:t>
            </a:r>
            <a:r>
              <a:rPr i="1" lang="pt-PT"/>
              <a:t>streams </a:t>
            </a:r>
            <a:r>
              <a:rPr lang="pt-PT"/>
              <a:t>por linguagem ou idade mínima e listar todas as </a:t>
            </a:r>
            <a:r>
              <a:rPr i="1" lang="pt-PT"/>
              <a:t>streams </a:t>
            </a:r>
            <a:r>
              <a:rPr lang="pt-PT"/>
              <a:t>ativas no sistema.</a:t>
            </a:r>
            <a:endParaRPr/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PT"/>
              <a:t>As </a:t>
            </a:r>
            <a:r>
              <a:rPr i="1" lang="pt-PT"/>
              <a:t>streams </a:t>
            </a:r>
            <a:r>
              <a:rPr lang="pt-PT"/>
              <a:t>podem ser públicas ou privadas (apenas é acedida por membros autorizados pelo </a:t>
            </a:r>
            <a:r>
              <a:rPr i="1" lang="pt-PT"/>
              <a:t>streamer </a:t>
            </a:r>
            <a:r>
              <a:rPr lang="pt-PT"/>
              <a:t>e tem capacidade limitada).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403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4000"/>
              <a:t>Solução</a:t>
            </a:r>
            <a:endParaRPr b="1" sz="40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PT" sz="1400"/>
              <a:t>Desenvolvimento de uma API em C++.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PT" sz="1400"/>
              <a:t>D</a:t>
            </a:r>
            <a:r>
              <a:rPr lang="pt-PT" sz="1400"/>
              <a:t>e forma a atender a todos os requisitos enunciados, as funcionalidades foram desenvolvidas e implementadas de acordo com o que foi lecionado ao longo da Unidade Curricular:	</a:t>
            </a:r>
            <a:endParaRPr sz="14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pt-PT" sz="1200"/>
              <a:t>Uso do conceito de herança e polimorfismo;</a:t>
            </a:r>
            <a:endParaRPr sz="12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pt-PT" sz="1200"/>
              <a:t>Tratamento de exceções;</a:t>
            </a:r>
            <a:endParaRPr sz="12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pt-PT" sz="1200"/>
              <a:t>Uso de algoritmos de pesquisa e ordenação;</a:t>
            </a:r>
            <a:endParaRPr sz="12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pt-PT" sz="1200"/>
              <a:t>Dados guardados em ficheiros, para utilização em futuras execuções.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/>
              <a:t>	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00" y="1567550"/>
            <a:ext cx="4105750" cy="277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995850"/>
            <a:ext cx="4452800" cy="13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31766"/>
            <a:ext cx="4452800" cy="2455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754650" y="393750"/>
            <a:ext cx="7581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4000"/>
              <a:t>Diagrama de Classes-inicial</a:t>
            </a:r>
            <a:endParaRPr b="1" sz="4000"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/>
          </a:blip>
          <a:srcRect b="18745" l="0" r="0" t="0"/>
          <a:stretch/>
        </p:blipFill>
        <p:spPr>
          <a:xfrm>
            <a:off x="980575" y="1208138"/>
            <a:ext cx="7672774" cy="363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754650" y="393750"/>
            <a:ext cx="7581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4000"/>
              <a:t>Diagrama de Classes-final</a:t>
            </a:r>
            <a:endParaRPr b="1" sz="4000"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650" y="1106812"/>
            <a:ext cx="7903902" cy="383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0" y="132575"/>
            <a:ext cx="5955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4000"/>
              <a:t>Estrutura de ficheiros</a:t>
            </a:r>
            <a:endParaRPr b="1" sz="4000"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300" y="2018750"/>
            <a:ext cx="3300900" cy="20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5600" y="132575"/>
            <a:ext cx="2813142" cy="16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5600" y="1753450"/>
            <a:ext cx="2813151" cy="16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55600" y="3390053"/>
            <a:ext cx="2813151" cy="149347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/>
          <p:nvPr/>
        </p:nvSpPr>
        <p:spPr>
          <a:xfrm>
            <a:off x="1119300" y="3986438"/>
            <a:ext cx="3452700" cy="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Função para gravar a informação em ficheiros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5590525" y="4842419"/>
            <a:ext cx="3543300" cy="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Função para ler a informação contida em ficheiros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0" y="132575"/>
            <a:ext cx="5955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4000"/>
              <a:t>Estrutura de ficheiros</a:t>
            </a:r>
            <a:endParaRPr b="1" sz="4000"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75" y="1484850"/>
            <a:ext cx="2476500" cy="30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2373" y="1437985"/>
            <a:ext cx="2359825" cy="317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0200" y="790888"/>
            <a:ext cx="1638300" cy="39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6503" y="935678"/>
            <a:ext cx="1812350" cy="36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4000"/>
              <a:t>Tratamento de exceções</a:t>
            </a:r>
            <a:endParaRPr b="1"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1297500" y="1147100"/>
            <a:ext cx="7038900" cy="3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pt-PT" sz="1200"/>
              <a:t>NickIsTaken</a:t>
            </a:r>
            <a:endParaRPr sz="1200"/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pt-PT" sz="1200"/>
              <a:t>UserNotFound</a:t>
            </a:r>
            <a:endParaRPr sz="1200"/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pt-PT" sz="1200"/>
              <a:t>StreamerNotStreaming</a:t>
            </a:r>
            <a:endParaRPr sz="1200"/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pt-PT" sz="1200"/>
              <a:t>StreamerAlreadyStreaming</a:t>
            </a:r>
            <a:endParaRPr sz="1200"/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pt-PT" sz="1200"/>
              <a:t>ViewerNotWatching</a:t>
            </a:r>
            <a:endParaRPr sz="1200"/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pt-PT" sz="1200"/>
              <a:t>ViewerAlreadyWatching</a:t>
            </a:r>
            <a:endParaRPr sz="1200"/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pt-PT" sz="1200"/>
              <a:t>ViewerTooYoung</a:t>
            </a:r>
            <a:endParaRPr sz="1200"/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pt-PT" sz="1200"/>
              <a:t>StreamerTooYoung</a:t>
            </a:r>
            <a:endParaRPr sz="1200"/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pt-PT" sz="1200"/>
              <a:t>TooYoungForStream</a:t>
            </a:r>
            <a:endParaRPr sz="1200"/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pt-PT" sz="1200"/>
              <a:t>PrivateStreamFull</a:t>
            </a:r>
            <a:endParaRPr sz="1200"/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pt-PT" sz="1200"/>
              <a:t>NotInWhiteList</a:t>
            </a:r>
            <a:endParaRPr sz="1200"/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pt-PT" sz="1200"/>
              <a:t>NoStreamsFound</a:t>
            </a:r>
            <a:endParaRPr sz="1200"/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pt-PT" sz="1200"/>
              <a:t>BadFile</a:t>
            </a:r>
            <a:endParaRPr sz="1200"/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pt-PT" sz="1200"/>
              <a:t>BadDate</a:t>
            </a:r>
            <a:endParaRPr sz="1200"/>
          </a:p>
        </p:txBody>
      </p:sp>
      <p:pic>
        <p:nvPicPr>
          <p:cNvPr id="199" name="Google Shape;1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0238" y="1565638"/>
            <a:ext cx="3305175" cy="2886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21"/>
          <p:cNvCxnSpPr/>
          <p:nvPr/>
        </p:nvCxnSpPr>
        <p:spPr>
          <a:xfrm flipH="1" rot="10800000">
            <a:off x="3053950" y="3003575"/>
            <a:ext cx="2139900" cy="10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