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9999/" TargetMode="External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 de Content Manager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Creado por Jhonatan Calderón Leiva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producto está dedicado a facilitar la búsqueda y administración de documentos de Content Manager. 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necesario instalarlo en un servidor ya que basta con descargar el fuente en un pc, tener los archivos de conexión correspondientes a los servidores y levantar la aplicación en localhost. 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producto está orientado a Administradores ya que contiene los privilegios para para crear, modificar y eliminar documentos.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100% escalable a cualquier función extra o flujo de trabajo que interactúe con Content 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de funciones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Conectarse a múltiples Content Manager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lista de ItemTypes por conexión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documentos por año/mes/ y campos tipo Date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 para mostrar o filtrar datos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datos con visualizador de documentos PDF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 de documentos en csv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 de documentos por ComponentID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para crear o modificar documento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Conectarse a un Content Manager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69218"/>
            <a:ext cx="3407568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levantar la aplicación, debe abrir el navegador en la url </a:t>
            </a:r>
            <a:r>
              <a:rPr b="0" i="0" lang="es-419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http://localhost:9999/</a:t>
            </a: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los datos de conexión, debe tener los archivos de conexión en un directorio del pc</a:t>
            </a: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de conexión solicitados son: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VisualName: Nombre con el que se listará la conexión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Server: Nombre del servidor de Content Manager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User: Usuario de Content Manager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Contraseña del usuario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Schema: Esquema del Content Manager al que desea conectarse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EnvPath: Ruta del Archivo cmbicmenv.ini de conexión</a:t>
            </a: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SrvsPath: Ruta del Archivo cmbicmsrvs.ini de conexión</a:t>
            </a: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los datos ingresados están correctos obtendrá una conexión directa y obtendrá la lista de ItemTypes.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399" y="1757361"/>
            <a:ext cx="4400550" cy="210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021556" y="516731"/>
            <a:ext cx="247173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documentos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00061" y="2309812"/>
            <a:ext cx="8091656" cy="25872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cargar un ítem type, se cargará el gráfico que indica la cantidad de documentos insertados dentro de un rango de tiempo.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gráfico puede ser anual y mensual.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campo default por el que se ordenan los documentos es el Createts, pero si el ítem type contiene campos de tipo Date también podrán ser ordenados.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793" y="273843"/>
            <a:ext cx="4526924" cy="198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64317" y="195262"/>
            <a:ext cx="563641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 de datos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961845" y="1568053"/>
            <a:ext cx="2682092" cy="23038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 del gráfico obtendrá su esquema correspondiente, para poder seleccionar los campos que desea visualizar en la tabla de Datos</a:t>
            </a: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 de seleccionar los datos que desea visualizar podrá chequear los campos por los que desea filtrar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7" y="1568053"/>
            <a:ext cx="5618172" cy="297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91300" y="195261"/>
            <a:ext cx="683101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Visualizador de adjuntos PDF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39726" y="1514475"/>
            <a:ext cx="3467904" cy="32289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mayoría de ItemT Types archiva documentos de tipo PDF.</a:t>
            </a: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tabla de datos tiene un check de visualizador, el que al estar activado obtiene el link del archivo correspondiente.</a:t>
            </a: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el archivo es de tipo PDF podrá previsualizarlo en el navegador.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815" y="1514475"/>
            <a:ext cx="4393406" cy="32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91300" y="195261"/>
            <a:ext cx="683101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419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Edición y eliminación de documentos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89732" y="3341932"/>
            <a:ext cx="8332798" cy="14658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Aparte del gráfico, esquema y tabla de datos, podrá eliminar documentos a partir de su ComponentID</a:t>
            </a:r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podrá crear un nuevo documento o modificar uno ya existente a partir de su ComponentID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136" y="1189434"/>
            <a:ext cx="7925990" cy="192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