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9EB59-D587-4D7C-90F1-B2992028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BDE1F-439B-49C9-B69B-115D1850E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2B0-7A79-42F6-B204-3A855691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4E37B-0E4A-4E86-988C-056BDFC3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45E7D-B332-4612-80D9-C44500F7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364B-CC71-42E8-8155-AD456935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2AEEAC-0D52-414F-A51F-C08C6DAC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2A6AB-B8A2-4778-A66A-B262EF2C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EEAEF-DF58-4C5A-A40D-0DF90F1C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0C551-1DC5-401F-8105-BEECC60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E831EA-80F4-4689-B380-0380BE211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45EFAD-7672-48D4-9C34-EF46708E1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4F3EB-016D-4312-BFFD-EC02C86E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548A9-5057-459B-8772-729102F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15655-2156-4CEE-B1B1-6F7C85E1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7D70E-3E3A-498F-AACD-069DE33D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BAB40-8D52-437E-AFCA-28BF6E17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73848-423A-4DBC-9932-F33AE4BB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8E887-F1B8-40BE-A12B-0A54CB2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F653B-BEE8-41EC-BB4F-BCC83687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72A2-1C61-4116-B3CF-25983706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007D0-3FA9-44A6-A6D6-8573C1C0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B9843-338D-402A-88E1-AC93DE8B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79C99-2DCB-47D2-A284-2BDC2A30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9A8CF-60CC-4FDE-9039-0F83B08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5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319B-0093-405E-8D4D-DD38218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9C4F-ABC7-4504-A4BB-ACC320842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E0AEAF-8674-4967-8D5E-5171F5C7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842CB8-EC2F-4952-AC4E-CAF3AAE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0629E3-3432-4105-BEFC-1C332F4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6A096-4E30-4413-9217-6BFED506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38DC-6760-48C7-B8D7-254FE1B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52C24-91D1-4C5C-BC24-D78BAD94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ECDFA-C710-46C1-8247-40F8C06E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BB31FD-1387-4E68-9A3D-0A85A62B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D510ED-B4FE-4B3A-8B6E-4DDC1E743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8D54A-90C2-4F40-BBF5-4F959219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FA7A56-C1CE-4F77-996A-4EF7DD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469301-9195-4CD4-9EE2-8C483CD8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FE51-79E6-440F-940C-334D42A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3D4C8E-1116-41DD-8E2D-1581CD95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076EFE-C1D7-44B0-A00A-8C21FF45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9E43D4-1F5C-4095-A30C-8AF3D878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EEB2C5-46E0-4517-94E3-ECFFF55E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84300C-1B82-40EC-B239-05B0BAB5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71CEDD-37CE-41CE-9A81-D0E158D5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33D36-E720-4304-B7EE-34CDF6E4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16718-37CD-46F7-8607-205ADFFA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0B570-5FD5-4EDC-811B-500D9010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BD327C-BEA4-4C47-BDF7-98D4FAB9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F0FB2-89F9-43B9-BBEA-66187CD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0937B7-BF3C-4ED1-B7C6-3E2F23E5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C49B-98A0-4159-8A83-9B8E25AC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737B7C-DAB0-42C6-81D3-BCF64C69B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B60A78-CD9D-40A1-B541-E65A152DB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A143B0-8AC1-437B-891C-9F875971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E6A92-CD3C-4224-BDA5-A45F191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A9238-B434-4D69-80D9-3CC1CA2E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536A6-FD7E-4C1B-A65E-ACED4921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20801C-CD4C-4E09-91C7-3FEC0245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82839-1B19-44D8-A3C2-033FC8A7B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3E1F-800E-422E-92DF-2981DC2B0B9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9A8EB-24AD-49F1-B3DC-8599EAD51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844C0-EB5B-411F-A730-2DC8AE514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F366-5F73-4B46-B53B-58DFC56BB2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463-15C3-4884-BF7D-5A88A3E9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Neutrality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2FE5D46-A55B-4670-8B56-5ED7BFD7A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Baidal</a:t>
            </a:r>
            <a:r>
              <a:rPr lang="en-US" dirty="0"/>
              <a:t> Tania</a:t>
            </a:r>
          </a:p>
          <a:p>
            <a:r>
              <a:rPr lang="en-US" dirty="0"/>
              <a:t>Valladares Miguel</a:t>
            </a:r>
          </a:p>
          <a:p>
            <a:r>
              <a:rPr lang="en-US" dirty="0"/>
              <a:t>Chávez José</a:t>
            </a:r>
          </a:p>
        </p:txBody>
      </p:sp>
    </p:spTree>
    <p:extLst>
      <p:ext uri="{BB962C8B-B14F-4D97-AF65-F5344CB8AC3E}">
        <p14:creationId xmlns:p14="http://schemas.microsoft.com/office/powerpoint/2010/main" val="19532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463-15C3-4884-BF7D-5A88A3E9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es Web Neutrality?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91F31-0BD2-4B0C-9D89-1CEAD4D3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Es el principio por el cual los proveedores de servicios de Internet y los gobiernos que la regulan, deben tratar a todo tráfico de datos que transita por la red de igual forma indiscriminadamente.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463-15C3-4884-BF7D-5A88A3E9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8" y="199084"/>
            <a:ext cx="9144000" cy="2171253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de Web Neutrality?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91F31-0BD2-4B0C-9D89-1CEAD4D3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878" y="1988597"/>
            <a:ext cx="9144000" cy="4270159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Crea un campo de juego igual. </a:t>
            </a: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800" dirty="0"/>
              <a:t>Misma oportunidad para todos</a:t>
            </a:r>
            <a:endParaRPr lang="en-US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Protege la innovación.</a:t>
            </a: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800" dirty="0"/>
              <a:t>Cualquier empresa o persona puede innovar para hacer negocios, empezando todos desde la misma posición.</a:t>
            </a:r>
            <a:endParaRPr lang="en-US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Otorga a todos libertad de expresión</a:t>
            </a: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800" dirty="0"/>
              <a:t>No hay censura para contenido siempre que cumpla las obligaciones legales.</a:t>
            </a:r>
            <a:endParaRPr lang="en-US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 Las actividades ilegales son monitoreadas.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076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463-15C3-4884-BF7D-5A88A3E9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8" y="199084"/>
            <a:ext cx="9144000" cy="21712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Desventajas</a:t>
            </a:r>
            <a:r>
              <a:rPr lang="en-US" dirty="0"/>
              <a:t> de Web Neutrality?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91F31-0BD2-4B0C-9D89-1CEAD4D3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377" y="1908698"/>
            <a:ext cx="10949126" cy="4270159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Se consumen enormes cantidades de datos sin compensación.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800" dirty="0"/>
              <a:t>Existen empresas que transmiten contenido de manera legal, pero también transmisiones ilegales.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El ISP podría asignar prioridades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800" dirty="0"/>
              <a:t>Dependiendo el tipo de transmisión si no existiera la neutralidad, los ISP podrían asignar prioridad y velocidad, esto causa ralentización en algunas señales.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El contenido cuestionable prospera en la neutralidad de la red.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C" sz="2400" dirty="0"/>
              <a:t>El contenido considerado ofensivo no es filtrado en su totalidad solo cunado se implementa herramienta, como por ejemplo en contenido familiares.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463-15C3-4884-BF7D-5A88A3E9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8" y="199084"/>
            <a:ext cx="9144000" cy="21712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impacta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negocios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91F31-0BD2-4B0C-9D89-1CEAD4D3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84" y="2015231"/>
            <a:ext cx="10638407" cy="4270159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El servicio del ISP podría incluir cuotas dependiendo de la industria, el tamaño y el tipo de oferta online que los negocios tienen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s-EC" sz="3200" dirty="0"/>
              <a:t>Las empresas pequeñas y startups podrían verse limitadas debido a los precios definidos de los </a:t>
            </a:r>
            <a:r>
              <a:rPr lang="es-EC" sz="3200" dirty="0" err="1"/>
              <a:t>ISPs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255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Web Neutrality </vt:lpstr>
      <vt:lpstr>Qué es Web Neutrality? </vt:lpstr>
      <vt:lpstr>Ventajas de Web Neutrality? </vt:lpstr>
      <vt:lpstr>Desventajas de Web Neutrality? </vt:lpstr>
      <vt:lpstr>Cómo impacta en los negocios?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Neutrality </dc:title>
  <dc:creator>José Chávez</dc:creator>
  <cp:lastModifiedBy>José Chávez</cp:lastModifiedBy>
  <cp:revision>13</cp:revision>
  <dcterms:created xsi:type="dcterms:W3CDTF">2019-12-07T02:25:41Z</dcterms:created>
  <dcterms:modified xsi:type="dcterms:W3CDTF">2019-12-07T02:40:34Z</dcterms:modified>
</cp:coreProperties>
</file>