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lvl1pPr>
      <a:defRPr sz="1400">
        <a:latin typeface="Arial"/>
        <a:ea typeface="Arial"/>
        <a:cs typeface="Arial"/>
        <a:sym typeface="Arial"/>
      </a:defRPr>
    </a:lvl1pPr>
    <a:lvl2pPr>
      <a:defRPr sz="1400">
        <a:latin typeface="Arial"/>
        <a:ea typeface="Arial"/>
        <a:cs typeface="Arial"/>
        <a:sym typeface="Arial"/>
      </a:defRPr>
    </a:lvl2pPr>
    <a:lvl3pPr>
      <a:defRPr sz="1400">
        <a:latin typeface="Arial"/>
        <a:ea typeface="Arial"/>
        <a:cs typeface="Arial"/>
        <a:sym typeface="Arial"/>
      </a:defRPr>
    </a:lvl3pPr>
    <a:lvl4pPr>
      <a:defRPr sz="1400">
        <a:latin typeface="Arial"/>
        <a:ea typeface="Arial"/>
        <a:cs typeface="Arial"/>
        <a:sym typeface="Arial"/>
      </a:defRPr>
    </a:lvl4pPr>
    <a:lvl5pPr>
      <a:defRPr sz="1400">
        <a:latin typeface="Arial"/>
        <a:ea typeface="Arial"/>
        <a:cs typeface="Arial"/>
        <a:sym typeface="Arial"/>
      </a:defRPr>
    </a:lvl5pPr>
    <a:lvl6pPr>
      <a:defRPr sz="1400">
        <a:latin typeface="Arial"/>
        <a:ea typeface="Arial"/>
        <a:cs typeface="Arial"/>
        <a:sym typeface="Arial"/>
      </a:defRPr>
    </a:lvl6pPr>
    <a:lvl7pPr>
      <a:defRPr sz="1400">
        <a:latin typeface="Arial"/>
        <a:ea typeface="Arial"/>
        <a:cs typeface="Arial"/>
        <a:sym typeface="Arial"/>
      </a:defRPr>
    </a:lvl7pPr>
    <a:lvl8pPr>
      <a:defRPr sz="1400">
        <a:latin typeface="Arial"/>
        <a:ea typeface="Arial"/>
        <a:cs typeface="Arial"/>
        <a:sym typeface="Arial"/>
      </a:defRPr>
    </a:lvl8pPr>
    <a:lvl9pPr>
      <a:defRPr sz="1400"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DD7E6"/>
          </a:solidFill>
        </a:fill>
      </a:tcStyle>
    </a:wholeTbl>
    <a:band2H>
      <a:tcTxStyle b="def" i="def"/>
      <a:tcStyle>
        <a:tcBdr/>
        <a:fill>
          <a:solidFill>
            <a:srgbClr val="E7ECF3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A81B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A81BA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A81BA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AE2CD"/>
          </a:solidFill>
        </a:fill>
      </a:tcStyle>
    </a:wholeTbl>
    <a:band2H>
      <a:tcTxStyle b="def" i="def"/>
      <a:tcStyle>
        <a:tcBdr/>
        <a:fill>
          <a:solidFill>
            <a:srgbClr val="EDF1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BAB42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BAB42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BAB42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CCCC"/>
          </a:solidFill>
        </a:fill>
      </a:tcStyle>
    </a:wholeTbl>
    <a:band2H>
      <a:tcTxStyle b="def" i="def"/>
      <a:tcStyle>
        <a:tcBdr/>
        <a:fill>
          <a:solidFill>
            <a:srgbClr val="EEE7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63334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63334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63334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A81B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A81BA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9" name="Shape 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685800" y="297467"/>
            <a:ext cx="7772400" cy="2445731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pPr lvl="0">
              <a:defRPr sz="1800"/>
            </a:pPr>
            <a:r>
              <a:rPr sz="48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685800" y="2840053"/>
            <a:ext cx="7772400" cy="207061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666666"/>
                </a:solidFill>
              </a:defRPr>
            </a:lvl1pPr>
            <a:lvl2pPr algn="ctr">
              <a:defRPr>
                <a:solidFill>
                  <a:srgbClr val="666666"/>
                </a:solidFill>
              </a:defRPr>
            </a:lvl2pPr>
            <a:lvl3pPr algn="ctr">
              <a:defRPr>
                <a:solidFill>
                  <a:srgbClr val="666666"/>
                </a:solidFill>
              </a:defRPr>
            </a:lvl3pPr>
            <a:lvl4pPr algn="ctr">
              <a:defRPr>
                <a:solidFill>
                  <a:srgbClr val="666666"/>
                </a:solidFill>
              </a:defRPr>
            </a:lvl4pPr>
            <a:lvl5pPr algn="ctr">
              <a:defRPr>
                <a:solidFill>
                  <a:srgbClr val="66666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666666"/>
                </a:solidFill>
              </a:rPr>
              <a:t>Body Level One</a:t>
            </a:r>
            <a:endParaRPr sz="1400">
              <a:solidFill>
                <a:srgbClr val="666666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666666"/>
                </a:solidFill>
              </a:rPr>
              <a:t>Body Level Two</a:t>
            </a:r>
            <a:endParaRPr sz="1400">
              <a:solidFill>
                <a:srgbClr val="666666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666666"/>
                </a:solidFill>
              </a:rPr>
              <a:t>Body Level Three</a:t>
            </a:r>
            <a:endParaRPr sz="1400">
              <a:solidFill>
                <a:srgbClr val="666666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666666"/>
                </a:solidFill>
              </a:rPr>
              <a:t>Body Level Four</a:t>
            </a:r>
            <a:endParaRPr sz="1400">
              <a:solidFill>
                <a:srgbClr val="666666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66666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457200" y="1200150"/>
            <a:ext cx="3994526" cy="39433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body" idx="1"/>
          </p:nvPr>
        </p:nvSpPr>
        <p:spPr>
          <a:xfrm>
            <a:off x="457200" y="4406308"/>
            <a:ext cx="8229600" cy="737193"/>
          </a:xfrm>
          <a:prstGeom prst="rect">
            <a:avLst/>
          </a:prstGeom>
        </p:spPr>
        <p:txBody>
          <a:bodyPr/>
          <a:lstStyle>
            <a:lvl1pPr algn="ctr">
              <a:spcBef>
                <a:spcPts val="300"/>
              </a:spcBef>
              <a:defRPr sz="1800"/>
            </a:lvl1pPr>
            <a:lvl2pPr algn="ctr">
              <a:spcBef>
                <a:spcPts val="300"/>
              </a:spcBef>
              <a:defRPr sz="1800"/>
            </a:lvl2pPr>
            <a:lvl3pPr algn="ctr">
              <a:spcBef>
                <a:spcPts val="300"/>
              </a:spcBef>
              <a:defRPr sz="1800"/>
            </a:lvl3pPr>
            <a:lvl4pPr algn="ctr">
              <a:spcBef>
                <a:spcPts val="300"/>
              </a:spcBef>
              <a:defRPr sz="1800"/>
            </a:lvl4pPr>
            <a:lvl5pPr algn="ctr">
              <a:spcBef>
                <a:spcPts val="300"/>
              </a:spcBef>
              <a:defRPr sz="1800"/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99DD">
            <a:alpha val="821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0"/>
            <a:ext cx="8229600" cy="10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spd="med" advClick="1"/>
  <p:txStyles>
    <p:titleStyle>
      <a:lvl1pPr>
        <a:defRPr sz="1400">
          <a:latin typeface="Arial"/>
          <a:ea typeface="Arial"/>
          <a:cs typeface="Arial"/>
          <a:sym typeface="Arial"/>
        </a:defRPr>
      </a:lvl1pPr>
      <a:lvl2pPr>
        <a:defRPr sz="1400">
          <a:latin typeface="Arial"/>
          <a:ea typeface="Arial"/>
          <a:cs typeface="Arial"/>
          <a:sym typeface="Arial"/>
        </a:defRPr>
      </a:lvl2pPr>
      <a:lvl3pPr>
        <a:defRPr sz="1400">
          <a:latin typeface="Arial"/>
          <a:ea typeface="Arial"/>
          <a:cs typeface="Arial"/>
          <a:sym typeface="Arial"/>
        </a:defRPr>
      </a:lvl3pPr>
      <a:lvl4pPr>
        <a:defRPr sz="1400">
          <a:latin typeface="Arial"/>
          <a:ea typeface="Arial"/>
          <a:cs typeface="Arial"/>
          <a:sym typeface="Arial"/>
        </a:defRPr>
      </a:lvl4pPr>
      <a:lvl5pPr>
        <a:defRPr sz="1400">
          <a:latin typeface="Arial"/>
          <a:ea typeface="Arial"/>
          <a:cs typeface="Arial"/>
          <a:sym typeface="Arial"/>
        </a:defRPr>
      </a:lvl5pPr>
      <a:lvl6pPr>
        <a:defRPr sz="1400">
          <a:latin typeface="Arial"/>
          <a:ea typeface="Arial"/>
          <a:cs typeface="Arial"/>
          <a:sym typeface="Arial"/>
        </a:defRPr>
      </a:lvl6pPr>
      <a:lvl7pPr>
        <a:defRPr sz="1400">
          <a:latin typeface="Arial"/>
          <a:ea typeface="Arial"/>
          <a:cs typeface="Arial"/>
          <a:sym typeface="Arial"/>
        </a:defRPr>
      </a:lvl7pPr>
      <a:lvl8pPr>
        <a:defRPr sz="1400">
          <a:latin typeface="Arial"/>
          <a:ea typeface="Arial"/>
          <a:cs typeface="Arial"/>
          <a:sym typeface="Arial"/>
        </a:defRPr>
      </a:lvl8pPr>
      <a:lvl9pPr>
        <a:defRPr sz="1400">
          <a:latin typeface="Arial"/>
          <a:ea typeface="Arial"/>
          <a:cs typeface="Arial"/>
          <a:sym typeface="Arial"/>
        </a:defRPr>
      </a:lvl9pPr>
    </p:titleStyle>
    <p:bodyStyle>
      <a:lvl1pPr>
        <a:defRPr sz="1400">
          <a:latin typeface="Arial"/>
          <a:ea typeface="Arial"/>
          <a:cs typeface="Arial"/>
          <a:sym typeface="Arial"/>
        </a:defRPr>
      </a:lvl1pPr>
      <a:lvl2pPr>
        <a:defRPr sz="1400">
          <a:latin typeface="Arial"/>
          <a:ea typeface="Arial"/>
          <a:cs typeface="Arial"/>
          <a:sym typeface="Arial"/>
        </a:defRPr>
      </a:lvl2pPr>
      <a:lvl3pPr>
        <a:defRPr sz="1400">
          <a:latin typeface="Arial"/>
          <a:ea typeface="Arial"/>
          <a:cs typeface="Arial"/>
          <a:sym typeface="Arial"/>
        </a:defRPr>
      </a:lvl3pPr>
      <a:lvl4pPr>
        <a:defRPr sz="1400">
          <a:latin typeface="Arial"/>
          <a:ea typeface="Arial"/>
          <a:cs typeface="Arial"/>
          <a:sym typeface="Arial"/>
        </a:defRPr>
      </a:lvl4pPr>
      <a:lvl5pPr>
        <a:defRPr sz="1400">
          <a:latin typeface="Arial"/>
          <a:ea typeface="Arial"/>
          <a:cs typeface="Arial"/>
          <a:sym typeface="Arial"/>
        </a:defRPr>
      </a:lvl5pPr>
      <a:lvl6pPr>
        <a:defRPr sz="1400">
          <a:latin typeface="Arial"/>
          <a:ea typeface="Arial"/>
          <a:cs typeface="Arial"/>
          <a:sym typeface="Arial"/>
        </a:defRPr>
      </a:lvl6pPr>
      <a:lvl7pPr>
        <a:defRPr sz="1400">
          <a:latin typeface="Arial"/>
          <a:ea typeface="Arial"/>
          <a:cs typeface="Arial"/>
          <a:sym typeface="Arial"/>
        </a:defRPr>
      </a:lvl7pPr>
      <a:lvl8pPr>
        <a:defRPr sz="1400">
          <a:latin typeface="Arial"/>
          <a:ea typeface="Arial"/>
          <a:cs typeface="Arial"/>
          <a:sym typeface="Arial"/>
        </a:defRPr>
      </a:lvl8pPr>
      <a:lvl9pPr>
        <a:defRPr sz="1400">
          <a:latin typeface="Arial"/>
          <a:ea typeface="Arial"/>
          <a:cs typeface="Arial"/>
          <a:sym typeface="Arial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Relationship Id="rId6" Type="http://schemas.openxmlformats.org/officeDocument/2006/relationships/image" Target="../media/image5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tif"/><Relationship Id="rId4" Type="http://schemas.openxmlformats.org/officeDocument/2006/relationships/image" Target="../media/image7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8.tif"/><Relationship Id="rId4" Type="http://schemas.openxmlformats.org/officeDocument/2006/relationships/image" Target="../media/image9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8.tif"/><Relationship Id="rId4" Type="http://schemas.openxmlformats.org/officeDocument/2006/relationships/image" Target="../media/image9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685800" y="871847"/>
            <a:ext cx="7772400" cy="139866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758951">
              <a:defRPr sz="1800"/>
            </a:pPr>
            <a:r>
              <a:rPr sz="4980">
                <a:latin typeface="Montserrat"/>
                <a:ea typeface="Montserrat"/>
                <a:cs typeface="Montserrat"/>
                <a:sym typeface="Montserrat"/>
              </a:rPr>
              <a:t>heatMe </a:t>
            </a:r>
            <a:endParaRPr sz="4980">
              <a:latin typeface="Montserrat"/>
              <a:ea typeface="Montserrat"/>
              <a:cs typeface="Montserrat"/>
              <a:sym typeface="Montserrat"/>
            </a:endParaRPr>
          </a:p>
          <a:p>
            <a:pPr lvl="0" defTabSz="758951">
              <a:defRPr sz="1800"/>
            </a:pPr>
            <a:r>
              <a:rPr sz="2988">
                <a:latin typeface="Montserrat"/>
                <a:ea typeface="Montserrat"/>
                <a:cs typeface="Montserrat"/>
                <a:sym typeface="Montserrat"/>
              </a:rPr>
              <a:t>Montevideo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685800" y="3791178"/>
            <a:ext cx="7772400" cy="7848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lvl="0"/>
            <a:r>
              <a:t>Memoria colectiva de la ciudad</a:t>
            </a:r>
          </a:p>
        </p:txBody>
      </p:sp>
      <p:pic>
        <p:nvPicPr>
          <p:cNvPr id="23" name="pasted-image.tif"/>
          <p:cNvPicPr/>
          <p:nvPr/>
        </p:nvPicPr>
        <p:blipFill>
          <a:blip r:embed="rId3">
            <a:alphaModFix amt="84951"/>
            <a:extLst/>
          </a:blip>
          <a:stretch>
            <a:fillRect/>
          </a:stretch>
        </p:blipFill>
        <p:spPr>
          <a:xfrm>
            <a:off x="4043101" y="2264773"/>
            <a:ext cx="1057798" cy="10203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xfrm>
            <a:off x="457200" y="2143052"/>
            <a:ext cx="8229600" cy="85740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algn="ctr" defTabSz="676655">
              <a:defRPr sz="444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lvl="0">
              <a:defRPr sz="1800"/>
            </a:pPr>
            <a:r>
              <a:rPr sz="4440"/>
              <a:t>Preguntas ?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xfrm>
            <a:off x="457200" y="205972"/>
            <a:ext cx="8229600" cy="101427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lvl="0">
              <a:defRPr sz="1800"/>
            </a:pPr>
            <a:r>
              <a:rPr sz="4800"/>
              <a:t>¿Qué es?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</a:p>
          <a:p>
            <a:pPr lvl="0">
              <a:defRPr sz="1800"/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Aplicación que registra los movimientos de la gente en la ciudad, para su posterior reproducción.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xfrm>
            <a:off x="457200" y="205978"/>
            <a:ext cx="8229600" cy="101391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lvl="0">
              <a:defRPr sz="1800"/>
            </a:pPr>
            <a:r>
              <a:rPr sz="4800"/>
              <a:t>Componentes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defRPr sz="1800"/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- Aplicación Mobile en Android.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defRPr sz="1800"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defRPr sz="1800"/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- Servidor en NodeJS.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defRPr sz="1800"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defRPr sz="1800"/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- Aplicación Web.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205978"/>
            <a:ext cx="8229600" cy="1012727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800">
                <a:latin typeface="Montserrat"/>
                <a:ea typeface="Montserrat"/>
                <a:cs typeface="Montserrat"/>
                <a:sym typeface="Montserrat"/>
              </a:rPr>
              <a:t>Aplicación Mobile</a:t>
            </a:r>
            <a:r>
              <a:rPr sz="4800"/>
              <a:t> </a:t>
            </a:r>
            <a:r>
              <a:rPr sz="4800">
                <a:latin typeface="Montserrat"/>
                <a:ea typeface="Montserrat"/>
                <a:cs typeface="Montserrat"/>
                <a:sym typeface="Montserrat"/>
              </a:rPr>
              <a:t>en Android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defRPr sz="1800"/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- Envía coordenadas al servidor de la persona durante el día.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defRPr sz="1800"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defRPr sz="1800"/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- Permite seleccionar el medio de transporte usado.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defRPr sz="1800"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defRPr sz="1800"/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- Los datos son enviados de forma anónima.</a:t>
            </a:r>
          </a:p>
        </p:txBody>
      </p:sp>
      <p:pic>
        <p:nvPicPr>
          <p:cNvPr id="33" name="pasted-image.tif"/>
          <p:cNvPicPr/>
          <p:nvPr/>
        </p:nvPicPr>
        <p:blipFill>
          <a:blip r:embed="rId3">
            <a:alphaModFix amt="39130"/>
            <a:extLst/>
          </a:blip>
          <a:stretch>
            <a:fillRect/>
          </a:stretch>
        </p:blipFill>
        <p:spPr>
          <a:xfrm>
            <a:off x="1935508" y="938359"/>
            <a:ext cx="7208492" cy="41902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asted-image.tif"/>
          <p:cNvPicPr/>
          <p:nvPr/>
        </p:nvPicPr>
        <p:blipFill>
          <a:blip r:embed="rId3">
            <a:alphaModFix amt="39130"/>
            <a:extLst/>
          </a:blip>
          <a:stretch>
            <a:fillRect/>
          </a:stretch>
        </p:blipFill>
        <p:spPr>
          <a:xfrm>
            <a:off x="1935508" y="938359"/>
            <a:ext cx="7208492" cy="4190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749879" y="275227"/>
            <a:ext cx="2583589" cy="459304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pic>
        <p:nvPicPr>
          <p:cNvPr id="37" name="pasted-image.t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80205" y="5317127"/>
            <a:ext cx="2583589" cy="459304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pic>
        <p:nvPicPr>
          <p:cNvPr id="38" name="pasted-image.t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310290" y="278815"/>
            <a:ext cx="2583589" cy="458587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asted-image.tif"/>
          <p:cNvPicPr/>
          <p:nvPr/>
        </p:nvPicPr>
        <p:blipFill>
          <a:blip r:embed="rId3">
            <a:alphaModFix amt="44501"/>
            <a:extLst/>
          </a:blip>
          <a:stretch>
            <a:fillRect/>
          </a:stretch>
        </p:blipFill>
        <p:spPr>
          <a:xfrm>
            <a:off x="4296484" y="1987844"/>
            <a:ext cx="4712841" cy="2988632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hape 41"/>
          <p:cNvSpPr/>
          <p:nvPr>
            <p:ph type="title"/>
          </p:nvPr>
        </p:nvSpPr>
        <p:spPr>
          <a:xfrm>
            <a:off x="457200" y="205978"/>
            <a:ext cx="8229600" cy="101927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800">
                <a:latin typeface="Montserrat"/>
                <a:ea typeface="Montserrat"/>
                <a:cs typeface="Montserrat"/>
                <a:sym typeface="Montserrat"/>
              </a:rPr>
              <a:t>Servidor en NodeJS</a:t>
            </a:r>
            <a:r>
              <a:rPr sz="4800"/>
              <a:t>	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</a:p>
          <a:p>
            <a:pPr lvl="0">
              <a:defRPr sz="1800"/>
            </a:pPr>
            <a:r>
              <a:t>- </a:t>
            </a:r>
            <a:r>
              <a:rPr>
                <a:latin typeface="Montserrat"/>
                <a:ea typeface="Montserrat"/>
                <a:cs typeface="Montserrat"/>
                <a:sym typeface="Montserrat"/>
              </a:rPr>
              <a:t>Registra las posiciones enviadas por los usuarios en una base de datos en MongoDB.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defRPr sz="1800"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defRPr sz="1800"/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- Envía datos a la aplicación web para su reproducción.</a:t>
            </a:r>
          </a:p>
        </p:txBody>
      </p:sp>
      <p:pic>
        <p:nvPicPr>
          <p:cNvPr id="43" name="pasted-image.tif"/>
          <p:cNvPicPr/>
          <p:nvPr/>
        </p:nvPicPr>
        <p:blipFill>
          <a:blip r:embed="rId4">
            <a:alphaModFix amt="44897"/>
            <a:extLst/>
          </a:blip>
          <a:stretch>
            <a:fillRect/>
          </a:stretch>
        </p:blipFill>
        <p:spPr>
          <a:xfrm>
            <a:off x="177800" y="4155158"/>
            <a:ext cx="2877302" cy="9616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xfrm>
            <a:off x="457200" y="205978"/>
            <a:ext cx="8229600" cy="10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lvl="0">
              <a:defRPr sz="1800"/>
            </a:pPr>
            <a:r>
              <a:rPr sz="4800"/>
              <a:t>Aplicación Web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</a:p>
          <a:p>
            <a:pPr lvl="0">
              <a:defRPr sz="1800"/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- Reproduce los movimientos de la ciudad en un mapa de calor de Google.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defRPr sz="1800"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defRPr sz="1800"/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- Se puede reproducir los movimientos de un día entero o ver el estado de la ciudad en una hora específica.</a:t>
            </a:r>
          </a:p>
        </p:txBody>
      </p:sp>
      <p:pic>
        <p:nvPicPr>
          <p:cNvPr id="47" name="pasted-image.tif"/>
          <p:cNvPicPr/>
          <p:nvPr/>
        </p:nvPicPr>
        <p:blipFill>
          <a:blip r:embed="rId3">
            <a:alphaModFix amt="36819"/>
            <a:extLst/>
          </a:blip>
          <a:stretch>
            <a:fillRect/>
          </a:stretch>
        </p:blipFill>
        <p:spPr>
          <a:xfrm>
            <a:off x="3632980" y="3832726"/>
            <a:ext cx="5536420" cy="1364123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pasted-image.tif"/>
          <p:cNvPicPr/>
          <p:nvPr/>
        </p:nvPicPr>
        <p:blipFill>
          <a:blip r:embed="rId4">
            <a:alphaModFix amt="43061"/>
            <a:extLst/>
          </a:blip>
          <a:stretch>
            <a:fillRect/>
          </a:stretch>
        </p:blipFill>
        <p:spPr>
          <a:xfrm>
            <a:off x="264145" y="3921874"/>
            <a:ext cx="954369" cy="11858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xfrm>
            <a:off x="457200" y="205978"/>
            <a:ext cx="8229600" cy="101887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lvl="0">
              <a:defRPr sz="1800"/>
            </a:pPr>
            <a:r>
              <a:rPr sz="4800"/>
              <a:t>Aplicación Web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xfrm>
            <a:off x="457200" y="1158450"/>
            <a:ext cx="8229600" cy="372569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</a:p>
          <a:p>
            <a:pPr lvl="0">
              <a:defRPr sz="1800"/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- Permite filtrar según el medio de transporte de los usuarios, pudiendo ser: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defRPr sz="1800"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lvl="0" marL="914400" indent="-419100">
              <a:buClr>
                <a:srgbClr val="000000"/>
              </a:buClr>
              <a:buSzPct val="100000"/>
              <a:buFont typeface="Arial"/>
              <a:buChar char="●"/>
              <a:defRPr sz="1800"/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Caminando.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lvl="0" marL="914400" indent="-419100">
              <a:buClr>
                <a:srgbClr val="000000"/>
              </a:buClr>
              <a:buSzPct val="100000"/>
              <a:buFont typeface="Arial"/>
              <a:buChar char="●"/>
              <a:defRPr sz="1800"/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Bicicleta.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lvl="0" marL="914400" indent="-419100">
              <a:buClr>
                <a:srgbClr val="000000"/>
              </a:buClr>
              <a:buSzPct val="100000"/>
              <a:buFont typeface="Arial"/>
              <a:buChar char="●"/>
              <a:defRPr sz="1800"/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Auto.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lvl="0" marL="914400" indent="-419100">
              <a:buClr>
                <a:srgbClr val="000000"/>
              </a:buClr>
              <a:buSzPct val="100000"/>
              <a:buFont typeface="Arial"/>
              <a:buChar char="●"/>
              <a:defRPr sz="1800"/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Omnibus.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lvl="0" marL="914400" indent="-419100">
              <a:buClr>
                <a:srgbClr val="000000"/>
              </a:buClr>
              <a:buSzPct val="100000"/>
              <a:buFont typeface="Arial"/>
              <a:buChar char="●"/>
              <a:defRPr sz="1800"/>
            </a:pPr>
            <a:r>
              <a:rPr>
                <a:latin typeface="Montserrat"/>
                <a:ea typeface="Montserrat"/>
                <a:cs typeface="Montserrat"/>
                <a:sym typeface="Montserrat"/>
              </a:rPr>
              <a:t>Todos.</a:t>
            </a:r>
          </a:p>
        </p:txBody>
      </p:sp>
      <p:pic>
        <p:nvPicPr>
          <p:cNvPr id="52" name="pasted-image.tif"/>
          <p:cNvPicPr/>
          <p:nvPr/>
        </p:nvPicPr>
        <p:blipFill>
          <a:blip r:embed="rId3">
            <a:alphaModFix amt="36819"/>
            <a:extLst/>
          </a:blip>
          <a:stretch>
            <a:fillRect/>
          </a:stretch>
        </p:blipFill>
        <p:spPr>
          <a:xfrm>
            <a:off x="3632980" y="3832726"/>
            <a:ext cx="5536420" cy="1364123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pasted-image.tif"/>
          <p:cNvPicPr/>
          <p:nvPr/>
        </p:nvPicPr>
        <p:blipFill>
          <a:blip r:embed="rId4">
            <a:alphaModFix amt="43061"/>
            <a:extLst/>
          </a:blip>
          <a:stretch>
            <a:fillRect/>
          </a:stretch>
        </p:blipFill>
        <p:spPr>
          <a:xfrm>
            <a:off x="264145" y="3921874"/>
            <a:ext cx="954369" cy="11858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457200" y="2143052"/>
            <a:ext cx="8229600" cy="85740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algn="ctr" defTabSz="676655">
              <a:defRPr sz="444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lvl="0">
              <a:defRPr sz="1800"/>
            </a:pPr>
            <a:r>
              <a:rPr sz="4440"/>
              <a:t>Demo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4499DD">
          <a:alpha val="82100"/>
        </a:srgbClr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3A81BA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3A81BA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3A81BA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3A81BA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