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2" r:id="rId7"/>
    <p:sldId id="261" r:id="rId8"/>
    <p:sldId id="263" r:id="rId9"/>
    <p:sldId id="264" r:id="rId10"/>
    <p:sldId id="266" r:id="rId11"/>
    <p:sldId id="259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1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8FEEF-6EA9-E812-AD13-E0BAA920F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60B034-332C-0EDC-2421-E1B90897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FB763-FC99-7B58-FA8C-BE60896C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55392-CEFE-E89A-B15C-CF0C43CA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0C4151-A144-6C26-DE74-C2B932A4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77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8116E-1A3D-AC1A-2FD1-4793499F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8D0E8A-658A-FF73-0A07-CA7F18D5B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E384B-B5AC-A92B-DF09-9211D16E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4FC741-507B-ECDB-E177-BA7277CB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AD6ADD-18DB-7628-D54F-8E1998B9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884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D1A7B5-7ACB-3DAE-654A-3888B6F47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AB49E6-4F6A-5FDD-43CC-7AE34ACB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5A42AC-E05A-9DA3-DCA4-181C6B7C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71679-486A-D5CA-2392-73D0506E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93B33-A05A-22CD-A748-051C1569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986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EA6D5-A4E4-D2FE-6478-295979C3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00A86-A2BE-BB72-320D-B8F601BF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C64FD-AA95-C580-8ACF-5E876CF6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1F301-EC4A-E176-7227-815856CA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9FC78F-F4E5-296F-BC91-BC4682F1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226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66747-AC85-2FCF-2FE3-4973B7B7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9721F5-310F-B038-F84C-CD00A3443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331EE-BCB0-8D7E-25C8-E8877C85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D74666-68A3-F2AB-A02C-9269800F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AAB357-6F71-7A5A-9C0D-602C4593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440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DD93F-3B52-D1AE-7B77-DDBB3EA8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A2C5B-BF80-58A0-C057-03A0DBF7A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49FE6B-A537-3D8A-FD16-704A376AE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116D4C-2BF2-1218-37DB-79E34559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04DA68-CF0F-7810-A21F-F8BBC537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51926A-3E59-2D50-3E51-31622FD8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375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2F66B-C7B1-F874-632F-F82ED44D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428C1-096A-D120-15F0-98F385A4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4C60B4-38FF-0C3E-E8AF-FD676367E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186A6D-5D4F-B168-FCE1-042BA027B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ECCFB0-9729-F682-E0B9-4F1BCE729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C0CC6E-D271-37ED-72FC-CC186B09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D7369D-CEF6-D95E-0FE4-A30C5013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E6696A-8A0C-25D7-9C59-DE6A6A0E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117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68F0A-E72D-83FC-8B99-95C943E9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CD3EE3-4020-2076-B87B-70AE2632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9C1EF2-C67E-2255-BCEF-EE25B63D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245C1B-F9DF-E9AB-C393-AD9F78F2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378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9C456A-9E57-C4B6-E568-630A71FB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4244E2-2B2B-1BA2-C6BC-572BA6BD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155DE4-D281-1C46-BCED-628BA088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660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FDA15-EA05-3117-C693-A255BD67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D4EB7-56F9-2C7E-500A-2D08C0D1A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F078B5-E640-3519-7776-051088A39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A7BB8-6804-233D-52F6-7D08FF62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EC0DE6-E8A5-2223-66EE-DF1487B7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2E7A33-0633-B1FF-85BD-326C0BB4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559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2D9D5-67CB-3E8E-CBFC-B9A52324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549F23-4DC5-D567-EADB-1E90DC46D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497474-EE33-DEC0-BD93-BD5E6528B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C6A515-04AC-F268-AEF0-C945ACEC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70A4D8-2CDA-F851-03D7-7D1E1B0C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FC91A-560F-F5F5-DC2F-0DFCF318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565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749931-AFA1-A13D-D853-66C60A0F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FBB8EC-A448-E6F9-DCE9-97133ECA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438BF4-413E-3963-DAB0-DB3EB46F6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CB79-0A26-4C14-9FB4-B444689E623E}" type="datetimeFigureOut">
              <a:rPr lang="es-AR" smtClean="0"/>
              <a:t>30/6/2022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A65D0D-3CC9-32D7-0572-79376FF25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AB8E8-89F5-77F0-4A0C-D2653747D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22FDF-985C-4DD8-9043-1BE7274201B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641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858F7B-9674-1D5A-A5A4-BECDD54CC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320EAE-8565-B08C-4692-A1FDC435A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Solución a problemáticas</a:t>
            </a:r>
            <a:endParaRPr lang="es-AR" sz="7200" b="1" dirty="0">
              <a:latin typeface="Pristina" panose="0306040204040608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828704"/>
            <a:ext cx="9144000" cy="25596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200" i="1" dirty="0">
                <a:latin typeface="Cambria" panose="02040503050406030204" pitchFamily="18" charset="0"/>
                <a:ea typeface="Cambria" panose="02040503050406030204" pitchFamily="18" charset="0"/>
              </a:rPr>
              <a:t>Este producto puede salvarnos hasta de accidentes hogareños, un ejemplo podría ser el accidente en recoleta donde por una perdida de gas y exceso de monóxido de carbono generó una catástrofe. Nuestro servicio podría salvar vidas o por lo menos alertar de que algo anda mal.</a:t>
            </a:r>
          </a:p>
        </p:txBody>
      </p:sp>
    </p:spTree>
    <p:extLst>
      <p:ext uri="{BB962C8B-B14F-4D97-AF65-F5344CB8AC3E}">
        <p14:creationId xmlns:p14="http://schemas.microsoft.com/office/powerpoint/2010/main" val="355497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947ED4-A777-99F7-2497-52E4B0BB6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1" t="22265" r="34978" b="47472"/>
          <a:stretch/>
        </p:blipFill>
        <p:spPr>
          <a:xfrm>
            <a:off x="4778749" y="853141"/>
            <a:ext cx="2634501" cy="257845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81C5325-BB5C-C2BB-B903-A542253EA841}"/>
              </a:ext>
            </a:extLst>
          </p:cNvPr>
          <p:cNvSpPr txBox="1">
            <a:spLocks/>
          </p:cNvSpPr>
          <p:nvPr/>
        </p:nvSpPr>
        <p:spPr>
          <a:xfrm>
            <a:off x="895348" y="3617259"/>
            <a:ext cx="1040130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600" dirty="0">
                <a:latin typeface="Got to be Real Personal Use" pitchFamily="2" charset="2"/>
              </a:rPr>
              <a:t>Confort  </a:t>
            </a:r>
            <a:r>
              <a:rPr lang="es-MX" sz="6600" dirty="0">
                <a:latin typeface="Pristina" panose="03060402040406080204" pitchFamily="66" charset="0"/>
              </a:rPr>
              <a:t>,</a:t>
            </a:r>
            <a:r>
              <a:rPr lang="es-MX" sz="6600" dirty="0">
                <a:latin typeface="Got to be Real Personal Use" pitchFamily="2" charset="2"/>
              </a:rPr>
              <a:t>Seguridad  y  Automatización de tu casa en la palma de la mano</a:t>
            </a:r>
            <a:endParaRPr lang="es-AR" sz="6600" b="1" dirty="0">
              <a:latin typeface="Pristina" panose="0306040204040608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0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Quienes Somos</a:t>
            </a:r>
            <a:r>
              <a:rPr lang="es-AR" sz="7200" b="1" dirty="0">
                <a:latin typeface="Pristina" panose="03060402040406080204" pitchFamily="66" charset="0"/>
              </a:rPr>
              <a:t>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422669E-95CE-4300-F9EB-50C9A14CE4B7}"/>
              </a:ext>
            </a:extLst>
          </p:cNvPr>
          <p:cNvSpPr txBox="1">
            <a:spLocks/>
          </p:cNvSpPr>
          <p:nvPr/>
        </p:nvSpPr>
        <p:spPr>
          <a:xfrm>
            <a:off x="1524000" y="2611765"/>
            <a:ext cx="9144000" cy="2143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600" i="1" dirty="0">
                <a:latin typeface="Cambria" panose="02040503050406030204" pitchFamily="18" charset="0"/>
                <a:ea typeface="Cambria" panose="02040503050406030204" pitchFamily="18" charset="0"/>
              </a:rPr>
              <a:t>Somos un servicio de domótica, buscamos el control y la seguridad de tu hogar de manera totalmente remota. Se adapta a cualquier tipo de uso</a:t>
            </a:r>
            <a:endParaRPr lang="es-AR" sz="36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9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Para quien esta dirigido</a:t>
            </a:r>
            <a:r>
              <a:rPr lang="es-AR" sz="7200" b="1" dirty="0">
                <a:latin typeface="Pristina" panose="03060402040406080204" pitchFamily="66" charset="0"/>
              </a:rPr>
              <a:t> 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813471"/>
            <a:ext cx="9144000" cy="1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Para hogares, y cualquier persona que busque la comodidad y la seguridad de su hogar. Nuestro hardware esta diseñado para el monoambiente mas chico hasta la casa mas grande.</a:t>
            </a:r>
            <a:endParaRPr lang="es-AR" sz="3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Como funciona</a:t>
            </a:r>
            <a:r>
              <a:rPr lang="es-AR" sz="7200" b="1" dirty="0">
                <a:latin typeface="Pristina" panose="03060402040406080204" pitchFamily="66" charset="0"/>
              </a:rPr>
              <a:t>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813471"/>
            <a:ext cx="9144000" cy="1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Vas a poder monitorear los sensores y accionar sobre los actuadores, mediante una aplicación web. Que va ser posible descargarla en sus dispositivos móviles, o tan solo entrando al link de la pagina e iniciando sesión</a:t>
            </a:r>
            <a:endParaRPr lang="es-AR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2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Fundamentación</a:t>
            </a:r>
            <a:endParaRPr lang="es-AR" sz="7200" b="1" dirty="0">
              <a:latin typeface="Pristina" panose="0306040204040608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3034297"/>
            <a:ext cx="9144000" cy="2148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El servicio va cumplir la reglamentación AEA2006 y AEA 90364 de la Asociación de Electrotécnica Argentina, que da unas pautas a cumplir en cualquier instalación eléctrica. Nosotros nos comprometemos a seguir cumpliendo con las normas marcadas por el reglamento </a:t>
            </a:r>
            <a:endParaRPr lang="es-AR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8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Accesibilidad</a:t>
            </a:r>
            <a:endParaRPr lang="es-AR" sz="7200" b="1" dirty="0">
              <a:latin typeface="Pristina" panose="0306040204040608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766594"/>
            <a:ext cx="9144000" cy="1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Se busca que el sistema sea lo mas simple y fácil de usar. Que sea de rápido aprendizaje su uso y muy didáctico con sus funciones</a:t>
            </a:r>
            <a:endParaRPr lang="es-AR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2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1" y="213520"/>
            <a:ext cx="9144000" cy="1292132"/>
          </a:xfrm>
        </p:spPr>
        <p:txBody>
          <a:bodyPr>
            <a:normAutofit/>
          </a:bodyPr>
          <a:lstStyle/>
          <a:p>
            <a:r>
              <a:rPr lang="es-AR" sz="7200" spc="300" dirty="0">
                <a:latin typeface="Got to be Real Personal Use" pitchFamily="2" charset="2"/>
              </a:rPr>
              <a:t>Infraestructura</a:t>
            </a:r>
            <a:r>
              <a:rPr lang="es-AR" sz="7200" b="1" dirty="0">
                <a:solidFill>
                  <a:srgbClr val="7415FF"/>
                </a:solidFill>
                <a:latin typeface="Pristina" panose="03060402040406080204" pitchFamily="66" charset="0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AB892B6-493D-FF0D-4E12-5CEAD109B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41" y="1636926"/>
            <a:ext cx="7933765" cy="437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Plan de negocio</a:t>
            </a:r>
            <a:endParaRPr lang="es-AR" sz="7200" dirty="0">
              <a:latin typeface="Pristina" panose="0306040204040608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594092"/>
            <a:ext cx="9144000" cy="2011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Esta pensado como un servicio de costo mensual. Una vez terminada sus fases de testeo, estaría pensado para salir al mercado. Se hace el producto en base a la producción masiva de este</a:t>
            </a:r>
            <a:endParaRPr lang="es-AR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2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Propuesta de valor</a:t>
            </a:r>
            <a:endParaRPr lang="es-AR" sz="7200" dirty="0">
              <a:latin typeface="Pristina" panose="0306040204040608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272554"/>
            <a:ext cx="9144000" cy="33752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Nuestra propuesta de valor es competir con calidad y precios realmente económicos, se estima un 50% menor costo que cualquier otro sistema en el mercado. Al ser un servicio aseguramos al cliente que este sistema perdurara sobre el tiempo y esto nos asegura una escalabilidad en el servicio.</a:t>
            </a:r>
            <a:b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Un control total desde cualquier parte del mundo.</a:t>
            </a:r>
            <a:endParaRPr lang="es-AR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73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351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Got to be Real Personal Use</vt:lpstr>
      <vt:lpstr>Pristina</vt:lpstr>
      <vt:lpstr>Tema de Office</vt:lpstr>
      <vt:lpstr>PowerPoint Presentation</vt:lpstr>
      <vt:lpstr>Quienes Somos?</vt:lpstr>
      <vt:lpstr>Para quien esta dirigido ?</vt:lpstr>
      <vt:lpstr>Como funciona?</vt:lpstr>
      <vt:lpstr>Fundamentación</vt:lpstr>
      <vt:lpstr>Accesibilidad</vt:lpstr>
      <vt:lpstr>Infraestructura.</vt:lpstr>
      <vt:lpstr>Plan de negocio</vt:lpstr>
      <vt:lpstr>Propuesta de valor</vt:lpstr>
      <vt:lpstr>Solución a problemáticas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Rodriguez</dc:creator>
  <cp:lastModifiedBy>marta</cp:lastModifiedBy>
  <cp:revision>2</cp:revision>
  <dcterms:created xsi:type="dcterms:W3CDTF">2022-06-30T02:15:27Z</dcterms:created>
  <dcterms:modified xsi:type="dcterms:W3CDTF">2022-06-30T10:57:18Z</dcterms:modified>
</cp:coreProperties>
</file>