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797675" cy="9926638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D2E"/>
    <a:srgbClr val="B20506"/>
    <a:srgbClr val="FFC000"/>
    <a:srgbClr val="235A90"/>
    <a:srgbClr val="DFB106"/>
    <a:srgbClr val="ED1B23"/>
    <a:srgbClr val="0B5115"/>
    <a:srgbClr val="0E7879"/>
    <a:srgbClr val="CB2332"/>
    <a:srgbClr val="03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2320E-40A0-45D1-B044-B9CA1C214EFB}" v="1" dt="2022-07-25T00:19:58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6447" autoAdjust="0"/>
  </p:normalViewPr>
  <p:slideViewPr>
    <p:cSldViewPr snapToGrid="0">
      <p:cViewPr varScale="1">
        <p:scale>
          <a:sx n="117" d="100"/>
          <a:sy n="117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25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찬웅" userId="f4d16264-32a7-4a3a-ab7b-0bda52d16f0a" providerId="ADAL" clId="{76FC1BB3-630D-45C1-BBC0-D7885DE81390}"/>
    <pc:docChg chg="custSel delSld modSld">
      <pc:chgData name="서찬웅" userId="f4d16264-32a7-4a3a-ab7b-0bda52d16f0a" providerId="ADAL" clId="{76FC1BB3-630D-45C1-BBC0-D7885DE81390}" dt="2020-09-20T13:14:43.055" v="13"/>
      <pc:docMkLst>
        <pc:docMk/>
      </pc:docMkLst>
      <pc:sldChg chg="delSp modSp mod">
        <pc:chgData name="서찬웅" userId="f4d16264-32a7-4a3a-ab7b-0bda52d16f0a" providerId="ADAL" clId="{76FC1BB3-630D-45C1-BBC0-D7885DE81390}" dt="2020-09-20T13:14:43.055" v="13"/>
        <pc:sldMkLst>
          <pc:docMk/>
          <pc:sldMk cId="2846631782" sldId="256"/>
        </pc:sldMkLst>
        <pc:spChg chg="mod">
          <ac:chgData name="서찬웅" userId="f4d16264-32a7-4a3a-ab7b-0bda52d16f0a" providerId="ADAL" clId="{76FC1BB3-630D-45C1-BBC0-D7885DE81390}" dt="2020-09-20T13:14:43.055" v="13"/>
          <ac:spMkLst>
            <pc:docMk/>
            <pc:sldMk cId="2846631782" sldId="256"/>
            <ac:spMk id="4" creationId="{74E51ACA-F2D1-4CF9-B220-262472AD9447}"/>
          </ac:spMkLst>
        </pc:spChg>
        <pc:spChg chg="mod">
          <ac:chgData name="서찬웅" userId="f4d16264-32a7-4a3a-ab7b-0bda52d16f0a" providerId="ADAL" clId="{76FC1BB3-630D-45C1-BBC0-D7885DE81390}" dt="2020-09-20T13:14:36.638" v="5" actId="20577"/>
          <ac:spMkLst>
            <pc:docMk/>
            <pc:sldMk cId="2846631782" sldId="256"/>
            <ac:spMk id="6" creationId="{27FA2169-FC44-4DB4-A744-28E773C4CDF3}"/>
          </ac:spMkLst>
        </pc:spChg>
        <pc:picChg chg="del">
          <ac:chgData name="서찬웅" userId="f4d16264-32a7-4a3a-ab7b-0bda52d16f0a" providerId="ADAL" clId="{76FC1BB3-630D-45C1-BBC0-D7885DE81390}" dt="2020-09-20T13:14:27.027" v="4" actId="478"/>
          <ac:picMkLst>
            <pc:docMk/>
            <pc:sldMk cId="2846631782" sldId="256"/>
            <ac:picMk id="2" creationId="{C0521447-9215-454D-AA34-85CCCF56A814}"/>
          </ac:picMkLst>
        </pc:picChg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328069052" sldId="258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771490636" sldId="259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4183304746" sldId="260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634076504" sldId="261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098550498" sldId="262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037708334" sldId="263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669306870" sldId="264"/>
        </pc:sldMkLst>
      </pc:sldChg>
      <pc:sldChg chg="del">
        <pc:chgData name="서찬웅" userId="f4d16264-32a7-4a3a-ab7b-0bda52d16f0a" providerId="ADAL" clId="{76FC1BB3-630D-45C1-BBC0-D7885DE81390}" dt="2020-09-20T13:14:05.204" v="0" actId="47"/>
        <pc:sldMkLst>
          <pc:docMk/>
          <pc:sldMk cId="2753762986" sldId="265"/>
        </pc:sldMkLst>
      </pc:sldChg>
    </pc:docChg>
  </pc:docChgLst>
  <pc:docChgLst>
    <pc:chgData name="서찬웅" userId="f4d16264-32a7-4a3a-ab7b-0bda52d16f0a" providerId="ADAL" clId="{53A2EF6A-3AC5-43FE-8C18-5615D6EE5022}"/>
    <pc:docChg chg="custSel addSld modSld modMainMaster">
      <pc:chgData name="서찬웅" userId="f4d16264-32a7-4a3a-ab7b-0bda52d16f0a" providerId="ADAL" clId="{53A2EF6A-3AC5-43FE-8C18-5615D6EE5022}" dt="2018-12-26T22:49:37.268" v="2514" actId="20577"/>
      <pc:docMkLst>
        <pc:docMk/>
      </pc:docMkLst>
      <pc:sldChg chg="modSp">
        <pc:chgData name="서찬웅" userId="f4d16264-32a7-4a3a-ab7b-0bda52d16f0a" providerId="ADAL" clId="{53A2EF6A-3AC5-43FE-8C18-5615D6EE5022}" dt="2018-12-26T22:15:48.090" v="1752" actId="20577"/>
        <pc:sldMkLst>
          <pc:docMk/>
          <pc:sldMk cId="2846631782" sldId="256"/>
        </pc:sldMkLst>
        <pc:spChg chg="mod">
          <ac:chgData name="서찬웅" userId="f4d16264-32a7-4a3a-ab7b-0bda52d16f0a" providerId="ADAL" clId="{53A2EF6A-3AC5-43FE-8C18-5615D6EE5022}" dt="2018-12-26T21:55:11.002" v="35"/>
          <ac:spMkLst>
            <pc:docMk/>
            <pc:sldMk cId="2846631782" sldId="256"/>
            <ac:spMk id="4" creationId="{74E51ACA-F2D1-4CF9-B220-262472AD9447}"/>
          </ac:spMkLst>
        </pc:spChg>
        <pc:spChg chg="mod">
          <ac:chgData name="서찬웅" userId="f4d16264-32a7-4a3a-ab7b-0bda52d16f0a" providerId="ADAL" clId="{53A2EF6A-3AC5-43FE-8C18-5615D6EE5022}" dt="2018-12-26T22:15:48.090" v="1752" actId="20577"/>
          <ac:spMkLst>
            <pc:docMk/>
            <pc:sldMk cId="2846631782" sldId="256"/>
            <ac:spMk id="6" creationId="{27FA2169-FC44-4DB4-A744-28E773C4CDF3}"/>
          </ac:spMkLst>
        </pc:spChg>
      </pc:sldChg>
      <pc:sldMasterChg chg="modSldLayout">
        <pc:chgData name="서찬웅" userId="f4d16264-32a7-4a3a-ab7b-0bda52d16f0a" providerId="ADAL" clId="{53A2EF6A-3AC5-43FE-8C18-5615D6EE5022}" dt="2018-12-26T21:53:45.474" v="1" actId="478"/>
        <pc:sldMasterMkLst>
          <pc:docMk/>
          <pc:sldMasterMk cId="150472340" sldId="2147483648"/>
        </pc:sldMasterMkLst>
        <pc:sldLayoutChg chg="delSp">
          <pc:chgData name="서찬웅" userId="f4d16264-32a7-4a3a-ab7b-0bda52d16f0a" providerId="ADAL" clId="{53A2EF6A-3AC5-43FE-8C18-5615D6EE5022}" dt="2018-12-26T21:53:45.474" v="1" actId="478"/>
          <pc:sldLayoutMkLst>
            <pc:docMk/>
            <pc:sldMasterMk cId="150472340" sldId="2147483648"/>
            <pc:sldLayoutMk cId="2259073066" sldId="2147483650"/>
          </pc:sldLayoutMkLst>
          <pc:picChg chg="del">
            <ac:chgData name="서찬웅" userId="f4d16264-32a7-4a3a-ab7b-0bda52d16f0a" providerId="ADAL" clId="{53A2EF6A-3AC5-43FE-8C18-5615D6EE5022}" dt="2018-12-26T21:53:45.474" v="1" actId="478"/>
            <ac:picMkLst>
              <pc:docMk/>
              <pc:sldMasterMk cId="150472340" sldId="2147483648"/>
              <pc:sldLayoutMk cId="2259073066" sldId="2147483650"/>
              <ac:picMk id="14" creationId="{00000000-0000-0000-0000-000000000000}"/>
            </ac:picMkLst>
          </pc:picChg>
          <pc:picChg chg="del">
            <ac:chgData name="서찬웅" userId="f4d16264-32a7-4a3a-ab7b-0bda52d16f0a" providerId="ADAL" clId="{53A2EF6A-3AC5-43FE-8C18-5615D6EE5022}" dt="2018-12-26T21:53:44.237" v="0" actId="478"/>
            <ac:picMkLst>
              <pc:docMk/>
              <pc:sldMasterMk cId="150472340" sldId="2147483648"/>
              <pc:sldLayoutMk cId="2259073066" sldId="2147483650"/>
              <ac:picMk id="1026" creationId="{00000000-0000-0000-0000-000000000000}"/>
            </ac:picMkLst>
          </pc:picChg>
        </pc:sldLayoutChg>
      </pc:sldMasterChg>
    </pc:docChg>
  </pc:docChgLst>
  <pc:docChgLst>
    <pc:chgData name="서찬웅" userId="cf8074b5-623f-4f87-a474-1c09b4a39645" providerId="ADAL" clId="{52B2320E-40A0-45D1-B044-B9CA1C214EFB}"/>
    <pc:docChg chg="modSld">
      <pc:chgData name="서찬웅" userId="cf8074b5-623f-4f87-a474-1c09b4a39645" providerId="ADAL" clId="{52B2320E-40A0-45D1-B044-B9CA1C214EFB}" dt="2022-07-25T00:19:58.341" v="0" actId="20578"/>
      <pc:docMkLst>
        <pc:docMk/>
      </pc:docMkLst>
      <pc:sldChg chg="modSp">
        <pc:chgData name="서찬웅" userId="cf8074b5-623f-4f87-a474-1c09b4a39645" providerId="ADAL" clId="{52B2320E-40A0-45D1-B044-B9CA1C214EFB}" dt="2022-07-25T00:19:58.341" v="0" actId="20578"/>
        <pc:sldMkLst>
          <pc:docMk/>
          <pc:sldMk cId="2688233488" sldId="260"/>
        </pc:sldMkLst>
        <pc:spChg chg="mod">
          <ac:chgData name="서찬웅" userId="cf8074b5-623f-4f87-a474-1c09b4a39645" providerId="ADAL" clId="{52B2320E-40A0-45D1-B044-B9CA1C214EFB}" dt="2022-07-25T00:19:58.341" v="0" actId="20578"/>
          <ac:spMkLst>
            <pc:docMk/>
            <pc:sldMk cId="2688233488" sldId="260"/>
            <ac:spMk id="4" creationId="{76AF6280-01EC-41DB-B134-D344C12A23D3}"/>
          </ac:spMkLst>
        </pc:spChg>
      </pc:sldChg>
    </pc:docChg>
  </pc:docChgLst>
  <pc:docChgLst>
    <pc:chgData name="서찬웅" userId="f4d16264-32a7-4a3a-ab7b-0bda52d16f0a" providerId="ADAL" clId="{9C008EDD-AAE3-414F-8435-70C5EBD0A0CA}"/>
    <pc:docChg chg="undo custSel addSld delSld modSld">
      <pc:chgData name="서찬웅" userId="f4d16264-32a7-4a3a-ab7b-0bda52d16f0a" providerId="ADAL" clId="{9C008EDD-AAE3-414F-8435-70C5EBD0A0CA}" dt="2018-12-29T00:07:27.587" v="7646" actId="1076"/>
      <pc:docMkLst>
        <pc:docMk/>
      </pc:docMkLst>
      <pc:sldChg chg="addSp modSp">
        <pc:chgData name="서찬웅" userId="f4d16264-32a7-4a3a-ab7b-0bda52d16f0a" providerId="ADAL" clId="{9C008EDD-AAE3-414F-8435-70C5EBD0A0CA}" dt="2018-12-28T17:37:50.509" v="988" actId="20577"/>
        <pc:sldMkLst>
          <pc:docMk/>
          <pc:sldMk cId="2846631782" sldId="256"/>
        </pc:sldMkLst>
        <pc:spChg chg="mod">
          <ac:chgData name="서찬웅" userId="f4d16264-32a7-4a3a-ab7b-0bda52d16f0a" providerId="ADAL" clId="{9C008EDD-AAE3-414F-8435-70C5EBD0A0CA}" dt="2018-12-28T17:29:00.015" v="127" actId="20577"/>
          <ac:spMkLst>
            <pc:docMk/>
            <pc:sldMk cId="2846631782" sldId="256"/>
            <ac:spMk id="4" creationId="{74E51ACA-F2D1-4CF9-B220-262472AD9447}"/>
          </ac:spMkLst>
        </pc:spChg>
        <pc:spChg chg="mod">
          <ac:chgData name="서찬웅" userId="f4d16264-32a7-4a3a-ab7b-0bda52d16f0a" providerId="ADAL" clId="{9C008EDD-AAE3-414F-8435-70C5EBD0A0CA}" dt="2018-12-28T17:37:50.509" v="988" actId="20577"/>
          <ac:spMkLst>
            <pc:docMk/>
            <pc:sldMk cId="2846631782" sldId="256"/>
            <ac:spMk id="6" creationId="{27FA2169-FC44-4DB4-A744-28E773C4CDF3}"/>
          </ac:spMkLst>
        </pc:spChg>
        <pc:picChg chg="add mod">
          <ac:chgData name="서찬웅" userId="f4d16264-32a7-4a3a-ab7b-0bda52d16f0a" providerId="ADAL" clId="{9C008EDD-AAE3-414F-8435-70C5EBD0A0CA}" dt="2018-12-28T17:36:48.924" v="666" actId="1076"/>
          <ac:picMkLst>
            <pc:docMk/>
            <pc:sldMk cId="2846631782" sldId="256"/>
            <ac:picMk id="2" creationId="{C0521447-9215-454D-AA34-85CCCF56A814}"/>
          </ac:picMkLst>
        </pc:picChg>
      </pc:sldChg>
      <pc:sldChg chg="modSp">
        <pc:chgData name="서찬웅" userId="f4d16264-32a7-4a3a-ab7b-0bda52d16f0a" providerId="ADAL" clId="{9C008EDD-AAE3-414F-8435-70C5EBD0A0CA}" dt="2018-12-28T17:28:24.580" v="97" actId="20577"/>
        <pc:sldMkLst>
          <pc:docMk/>
          <pc:sldMk cId="3550044925" sldId="257"/>
        </pc:sldMkLst>
        <pc:spChg chg="mod">
          <ac:chgData name="서찬웅" userId="f4d16264-32a7-4a3a-ab7b-0bda52d16f0a" providerId="ADAL" clId="{9C008EDD-AAE3-414F-8435-70C5EBD0A0CA}" dt="2018-12-28T17:28:08.248" v="45"/>
          <ac:spMkLst>
            <pc:docMk/>
            <pc:sldMk cId="3550044925" sldId="257"/>
            <ac:spMk id="6" creationId="{006D2752-AA97-4D61-90AF-330C853DDD25}"/>
          </ac:spMkLst>
        </pc:spChg>
        <pc:spChg chg="mod">
          <ac:chgData name="서찬웅" userId="f4d16264-32a7-4a3a-ab7b-0bda52d16f0a" providerId="ADAL" clId="{9C008EDD-AAE3-414F-8435-70C5EBD0A0CA}" dt="2018-12-28T17:28:24.580" v="97" actId="20577"/>
          <ac:spMkLst>
            <pc:docMk/>
            <pc:sldMk cId="3550044925" sldId="257"/>
            <ac:spMk id="7" creationId="{6E765AAA-58F5-46AB-BB25-7835244A199C}"/>
          </ac:spMkLst>
        </pc:spChg>
      </pc:sldChg>
      <pc:sldChg chg="del">
        <pc:chgData name="서찬웅" userId="f4d16264-32a7-4a3a-ab7b-0bda52d16f0a" providerId="ADAL" clId="{9C008EDD-AAE3-414F-8435-70C5EBD0A0CA}" dt="2018-12-28T17:38:13.884" v="989" actId="2696"/>
        <pc:sldMkLst>
          <pc:docMk/>
          <pc:sldMk cId="247143600" sldId="258"/>
        </pc:sldMkLst>
      </pc:sldChg>
      <pc:sldChg chg="addSp modSp add">
        <pc:chgData name="서찬웅" userId="f4d16264-32a7-4a3a-ab7b-0bda52d16f0a" providerId="ADAL" clId="{9C008EDD-AAE3-414F-8435-70C5EBD0A0CA}" dt="2018-12-28T17:45:52.102" v="1826" actId="1076"/>
        <pc:sldMkLst>
          <pc:docMk/>
          <pc:sldMk cId="2328069052" sldId="258"/>
        </pc:sldMkLst>
        <pc:spChg chg="mod">
          <ac:chgData name="서찬웅" userId="f4d16264-32a7-4a3a-ab7b-0bda52d16f0a" providerId="ADAL" clId="{9C008EDD-AAE3-414F-8435-70C5EBD0A0CA}" dt="2018-12-28T17:38:28.522" v="1014"/>
          <ac:spMkLst>
            <pc:docMk/>
            <pc:sldMk cId="2328069052" sldId="258"/>
            <ac:spMk id="2" creationId="{3E3297BC-747E-4EBF-8C72-8F68173F2470}"/>
          </ac:spMkLst>
        </pc:spChg>
        <pc:spChg chg="mod">
          <ac:chgData name="서찬웅" userId="f4d16264-32a7-4a3a-ab7b-0bda52d16f0a" providerId="ADAL" clId="{9C008EDD-AAE3-414F-8435-70C5EBD0A0CA}" dt="2018-12-28T17:45:20.297" v="1822" actId="20577"/>
          <ac:spMkLst>
            <pc:docMk/>
            <pc:sldMk cId="2328069052" sldId="258"/>
            <ac:spMk id="4" creationId="{CA193485-E02E-4665-A341-64CAD06AFBE1}"/>
          </ac:spMkLst>
        </pc:spChg>
        <pc:picChg chg="add mod">
          <ac:chgData name="서찬웅" userId="f4d16264-32a7-4a3a-ab7b-0bda52d16f0a" providerId="ADAL" clId="{9C008EDD-AAE3-414F-8435-70C5EBD0A0CA}" dt="2018-12-28T17:45:52.102" v="1826" actId="1076"/>
          <ac:picMkLst>
            <pc:docMk/>
            <pc:sldMk cId="2328069052" sldId="258"/>
            <ac:picMk id="6" creationId="{656E5273-85ED-44FD-ABE6-BF4CB3991BCB}"/>
          </ac:picMkLst>
        </pc:picChg>
      </pc:sldChg>
      <pc:sldChg chg="addSp delSp modSp add">
        <pc:chgData name="서찬웅" userId="f4d16264-32a7-4a3a-ab7b-0bda52d16f0a" providerId="ADAL" clId="{9C008EDD-AAE3-414F-8435-70C5EBD0A0CA}" dt="2018-12-28T17:53:45.018" v="2775" actId="1076"/>
        <pc:sldMkLst>
          <pc:docMk/>
          <pc:sldMk cId="771490636" sldId="259"/>
        </pc:sldMkLst>
        <pc:spChg chg="mod">
          <ac:chgData name="서찬웅" userId="f4d16264-32a7-4a3a-ab7b-0bda52d16f0a" providerId="ADAL" clId="{9C008EDD-AAE3-414F-8435-70C5EBD0A0CA}" dt="2018-12-28T17:46:23.742" v="1851"/>
          <ac:spMkLst>
            <pc:docMk/>
            <pc:sldMk cId="771490636" sldId="259"/>
            <ac:spMk id="2" creationId="{D1A61728-B98B-4CA5-9C24-F332E62B7457}"/>
          </ac:spMkLst>
        </pc:spChg>
        <pc:spChg chg="mod">
          <ac:chgData name="서찬웅" userId="f4d16264-32a7-4a3a-ab7b-0bda52d16f0a" providerId="ADAL" clId="{9C008EDD-AAE3-414F-8435-70C5EBD0A0CA}" dt="2018-12-28T17:50:21.269" v="2766" actId="20577"/>
          <ac:spMkLst>
            <pc:docMk/>
            <pc:sldMk cId="771490636" sldId="259"/>
            <ac:spMk id="4" creationId="{DC21C5C7-3958-4354-9613-FC02BEFDFC63}"/>
          </ac:spMkLst>
        </pc:spChg>
        <pc:picChg chg="add mod">
          <ac:chgData name="서찬웅" userId="f4d16264-32a7-4a3a-ab7b-0bda52d16f0a" providerId="ADAL" clId="{9C008EDD-AAE3-414F-8435-70C5EBD0A0CA}" dt="2018-12-28T17:53:45.018" v="2775" actId="1076"/>
          <ac:picMkLst>
            <pc:docMk/>
            <pc:sldMk cId="771490636" sldId="259"/>
            <ac:picMk id="6" creationId="{0405F8BF-5F8F-4987-A1D0-18DE85FAE88F}"/>
          </ac:picMkLst>
        </pc:picChg>
        <pc:picChg chg="add del mod">
          <ac:chgData name="서찬웅" userId="f4d16264-32a7-4a3a-ab7b-0bda52d16f0a" providerId="ADAL" clId="{9C008EDD-AAE3-414F-8435-70C5EBD0A0CA}" dt="2018-12-28T17:53:34.527" v="2770" actId="478"/>
          <ac:picMkLst>
            <pc:docMk/>
            <pc:sldMk cId="771490636" sldId="259"/>
            <ac:picMk id="7" creationId="{B593A493-065B-4686-8D4C-5E5BE8D46D60}"/>
          </ac:picMkLst>
        </pc:picChg>
      </pc:sldChg>
      <pc:sldChg chg="modSp add">
        <pc:chgData name="서찬웅" userId="f4d16264-32a7-4a3a-ab7b-0bda52d16f0a" providerId="ADAL" clId="{9C008EDD-AAE3-414F-8435-70C5EBD0A0CA}" dt="2018-12-28T18:01:18.485" v="4376" actId="207"/>
        <pc:sldMkLst>
          <pc:docMk/>
          <pc:sldMk cId="4183304746" sldId="260"/>
        </pc:sldMkLst>
        <pc:spChg chg="mod">
          <ac:chgData name="서찬웅" userId="f4d16264-32a7-4a3a-ab7b-0bda52d16f0a" providerId="ADAL" clId="{9C008EDD-AAE3-414F-8435-70C5EBD0A0CA}" dt="2018-12-28T17:56:16.575" v="2777"/>
          <ac:spMkLst>
            <pc:docMk/>
            <pc:sldMk cId="4183304746" sldId="260"/>
            <ac:spMk id="2" creationId="{9AC90A27-99BF-49B9-9A30-8AE9FEDF59BD}"/>
          </ac:spMkLst>
        </pc:spChg>
        <pc:spChg chg="mod">
          <ac:chgData name="서찬웅" userId="f4d16264-32a7-4a3a-ab7b-0bda52d16f0a" providerId="ADAL" clId="{9C008EDD-AAE3-414F-8435-70C5EBD0A0CA}" dt="2018-12-28T18:01:18.485" v="4376" actId="207"/>
          <ac:spMkLst>
            <pc:docMk/>
            <pc:sldMk cId="4183304746" sldId="260"/>
            <ac:spMk id="4" creationId="{26F557F7-D193-4209-A93E-6A1FA33BB547}"/>
          </ac:spMkLst>
        </pc:spChg>
      </pc:sldChg>
      <pc:sldChg chg="addSp modSp add">
        <pc:chgData name="서찬웅" userId="f4d16264-32a7-4a3a-ab7b-0bda52d16f0a" providerId="ADAL" clId="{9C008EDD-AAE3-414F-8435-70C5EBD0A0CA}" dt="2018-12-28T23:53:15.579" v="5298" actId="1076"/>
        <pc:sldMkLst>
          <pc:docMk/>
          <pc:sldMk cId="2634076504" sldId="261"/>
        </pc:sldMkLst>
        <pc:spChg chg="mod">
          <ac:chgData name="서찬웅" userId="f4d16264-32a7-4a3a-ab7b-0bda52d16f0a" providerId="ADAL" clId="{9C008EDD-AAE3-414F-8435-70C5EBD0A0CA}" dt="2018-12-28T23:46:32.688" v="4397"/>
          <ac:spMkLst>
            <pc:docMk/>
            <pc:sldMk cId="2634076504" sldId="261"/>
            <ac:spMk id="2" creationId="{1634A27C-FF17-476A-92E3-AC939845C206}"/>
          </ac:spMkLst>
        </pc:spChg>
        <pc:spChg chg="mod">
          <ac:chgData name="서찬웅" userId="f4d16264-32a7-4a3a-ab7b-0bda52d16f0a" providerId="ADAL" clId="{9C008EDD-AAE3-414F-8435-70C5EBD0A0CA}" dt="2018-12-28T23:53:05.717" v="5294" actId="20577"/>
          <ac:spMkLst>
            <pc:docMk/>
            <pc:sldMk cId="2634076504" sldId="261"/>
            <ac:spMk id="4" creationId="{752D0E90-F3A4-4609-AC22-7B20E7DC9D69}"/>
          </ac:spMkLst>
        </pc:spChg>
        <pc:graphicFrameChg chg="add mod modGraphic">
          <ac:chgData name="서찬웅" userId="f4d16264-32a7-4a3a-ab7b-0bda52d16f0a" providerId="ADAL" clId="{9C008EDD-AAE3-414F-8435-70C5EBD0A0CA}" dt="2018-12-28T23:53:09.909" v="5295" actId="1076"/>
          <ac:graphicFrameMkLst>
            <pc:docMk/>
            <pc:sldMk cId="2634076504" sldId="261"/>
            <ac:graphicFrameMk id="6" creationId="{F1FA9CB3-BA35-4720-924C-F590CEBC0BE9}"/>
          </ac:graphicFrameMkLst>
        </pc:graphicFrameChg>
        <pc:picChg chg="add mod">
          <ac:chgData name="서찬웅" userId="f4d16264-32a7-4a3a-ab7b-0bda52d16f0a" providerId="ADAL" clId="{9C008EDD-AAE3-414F-8435-70C5EBD0A0CA}" dt="2018-12-28T23:53:15.579" v="5298" actId="1076"/>
          <ac:picMkLst>
            <pc:docMk/>
            <pc:sldMk cId="2634076504" sldId="261"/>
            <ac:picMk id="7" creationId="{0828E535-8C64-49F3-BF88-EB55C584F2CB}"/>
          </ac:picMkLst>
        </pc:picChg>
      </pc:sldChg>
      <pc:sldChg chg="addSp modSp add">
        <pc:chgData name="서찬웅" userId="f4d16264-32a7-4a3a-ab7b-0bda52d16f0a" providerId="ADAL" clId="{9C008EDD-AAE3-414F-8435-70C5EBD0A0CA}" dt="2018-12-28T23:58:14.551" v="6023" actId="1076"/>
        <pc:sldMkLst>
          <pc:docMk/>
          <pc:sldMk cId="2098550498" sldId="262"/>
        </pc:sldMkLst>
        <pc:spChg chg="mod">
          <ac:chgData name="서찬웅" userId="f4d16264-32a7-4a3a-ab7b-0bda52d16f0a" providerId="ADAL" clId="{9C008EDD-AAE3-414F-8435-70C5EBD0A0CA}" dt="2018-12-28T23:53:59.426" v="5323"/>
          <ac:spMkLst>
            <pc:docMk/>
            <pc:sldMk cId="2098550498" sldId="262"/>
            <ac:spMk id="2" creationId="{E7D423B8-5D75-4935-80D5-26FB3DD68470}"/>
          </ac:spMkLst>
        </pc:spChg>
        <pc:spChg chg="mod">
          <ac:chgData name="서찬웅" userId="f4d16264-32a7-4a3a-ab7b-0bda52d16f0a" providerId="ADAL" clId="{9C008EDD-AAE3-414F-8435-70C5EBD0A0CA}" dt="2018-12-28T23:58:00.253" v="6020" actId="20577"/>
          <ac:spMkLst>
            <pc:docMk/>
            <pc:sldMk cId="2098550498" sldId="262"/>
            <ac:spMk id="4" creationId="{BEC0ED7F-25C7-4528-96F2-85F8710FD63A}"/>
          </ac:spMkLst>
        </pc:spChg>
        <pc:picChg chg="add mod">
          <ac:chgData name="서찬웅" userId="f4d16264-32a7-4a3a-ab7b-0bda52d16f0a" providerId="ADAL" clId="{9C008EDD-AAE3-414F-8435-70C5EBD0A0CA}" dt="2018-12-28T23:58:14.551" v="6023" actId="1076"/>
          <ac:picMkLst>
            <pc:docMk/>
            <pc:sldMk cId="2098550498" sldId="262"/>
            <ac:picMk id="6" creationId="{9D888826-475B-45CB-8B00-C72A65A035E6}"/>
          </ac:picMkLst>
        </pc:picChg>
      </pc:sldChg>
      <pc:sldChg chg="addSp modSp add">
        <pc:chgData name="서찬웅" userId="f4d16264-32a7-4a3a-ab7b-0bda52d16f0a" providerId="ADAL" clId="{9C008EDD-AAE3-414F-8435-70C5EBD0A0CA}" dt="2018-12-29T00:02:07.135" v="6619" actId="20577"/>
        <pc:sldMkLst>
          <pc:docMk/>
          <pc:sldMk cId="2037708334" sldId="263"/>
        </pc:sldMkLst>
        <pc:spChg chg="mod">
          <ac:chgData name="서찬웅" userId="f4d16264-32a7-4a3a-ab7b-0bda52d16f0a" providerId="ADAL" clId="{9C008EDD-AAE3-414F-8435-70C5EBD0A0CA}" dt="2018-12-28T23:58:39.045" v="6044"/>
          <ac:spMkLst>
            <pc:docMk/>
            <pc:sldMk cId="2037708334" sldId="263"/>
            <ac:spMk id="2" creationId="{A9593599-E1E9-4D2F-BB64-30B08A8CB6DC}"/>
          </ac:spMkLst>
        </pc:spChg>
        <pc:spChg chg="mod">
          <ac:chgData name="서찬웅" userId="f4d16264-32a7-4a3a-ab7b-0bda52d16f0a" providerId="ADAL" clId="{9C008EDD-AAE3-414F-8435-70C5EBD0A0CA}" dt="2018-12-29T00:02:07.135" v="6619" actId="20577"/>
          <ac:spMkLst>
            <pc:docMk/>
            <pc:sldMk cId="2037708334" sldId="263"/>
            <ac:spMk id="4" creationId="{15A41EA8-C9E2-4384-BA24-40DBCBBAB517}"/>
          </ac:spMkLst>
        </pc:spChg>
        <pc:picChg chg="add mod">
          <ac:chgData name="서찬웅" userId="f4d16264-32a7-4a3a-ab7b-0bda52d16f0a" providerId="ADAL" clId="{9C008EDD-AAE3-414F-8435-70C5EBD0A0CA}" dt="2018-12-29T00:01:31.947" v="6500" actId="1076"/>
          <ac:picMkLst>
            <pc:docMk/>
            <pc:sldMk cId="2037708334" sldId="263"/>
            <ac:picMk id="6" creationId="{E3FB3295-D16C-450B-9B28-11C88C7FAC1D}"/>
          </ac:picMkLst>
        </pc:picChg>
      </pc:sldChg>
      <pc:sldChg chg="addSp modSp add">
        <pc:chgData name="서찬웅" userId="f4d16264-32a7-4a3a-ab7b-0bda52d16f0a" providerId="ADAL" clId="{9C008EDD-AAE3-414F-8435-70C5EBD0A0CA}" dt="2018-12-29T00:05:21.496" v="7215" actId="207"/>
        <pc:sldMkLst>
          <pc:docMk/>
          <pc:sldMk cId="669306870" sldId="264"/>
        </pc:sldMkLst>
        <pc:spChg chg="mod">
          <ac:chgData name="서찬웅" userId="f4d16264-32a7-4a3a-ab7b-0bda52d16f0a" providerId="ADAL" clId="{9C008EDD-AAE3-414F-8435-70C5EBD0A0CA}" dt="2018-12-29T00:02:55.434" v="6640"/>
          <ac:spMkLst>
            <pc:docMk/>
            <pc:sldMk cId="669306870" sldId="264"/>
            <ac:spMk id="2" creationId="{4407A8D4-4F7D-404C-B15E-6A54B95D646E}"/>
          </ac:spMkLst>
        </pc:spChg>
        <pc:spChg chg="mod">
          <ac:chgData name="서찬웅" userId="f4d16264-32a7-4a3a-ab7b-0bda52d16f0a" providerId="ADAL" clId="{9C008EDD-AAE3-414F-8435-70C5EBD0A0CA}" dt="2018-12-29T00:05:21.496" v="7215" actId="207"/>
          <ac:spMkLst>
            <pc:docMk/>
            <pc:sldMk cId="669306870" sldId="264"/>
            <ac:spMk id="4" creationId="{AB9441F3-AE35-4CF6-9933-6649A00F39B2}"/>
          </ac:spMkLst>
        </pc:spChg>
        <pc:picChg chg="add mod">
          <ac:chgData name="서찬웅" userId="f4d16264-32a7-4a3a-ab7b-0bda52d16f0a" providerId="ADAL" clId="{9C008EDD-AAE3-414F-8435-70C5EBD0A0CA}" dt="2018-12-29T00:04:36.991" v="6985" actId="1076"/>
          <ac:picMkLst>
            <pc:docMk/>
            <pc:sldMk cId="669306870" sldId="264"/>
            <ac:picMk id="6" creationId="{11F08551-D38A-4B98-8FE2-82AEE977D37B}"/>
          </ac:picMkLst>
        </pc:picChg>
      </pc:sldChg>
      <pc:sldChg chg="addSp modSp add">
        <pc:chgData name="서찬웅" userId="f4d16264-32a7-4a3a-ab7b-0bda52d16f0a" providerId="ADAL" clId="{9C008EDD-AAE3-414F-8435-70C5EBD0A0CA}" dt="2018-12-29T00:07:27.587" v="7646" actId="1076"/>
        <pc:sldMkLst>
          <pc:docMk/>
          <pc:sldMk cId="2753762986" sldId="265"/>
        </pc:sldMkLst>
        <pc:spChg chg="mod">
          <ac:chgData name="서찬웅" userId="f4d16264-32a7-4a3a-ab7b-0bda52d16f0a" providerId="ADAL" clId="{9C008EDD-AAE3-414F-8435-70C5EBD0A0CA}" dt="2018-12-29T00:06:54.064" v="7642" actId="20577"/>
          <ac:spMkLst>
            <pc:docMk/>
            <pc:sldMk cId="2753762986" sldId="265"/>
            <ac:spMk id="4" creationId="{5BEF720B-E4D3-42DA-8B02-73AC8F7E3002}"/>
          </ac:spMkLst>
        </pc:spChg>
        <pc:picChg chg="add mod">
          <ac:chgData name="서찬웅" userId="f4d16264-32a7-4a3a-ab7b-0bda52d16f0a" providerId="ADAL" clId="{9C008EDD-AAE3-414F-8435-70C5EBD0A0CA}" dt="2018-12-29T00:07:27.587" v="7646" actId="1076"/>
          <ac:picMkLst>
            <pc:docMk/>
            <pc:sldMk cId="2753762986" sldId="265"/>
            <ac:picMk id="6" creationId="{B8DB0727-044B-4468-98E2-0B8E9774C69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C903-092F-4D84-92B3-D9C87DB22F5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7027-3C7F-4D89-8D82-1D8BF387E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2DF0-73DA-4389-87D4-B3CC76F8E3A7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6006-5D5F-46EB-AF7B-E3110CE6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 userDrawn="1"/>
        </p:nvGrpSpPr>
        <p:grpSpPr>
          <a:xfrm>
            <a:off x="535051" y="124408"/>
            <a:ext cx="11654241" cy="6731098"/>
            <a:chOff x="535051" y="124408"/>
            <a:chExt cx="11654241" cy="6731099"/>
          </a:xfrm>
        </p:grpSpPr>
        <p:pic>
          <p:nvPicPr>
            <p:cNvPr id="1032" name="Picture 8" descr="https://d2v9y0dukr6mq2.cloudfront.net/video/thumbnail/UD7CEz6/atom-cell-element-molecule-particle-physics-science_n1sh8l2e__F0000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51" y="124408"/>
              <a:ext cx="11654241" cy="673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 userDrawn="1"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 userDrawn="1"/>
        </p:nvSpPr>
        <p:spPr>
          <a:xfrm>
            <a:off x="0" y="0"/>
            <a:ext cx="12192000" cy="12440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35"/>
          <p:cNvSpPr>
            <a:spLocks noGrp="1"/>
          </p:cNvSpPr>
          <p:nvPr>
            <p:ph type="title" hasCustomPrompt="1"/>
          </p:nvPr>
        </p:nvSpPr>
        <p:spPr>
          <a:xfrm>
            <a:off x="344551" y="299996"/>
            <a:ext cx="6735699" cy="412170"/>
          </a:xfrm>
        </p:spPr>
        <p:txBody>
          <a:bodyPr>
            <a:noAutofit/>
          </a:bodyPr>
          <a:lstStyle>
            <a:lvl1pPr>
              <a:defRPr sz="2000" b="1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부제목 스타일 편집 </a:t>
            </a:r>
            <a:r>
              <a:rPr lang="en-US" altLang="ko-KR" dirty="0"/>
              <a:t>font size 24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 userDrawn="1"/>
        </p:nvCxnSpPr>
        <p:spPr>
          <a:xfrm flipV="1">
            <a:off x="442609" y="834835"/>
            <a:ext cx="1783869" cy="622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548480" y="855091"/>
            <a:ext cx="11192669" cy="5642442"/>
          </a:xfrm>
          <a:prstGeom prst="rect">
            <a:avLst/>
          </a:prstGeom>
          <a:gradFill>
            <a:gsLst>
              <a:gs pos="0">
                <a:schemeClr val="bg1"/>
              </a:gs>
              <a:gs pos="68500">
                <a:srgbClr val="FFFFFF"/>
              </a:gs>
              <a:gs pos="100000">
                <a:schemeClr val="bg1">
                  <a:alpha val="45000"/>
                </a:schemeClr>
              </a:gs>
            </a:gsLst>
            <a:lin ang="0" scaled="1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 hasCustomPrompt="1"/>
          </p:nvPr>
        </p:nvSpPr>
        <p:spPr>
          <a:xfrm>
            <a:off x="9273812" y="368657"/>
            <a:ext cx="2724150" cy="307720"/>
          </a:xfrm>
        </p:spPr>
        <p:txBody>
          <a:bodyPr>
            <a:noAutofit/>
          </a:bodyPr>
          <a:lstStyle>
            <a:lvl1pPr marL="0" indent="0" algn="r">
              <a:buNone/>
              <a:defRPr sz="16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 스타일 편집 </a:t>
            </a:r>
            <a:r>
              <a:rPr lang="en-US" altLang="ko-KR" dirty="0"/>
              <a:t>font 16</a:t>
            </a:r>
            <a:endParaRPr lang="ko-KR" altLang="en-US" dirty="0"/>
          </a:p>
        </p:txBody>
      </p:sp>
      <p:sp>
        <p:nvSpPr>
          <p:cNvPr id="54" name="내용 개체 틀 53"/>
          <p:cNvSpPr>
            <a:spLocks noGrp="1"/>
          </p:cNvSpPr>
          <p:nvPr>
            <p:ph sz="quarter" idx="11" hasCustomPrompt="1"/>
          </p:nvPr>
        </p:nvSpPr>
        <p:spPr>
          <a:xfrm>
            <a:off x="0" y="920625"/>
            <a:ext cx="12192000" cy="5568717"/>
          </a:xfrm>
        </p:spPr>
        <p:txBody>
          <a:bodyPr/>
          <a:lstStyle>
            <a:lvl1pPr>
              <a:lnSpc>
                <a:spcPct val="125000"/>
              </a:lnSpc>
              <a:defRPr sz="1800" b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25000"/>
              </a:lnSpc>
              <a:buFontTx/>
              <a:buChar char="-"/>
              <a:defRPr sz="15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25000"/>
              </a:lnSpc>
              <a:defRPr sz="14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중심문장 </a:t>
            </a:r>
            <a:r>
              <a:rPr lang="en-US" altLang="ko-KR" dirty="0"/>
              <a:t>font 18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font 15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>
          <a:xfrm>
            <a:off x="4768850" y="6493957"/>
            <a:ext cx="2743200" cy="365125"/>
          </a:xfrm>
        </p:spPr>
        <p:txBody>
          <a:bodyPr/>
          <a:lstStyle>
            <a:lvl1pPr algn="ctr">
              <a:defRPr sz="1050"/>
            </a:lvl1pPr>
          </a:lstStyle>
          <a:p>
            <a:fld id="{1FB17FDE-20E4-4723-8476-2F4ACF18D7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7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flip="none" rotWithShape="1">
          <a:gsLst>
            <a:gs pos="0">
              <a:schemeClr val="bg1">
                <a:lumMod val="99000"/>
              </a:schemeClr>
            </a:gs>
            <a:gs pos="97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6D2752-AA97-4D61-90AF-330C853DD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이미지 분류</a:t>
            </a:r>
            <a:br>
              <a:rPr lang="en-US" altLang="ko-KR"/>
            </a:br>
            <a:r>
              <a:rPr lang="ko-KR" altLang="en-US"/>
              <a:t>벤치마킹 데이터 셋 목록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9243-2C6D-4F43-8312-A79C2D51AE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4463"/>
            <a:ext cx="2743200" cy="365125"/>
          </a:xfrm>
        </p:spPr>
        <p:txBody>
          <a:bodyPr/>
          <a:lstStyle/>
          <a:p>
            <a:fld id="{1FB17FDE-20E4-4723-8476-2F4ACF18D78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2AC85-5E59-460C-B555-ABA0A10E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2A00A-8305-4978-9CF2-25E702E58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4D5C1-C45B-45E8-91A1-DBD83E7BA0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ImageNet</a:t>
            </a:r>
          </a:p>
          <a:p>
            <a:pPr lvl="1"/>
            <a:r>
              <a:rPr lang="en-US" altLang="ko-KR" dirty="0"/>
              <a:t>1,400</a:t>
            </a:r>
            <a:r>
              <a:rPr lang="ko-KR" altLang="en-US" dirty="0"/>
              <a:t>만 건이 넘는 수작업으로 </a:t>
            </a:r>
            <a:r>
              <a:rPr lang="ko-KR" altLang="en-US" dirty="0" err="1"/>
              <a:t>레이블된</a:t>
            </a:r>
            <a:r>
              <a:rPr lang="ko-KR" altLang="en-US" dirty="0"/>
              <a:t> 고해상도 컬러 이미지가 </a:t>
            </a:r>
            <a:r>
              <a:rPr lang="en-US" altLang="ko-KR" dirty="0"/>
              <a:t>2</a:t>
            </a:r>
            <a:r>
              <a:rPr lang="ko-KR" altLang="en-US" dirty="0"/>
              <a:t>만 개의 다양한 범주로 나뉘어 있는 표준 시각 데이터 셋 </a:t>
            </a:r>
            <a:endParaRPr lang="en-US" altLang="ko-KR" dirty="0"/>
          </a:p>
          <a:p>
            <a:pPr lvl="1"/>
            <a:r>
              <a:rPr lang="en-US" altLang="ko-KR" dirty="0"/>
              <a:t>2009</a:t>
            </a:r>
            <a:r>
              <a:rPr lang="ko-KR" altLang="en-US" dirty="0"/>
              <a:t>년 프린스턴 대학의 컴퓨터 과학과에서 시각적 객체 검출 작업에 사용할 수 있도록 설계 </a:t>
            </a:r>
            <a:endParaRPr lang="en-US" altLang="ko-KR" dirty="0"/>
          </a:p>
          <a:p>
            <a:pPr lvl="1"/>
            <a:r>
              <a:rPr lang="ko-KR" altLang="en-US" dirty="0"/>
              <a:t>그 이후 이 데이터 셋</a:t>
            </a:r>
            <a:r>
              <a:rPr lang="en-US" altLang="ko-KR" dirty="0"/>
              <a:t>(</a:t>
            </a:r>
            <a:r>
              <a:rPr lang="ko-KR" altLang="en-US" dirty="0"/>
              <a:t>겹치지 않는 클래스 </a:t>
            </a:r>
            <a:r>
              <a:rPr lang="en-US" altLang="ko-KR" dirty="0"/>
              <a:t>1,000</a:t>
            </a:r>
            <a:r>
              <a:rPr lang="ko-KR" altLang="en-US" dirty="0"/>
              <a:t>개로 정리된 버전</a:t>
            </a:r>
            <a:r>
              <a:rPr lang="en-US" altLang="ko-KR" dirty="0"/>
              <a:t>)</a:t>
            </a:r>
            <a:r>
              <a:rPr lang="ko-KR" altLang="en-US" dirty="0"/>
              <a:t>은 이미지넷 대규모 시각 인지 대회</a:t>
            </a:r>
            <a:r>
              <a:rPr lang="en-US" altLang="ko-KR" dirty="0"/>
              <a:t>(ImageNet Large Scale Visual Recognition </a:t>
            </a:r>
            <a:r>
              <a:rPr lang="en-US" altLang="ko-KR" dirty="0" err="1"/>
              <a:t>Chellenge</a:t>
            </a:r>
            <a:r>
              <a:rPr lang="en-US" altLang="ko-KR" dirty="0"/>
              <a:t>)</a:t>
            </a:r>
            <a:r>
              <a:rPr lang="ko-KR" altLang="en-US" dirty="0"/>
              <a:t>의 기반으로 사용되고 있음 </a:t>
            </a:r>
            <a:endParaRPr lang="en-US" altLang="ko-KR" dirty="0"/>
          </a:p>
          <a:p>
            <a:r>
              <a:rPr lang="en-US" altLang="ko-KR" dirty="0"/>
              <a:t>8,000</a:t>
            </a:r>
            <a:r>
              <a:rPr lang="ko-KR" altLang="en-US" dirty="0"/>
              <a:t>만 개의 작은 이미지 데이터 셋</a:t>
            </a:r>
            <a:endParaRPr lang="en-US" altLang="ko-KR" dirty="0"/>
          </a:p>
          <a:p>
            <a:pPr lvl="1"/>
            <a:r>
              <a:rPr lang="ko-KR" altLang="en-US" dirty="0"/>
              <a:t>이름에서 알 수 있듯이 이 </a:t>
            </a:r>
            <a:r>
              <a:rPr lang="en-US" altLang="ko-KR" dirty="0"/>
              <a:t>MIT </a:t>
            </a:r>
            <a:r>
              <a:rPr lang="ko-KR" altLang="en-US" dirty="0"/>
              <a:t>데이터 셋에는 인터넷에서 수집된 </a:t>
            </a:r>
            <a:r>
              <a:rPr lang="en-US" altLang="ko-KR" dirty="0"/>
              <a:t>8</a:t>
            </a:r>
            <a:r>
              <a:rPr lang="ko-KR" altLang="en-US" dirty="0"/>
              <a:t>천만 개의 이미지가 포함돼 있으며 </a:t>
            </a:r>
            <a:r>
              <a:rPr lang="en-US" altLang="ko-KR" dirty="0"/>
              <a:t>75,000</a:t>
            </a:r>
            <a:r>
              <a:rPr lang="ko-KR" altLang="en-US" dirty="0"/>
              <a:t>개가 넘는 </a:t>
            </a:r>
            <a:r>
              <a:rPr lang="ko-KR" altLang="en-US" dirty="0" err="1"/>
              <a:t>비추상</a:t>
            </a:r>
            <a:r>
              <a:rPr lang="ko-KR" altLang="en-US" dirty="0"/>
              <a:t> 명사가 </a:t>
            </a:r>
            <a:r>
              <a:rPr lang="ko-KR" altLang="en-US" dirty="0" err="1"/>
              <a:t>태그돼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이 데이터 셋은 또한 </a:t>
            </a:r>
            <a:r>
              <a:rPr lang="en-US" altLang="ko-KR" dirty="0"/>
              <a:t>CIFAR </a:t>
            </a:r>
            <a:r>
              <a:rPr lang="ko-KR" altLang="en-US" dirty="0"/>
              <a:t>데이터 셋을 비롯해 널리 사용되는 여러 데이터 셋의 기초를 마련했다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CIFAR-10</a:t>
            </a:r>
          </a:p>
          <a:p>
            <a:pPr lvl="1"/>
            <a:r>
              <a:rPr lang="ko-KR" altLang="en-US" dirty="0"/>
              <a:t>캐나다 고등 연구소</a:t>
            </a:r>
            <a:r>
              <a:rPr lang="en-US" altLang="ko-KR" dirty="0"/>
              <a:t>(CIFAR)</a:t>
            </a:r>
            <a:r>
              <a:rPr lang="ko-KR" altLang="en-US" dirty="0"/>
              <a:t>에서 개발한 </a:t>
            </a:r>
            <a:r>
              <a:rPr lang="en-US" altLang="ko-KR" dirty="0"/>
              <a:t>CIFAR-10</a:t>
            </a:r>
            <a:r>
              <a:rPr lang="ko-KR" altLang="en-US" dirty="0"/>
              <a:t>은 </a:t>
            </a:r>
            <a:r>
              <a:rPr lang="ko-KR" altLang="en-US" dirty="0" err="1"/>
              <a:t>머신러닝</a:t>
            </a:r>
            <a:r>
              <a:rPr lang="ko-KR" altLang="en-US" dirty="0"/>
              <a:t> 연구에 가장 널리 사용되는 데이터 셋 중 하나임 </a:t>
            </a:r>
            <a:endParaRPr lang="en-US" altLang="ko-KR" dirty="0"/>
          </a:p>
          <a:p>
            <a:pPr lvl="1"/>
            <a:r>
              <a:rPr lang="ko-KR" altLang="en-US" dirty="0"/>
              <a:t>이 데이터 셋에는 </a:t>
            </a:r>
            <a:r>
              <a:rPr lang="en-US" altLang="ko-KR" dirty="0"/>
              <a:t>10</a:t>
            </a:r>
            <a:r>
              <a:rPr lang="ko-KR" altLang="en-US" dirty="0"/>
              <a:t>개의 다른 클래스에 걸쳐 저해상도 이미지 </a:t>
            </a:r>
            <a:r>
              <a:rPr lang="en-US" altLang="ko-KR" dirty="0"/>
              <a:t>60,000</a:t>
            </a:r>
            <a:r>
              <a:rPr lang="ko-KR" altLang="en-US" dirty="0"/>
              <a:t>개가 포함되어 있음 </a:t>
            </a:r>
            <a:endParaRPr lang="en-US" altLang="ko-KR" dirty="0"/>
          </a:p>
          <a:p>
            <a:r>
              <a:rPr lang="en-US" altLang="ko-KR" dirty="0"/>
              <a:t>CIFAR-100</a:t>
            </a:r>
          </a:p>
          <a:p>
            <a:pPr lvl="1"/>
            <a:r>
              <a:rPr lang="ko-KR" altLang="en-US" dirty="0"/>
              <a:t>위와 동일한 연구 그룹으로부터 나온 이 데이터 셋은 </a:t>
            </a:r>
            <a:r>
              <a:rPr lang="en-US" altLang="ko-KR" dirty="0"/>
              <a:t>100</a:t>
            </a:r>
            <a:r>
              <a:rPr lang="ko-KR" altLang="en-US" dirty="0"/>
              <a:t>개의 서로 다른 클래스에 균일하게 분포된 </a:t>
            </a:r>
            <a:r>
              <a:rPr lang="en-US" altLang="ko-KR" dirty="0"/>
              <a:t>60,000</a:t>
            </a:r>
            <a:r>
              <a:rPr lang="ko-KR" altLang="en-US" dirty="0"/>
              <a:t>개의 이미지를 포함하고 있음 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BF3599-13F3-4E80-BB96-E8E80B699B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2AC85-5E59-460C-B555-ABA0A10E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2A00A-8305-4978-9CF2-25E702E58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4D5C1-C45B-45E8-91A1-DBD83E7BA0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Common Objects in Context(COCO)</a:t>
            </a:r>
          </a:p>
          <a:p>
            <a:pPr lvl="1"/>
            <a:r>
              <a:rPr lang="ko-KR" altLang="en-US" dirty="0"/>
              <a:t>이것은 대규모 객체 검출</a:t>
            </a:r>
            <a:r>
              <a:rPr lang="en-US" altLang="ko-KR" dirty="0"/>
              <a:t>, </a:t>
            </a:r>
            <a:r>
              <a:rPr lang="ko-KR" altLang="en-US" dirty="0"/>
              <a:t>세분화 및 캡션을 넣기 위한 비주얼 데이터베이스다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데이터 셋에는 서로 다른 클래스에 걸쳐 </a:t>
            </a:r>
            <a:r>
              <a:rPr lang="en-US" altLang="ko-KR" dirty="0"/>
              <a:t>20</a:t>
            </a:r>
            <a:r>
              <a:rPr lang="ko-KR" altLang="en-US" dirty="0"/>
              <a:t>만 개가 넘는 레이블 이미지가 포함되어 있음 </a:t>
            </a:r>
            <a:endParaRPr lang="en-US" altLang="ko-KR" dirty="0"/>
          </a:p>
          <a:p>
            <a:r>
              <a:rPr lang="en-US" altLang="ko-KR" dirty="0"/>
              <a:t>Open Images</a:t>
            </a:r>
          </a:p>
          <a:p>
            <a:pPr lvl="1"/>
            <a:r>
              <a:rPr lang="ko-KR" altLang="en-US" dirty="0"/>
              <a:t>아마도 현재 사용되는 가장 많은 주석이 달린 데이터 셋</a:t>
            </a:r>
            <a:endParaRPr lang="en-US" altLang="ko-KR" dirty="0"/>
          </a:p>
          <a:p>
            <a:pPr lvl="1"/>
            <a:r>
              <a:rPr lang="ko-KR" altLang="en-US" dirty="0"/>
              <a:t>이 데이터 셋의 버전 </a:t>
            </a:r>
            <a:r>
              <a:rPr lang="en-US" altLang="ko-KR" dirty="0"/>
              <a:t>4</a:t>
            </a:r>
            <a:r>
              <a:rPr lang="ko-KR" altLang="en-US" dirty="0"/>
              <a:t>에는 </a:t>
            </a:r>
            <a:r>
              <a:rPr lang="en-US" altLang="ko-KR" dirty="0"/>
              <a:t>9</a:t>
            </a:r>
            <a:r>
              <a:rPr lang="ko-KR" altLang="en-US" dirty="0"/>
              <a:t>백만 개가 넘는 주석 이미지가 포함돼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Caltech 101</a:t>
            </a:r>
            <a:r>
              <a:rPr lang="ko-KR" altLang="en-US" dirty="0"/>
              <a:t>과 </a:t>
            </a:r>
            <a:r>
              <a:rPr lang="en-US" altLang="ko-KR" dirty="0"/>
              <a:t>Caltech 256</a:t>
            </a:r>
          </a:p>
          <a:p>
            <a:pPr lvl="1"/>
            <a:r>
              <a:rPr lang="ko-KR" altLang="en-US" dirty="0"/>
              <a:t>이 데이터 셋에는 </a:t>
            </a:r>
            <a:r>
              <a:rPr lang="en-US" altLang="ko-KR" dirty="0"/>
              <a:t>101</a:t>
            </a:r>
            <a:r>
              <a:rPr lang="ko-KR" altLang="en-US" dirty="0"/>
              <a:t>개와 </a:t>
            </a:r>
            <a:r>
              <a:rPr lang="en-US" altLang="ko-KR" dirty="0"/>
              <a:t>256</a:t>
            </a:r>
            <a:r>
              <a:rPr lang="ko-KR" altLang="en-US" dirty="0"/>
              <a:t>개의 범주에서 주석이 달린 이미지가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Caltech 101</a:t>
            </a:r>
            <a:r>
              <a:rPr lang="ko-KR" altLang="en-US" dirty="0"/>
              <a:t>에는 약 </a:t>
            </a:r>
            <a:r>
              <a:rPr lang="en-US" altLang="ko-KR" dirty="0"/>
              <a:t>9,000</a:t>
            </a:r>
            <a:r>
              <a:rPr lang="ko-KR" altLang="en-US" dirty="0"/>
              <a:t>개의 이미지가 포함돼 있으며 </a:t>
            </a:r>
            <a:r>
              <a:rPr lang="en-US" altLang="ko-KR" dirty="0"/>
              <a:t>Caltech 256</a:t>
            </a:r>
            <a:r>
              <a:rPr lang="ko-KR" altLang="en-US" dirty="0"/>
              <a:t>에는 </a:t>
            </a:r>
            <a:r>
              <a:rPr lang="en-US" altLang="ko-KR" dirty="0"/>
              <a:t>30,000</a:t>
            </a:r>
            <a:r>
              <a:rPr lang="ko-KR" altLang="en-US" dirty="0"/>
              <a:t>개의 이미지가 포함돼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스탠퍼드 개 데이터 셋</a:t>
            </a:r>
            <a:r>
              <a:rPr lang="en-US" altLang="ko-KR" dirty="0"/>
              <a:t>(Stanford Dog dataset)</a:t>
            </a:r>
          </a:p>
          <a:p>
            <a:pPr lvl="1"/>
            <a:r>
              <a:rPr lang="ko-KR" altLang="en-US" dirty="0"/>
              <a:t>개를 유형별로 특정화한 흥미로운 데이터 셋 </a:t>
            </a:r>
            <a:endParaRPr lang="en-US" altLang="ko-KR" dirty="0"/>
          </a:p>
          <a:p>
            <a:pPr lvl="1"/>
            <a:r>
              <a:rPr lang="en-US" altLang="ko-KR" dirty="0"/>
              <a:t>120</a:t>
            </a:r>
            <a:r>
              <a:rPr lang="ko-KR" altLang="en-US" dirty="0"/>
              <a:t>개의 다른 유형이 포함된 </a:t>
            </a:r>
            <a:r>
              <a:rPr lang="en-US" altLang="ko-KR" dirty="0"/>
              <a:t>20,000</a:t>
            </a:r>
            <a:r>
              <a:rPr lang="ko-KR" altLang="en-US" dirty="0"/>
              <a:t>개의 컬러 이미지가 들어 있음 </a:t>
            </a:r>
            <a:endParaRPr lang="en-US" altLang="ko-KR" dirty="0"/>
          </a:p>
          <a:p>
            <a:r>
              <a:rPr lang="en-US" altLang="ko-KR" dirty="0"/>
              <a:t>MNIST</a:t>
            </a:r>
          </a:p>
          <a:p>
            <a:pPr lvl="1"/>
            <a:r>
              <a:rPr lang="ko-KR" altLang="en-US" dirty="0"/>
              <a:t>가장 많이 알려진 시각 데이터 셋의 하나인 </a:t>
            </a:r>
            <a:r>
              <a:rPr lang="en-US" altLang="ko-KR" dirty="0"/>
              <a:t>MNIST</a:t>
            </a:r>
            <a:r>
              <a:rPr lang="ko-KR" altLang="en-US" dirty="0"/>
              <a:t>는 </a:t>
            </a:r>
            <a:r>
              <a:rPr lang="ko-KR" altLang="en-US" dirty="0" err="1"/>
              <a:t>머신러닝의</a:t>
            </a:r>
            <a:r>
              <a:rPr lang="ko-KR" altLang="en-US" dirty="0"/>
              <a:t> 입문자에게는 </a:t>
            </a:r>
            <a:r>
              <a:rPr lang="en-US" altLang="ko-KR" dirty="0"/>
              <a:t>Hello World</a:t>
            </a:r>
            <a:r>
              <a:rPr lang="ko-KR" altLang="en-US" dirty="0"/>
              <a:t>와 같은 존재 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BF3599-13F3-4E80-BB96-E8E80B699B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3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46F9-4D96-4F0C-AD9E-A64EC8A9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분류 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FD2AE-F66D-45E2-8F33-B980AE11D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F6280-01EC-41DB-B134-D344C12A23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endParaRPr lang="en-US" altLang="ko-KR" dirty="0"/>
          </a:p>
          <a:p>
            <a:pPr lvl="1"/>
            <a:r>
              <a:rPr lang="ko-KR" altLang="en-US" dirty="0"/>
              <a:t>이미지 분류 네트워크 분야에 </a:t>
            </a:r>
            <a:r>
              <a:rPr lang="en-US" altLang="ko-KR" dirty="0"/>
              <a:t>'</a:t>
            </a:r>
            <a:r>
              <a:rPr lang="ko-KR" altLang="en-US" dirty="0"/>
              <a:t>수문을 열었다</a:t>
            </a:r>
            <a:r>
              <a:rPr lang="en-US" altLang="ko-KR" dirty="0"/>
              <a:t>'</a:t>
            </a:r>
            <a:r>
              <a:rPr lang="ko-KR" altLang="en-US" dirty="0"/>
              <a:t>는 명예를 얻을 만큼 많이 사용되고 있음 </a:t>
            </a:r>
            <a:endParaRPr lang="en-US" altLang="ko-KR" dirty="0"/>
          </a:p>
          <a:p>
            <a:pPr lvl="1"/>
            <a:r>
              <a:rPr lang="ko-KR" altLang="en-US" dirty="0"/>
              <a:t>딥러닝 개척자 중 한 명인 </a:t>
            </a:r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힌튼과</a:t>
            </a:r>
            <a:r>
              <a:rPr lang="ko-KR" altLang="en-US" dirty="0"/>
              <a:t> 그의 팀이 설계한 이 네트워크는 상위 </a:t>
            </a:r>
            <a:r>
              <a:rPr lang="en-US" altLang="ko-KR" dirty="0"/>
              <a:t>5</a:t>
            </a:r>
            <a:r>
              <a:rPr lang="ko-KR" altLang="en-US" dirty="0"/>
              <a:t>개의 오류율을 </a:t>
            </a:r>
            <a:r>
              <a:rPr lang="en-US" altLang="ko-KR" dirty="0"/>
              <a:t>15.3%</a:t>
            </a:r>
            <a:r>
              <a:rPr lang="ko-KR" altLang="en-US" dirty="0"/>
              <a:t>로 줄였음 </a:t>
            </a:r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ko-KR" altLang="en-US"/>
              <a:t>학습 중 </a:t>
            </a:r>
            <a:r>
              <a:rPr lang="ko-KR" altLang="en-US" dirty="0"/>
              <a:t>하나임</a:t>
            </a:r>
            <a:endParaRPr lang="en-US" altLang="ko-KR" dirty="0"/>
          </a:p>
          <a:p>
            <a:r>
              <a:rPr lang="en-US" altLang="ko-KR"/>
              <a:t>VGG-16</a:t>
            </a:r>
            <a:r>
              <a:rPr lang="ko-KR" altLang="en-US"/>
              <a:t>속도를 높이기 위해 </a:t>
            </a:r>
            <a:r>
              <a:rPr lang="en-US" altLang="ko-KR"/>
              <a:t>GPU</a:t>
            </a:r>
            <a:r>
              <a:rPr lang="ko-KR" altLang="en-US"/>
              <a:t>를 활용한 최초의 아키텍처 </a:t>
            </a:r>
            <a:endParaRPr lang="en-US" altLang="ko-KR" dirty="0"/>
          </a:p>
          <a:p>
            <a:pPr lvl="1"/>
            <a:r>
              <a:rPr lang="ko-KR" altLang="en-US" dirty="0"/>
              <a:t>이 네트워크는 옥스포드의 </a:t>
            </a:r>
            <a:r>
              <a:rPr lang="en-US" altLang="ko-KR" dirty="0"/>
              <a:t>VGG(Visual Geometry Group)</a:t>
            </a:r>
            <a:r>
              <a:rPr lang="ko-KR" altLang="en-US" dirty="0"/>
              <a:t>에서 만들었는데</a:t>
            </a:r>
            <a:r>
              <a:rPr lang="en-US" altLang="ko-KR" dirty="0"/>
              <a:t>, </a:t>
            </a:r>
            <a:r>
              <a:rPr lang="ko-KR" altLang="en-US" dirty="0"/>
              <a:t>최강의 성능을 발휘하는 아키텍처의 하나로 다른 벤치마킹 디자인에도 널리 사용되고 있음 </a:t>
            </a:r>
            <a:endParaRPr lang="en-US" altLang="ko-KR" dirty="0"/>
          </a:p>
          <a:p>
            <a:pPr lvl="1"/>
            <a:r>
              <a:rPr lang="en-US" altLang="ko-KR" dirty="0"/>
              <a:t>VGG-16</a:t>
            </a:r>
            <a:r>
              <a:rPr lang="ko-KR" altLang="en-US" dirty="0"/>
              <a:t>은 </a:t>
            </a:r>
            <a:r>
              <a:rPr lang="en-US" altLang="ko-KR" dirty="0"/>
              <a:t>3x3 </a:t>
            </a:r>
            <a:r>
              <a:rPr lang="ko-KR" altLang="en-US" dirty="0" err="1"/>
              <a:t>합성곱층을</a:t>
            </a:r>
            <a:r>
              <a:rPr lang="ko-KR" altLang="en-US" dirty="0"/>
              <a:t> 기반으로 하는 단순한 아키텍처를 다른 층</a:t>
            </a:r>
            <a:r>
              <a:rPr lang="en-US" altLang="ko-KR" dirty="0"/>
              <a:t>(16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  <a:r>
              <a:rPr lang="ko-KR" altLang="en-US" dirty="0"/>
              <a:t>에 겹겹이 쌓아 올린 뒤 최대 </a:t>
            </a:r>
            <a:r>
              <a:rPr lang="ko-KR" altLang="en-US" dirty="0" err="1"/>
              <a:t>풀링층으로</a:t>
            </a:r>
            <a:r>
              <a:rPr lang="ko-KR" altLang="en-US" dirty="0"/>
              <a:t> 보내는 방법으로 강력한 성능을 보였음 </a:t>
            </a:r>
            <a:endParaRPr lang="en-US" altLang="ko-KR" dirty="0"/>
          </a:p>
          <a:p>
            <a:pPr lvl="1"/>
            <a:r>
              <a:rPr lang="ko-KR" altLang="en-US" dirty="0"/>
              <a:t>이것은 </a:t>
            </a:r>
            <a:r>
              <a:rPr lang="en-US" altLang="ko-KR" dirty="0"/>
              <a:t>VGG19</a:t>
            </a:r>
            <a:r>
              <a:rPr lang="ko-KR" altLang="en-US" dirty="0"/>
              <a:t>라는 이름의 약간 더 복잡한 모델로 계승 </a:t>
            </a:r>
            <a:endParaRPr lang="en-US" altLang="ko-KR" dirty="0"/>
          </a:p>
          <a:p>
            <a:r>
              <a:rPr lang="en-US" altLang="ko-KR" dirty="0"/>
              <a:t>Inception</a:t>
            </a:r>
          </a:p>
          <a:p>
            <a:pPr lvl="1"/>
            <a:r>
              <a:rPr lang="ko-KR" altLang="en-US" dirty="0"/>
              <a:t>구글넷으로 알려진 이 네트워크는 </a:t>
            </a:r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'</a:t>
            </a:r>
            <a:r>
              <a:rPr lang="ko-KR" altLang="en-US" dirty="0"/>
              <a:t>이미지넷 대규모 시각 인지 대회</a:t>
            </a:r>
            <a:r>
              <a:rPr lang="en-US" altLang="ko-KR" dirty="0"/>
              <a:t>(ILSVRC)'</a:t>
            </a:r>
            <a:r>
              <a:rPr lang="ko-KR" altLang="en-US" dirty="0"/>
              <a:t>에 도입되어 상위 </a:t>
            </a:r>
            <a:r>
              <a:rPr lang="en-US" altLang="ko-KR" dirty="0"/>
              <a:t>5</a:t>
            </a:r>
            <a:r>
              <a:rPr lang="ko-KR" altLang="en-US" dirty="0"/>
              <a:t>위의 </a:t>
            </a:r>
            <a:r>
              <a:rPr lang="ko-KR" altLang="en-US" dirty="0" err="1"/>
              <a:t>오류율</a:t>
            </a:r>
            <a:r>
              <a:rPr lang="ko-KR" altLang="en-US" dirty="0"/>
              <a:t> </a:t>
            </a:r>
            <a:r>
              <a:rPr lang="en-US" altLang="ko-KR" dirty="0"/>
              <a:t>6.67%</a:t>
            </a:r>
            <a:r>
              <a:rPr lang="ko-KR" altLang="en-US" dirty="0"/>
              <a:t>에 도달 </a:t>
            </a:r>
            <a:endParaRPr lang="en-US" altLang="ko-KR" dirty="0"/>
          </a:p>
          <a:p>
            <a:pPr lvl="1"/>
            <a:r>
              <a:rPr lang="ko-KR" altLang="en-US" dirty="0"/>
              <a:t>사람의 성과에 근접한 최초의 아키텍처 중 하나임 </a:t>
            </a:r>
            <a:endParaRPr lang="en-US" altLang="ko-KR" dirty="0"/>
          </a:p>
          <a:p>
            <a:pPr lvl="1"/>
            <a:r>
              <a:rPr lang="ko-KR" altLang="en-US" dirty="0"/>
              <a:t>이 네트워크는 이면에 서로 다른 크기의 커널을 같은 수준으로 포괄해 결합하는 </a:t>
            </a:r>
            <a:r>
              <a:rPr lang="ko-KR" altLang="en-US" dirty="0" err="1"/>
              <a:t>인셉션층을</a:t>
            </a:r>
            <a:r>
              <a:rPr lang="ko-KR" altLang="en-US" dirty="0"/>
              <a:t> 사용했다는 점이 새로움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3B54DC-C356-4F8B-A386-D329E8F0B9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3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46F9-4D96-4F0C-AD9E-A64EC8A9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분류 모델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FD2AE-F66D-45E2-8F33-B980AE11D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F6280-01EC-41DB-B134-D344C12A23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en-US" altLang="ko-KR" dirty="0"/>
          </a:p>
          <a:p>
            <a:pPr lvl="1"/>
            <a:r>
              <a:rPr lang="ko-KR" altLang="en-US" dirty="0"/>
              <a:t>마이크로소프트 아시아 연구소에서 소개한 </a:t>
            </a:r>
            <a:r>
              <a:rPr lang="ko-KR" altLang="en-US" dirty="0" err="1"/>
              <a:t>잔차</a:t>
            </a:r>
            <a:r>
              <a:rPr lang="ko-KR" altLang="en-US" dirty="0"/>
              <a:t> 네트워크</a:t>
            </a:r>
            <a:r>
              <a:rPr lang="en-US" altLang="ko-KR" dirty="0"/>
              <a:t>(residual network, 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r>
              <a:rPr lang="ko-KR" altLang="en-US" dirty="0"/>
              <a:t>는 배치 정규화와 연결 건너 뛰기로 단 </a:t>
            </a:r>
            <a:r>
              <a:rPr lang="en-US" altLang="ko-KR" dirty="0"/>
              <a:t>3.57%</a:t>
            </a:r>
            <a:r>
              <a:rPr lang="ko-KR" altLang="en-US" dirty="0"/>
              <a:t>의 오류율을 달성한 새로운 아키텍처다 </a:t>
            </a:r>
            <a:endParaRPr lang="en-US" altLang="ko-KR" dirty="0"/>
          </a:p>
          <a:p>
            <a:pPr lvl="1"/>
            <a:r>
              <a:rPr lang="en-US" altLang="ko-KR" dirty="0"/>
              <a:t>VGG</a:t>
            </a:r>
            <a:r>
              <a:rPr lang="ko-KR" altLang="en-US" dirty="0"/>
              <a:t>와 같은 더 단순한 아키텍처보다 휠씬 더 복잡하고 더 깊다</a:t>
            </a:r>
            <a:r>
              <a:rPr lang="en-US" altLang="ko-KR" dirty="0"/>
              <a:t>(152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MobileNet</a:t>
            </a:r>
            <a:endParaRPr lang="en-US" altLang="ko-KR" dirty="0"/>
          </a:p>
          <a:p>
            <a:pPr lvl="1"/>
            <a:r>
              <a:rPr lang="ko-KR" altLang="en-US" dirty="0"/>
              <a:t>대부분 아키텍처가 다른 아키텍처보다 더 나은 성과를 내려고 경쟁하는 사이 각각의 새로워지고 복잡해진 네트워크는 휠씬 더 많은 컴퓨팅 파워와 데이터 자원을 필요로 하게 </a:t>
            </a:r>
            <a:r>
              <a:rPr lang="ko-KR" altLang="en-US" dirty="0" err="1"/>
              <a:t>됐음</a:t>
            </a:r>
            <a:endParaRPr lang="en-US" altLang="ko-KR" dirty="0"/>
          </a:p>
          <a:p>
            <a:pPr lvl="1"/>
            <a:r>
              <a:rPr lang="ko-KR" altLang="en-US" dirty="0"/>
              <a:t>모바일넷은 이러한 아키텍처에서 벗어나 모바일과 임베디드 시스템에 적합하게 설계 </a:t>
            </a:r>
            <a:endParaRPr lang="en-US" altLang="ko-KR" dirty="0"/>
          </a:p>
          <a:p>
            <a:pPr lvl="1"/>
            <a:r>
              <a:rPr lang="ko-KR" altLang="en-US" dirty="0"/>
              <a:t>이 네트워크는 네트워크 훈련에 필요한 전체 파라미터의 수를 감소시키기 위해 깊이 방향 분리 </a:t>
            </a:r>
            <a:r>
              <a:rPr lang="ko-KR" altLang="en-US" dirty="0" err="1"/>
              <a:t>합성곱</a:t>
            </a:r>
            <a:r>
              <a:rPr lang="en-US" altLang="ko-KR" dirty="0"/>
              <a:t>(depth-wise separable convolution)</a:t>
            </a:r>
            <a:r>
              <a:rPr lang="ko-KR" altLang="en-US" dirty="0"/>
              <a:t>이라는 개념을 이용함 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3B54DC-C356-4F8B-A386-D329E8F0B9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B4A50-ED44-4EDE-B7E1-66B6F59C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5B8F9-ED1E-4AB7-8450-889D731E3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C532492-185A-4BBA-BC07-4803712664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289788" y="925007"/>
            <a:ext cx="6814402" cy="5568950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A13BE0-A68A-4DBB-A081-1647428280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25169</TotalTime>
  <Words>585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이미지 분류 벤치마킹 데이터 셋 목록</vt:lpstr>
      <vt:lpstr>목록</vt:lpstr>
      <vt:lpstr>목록</vt:lpstr>
      <vt:lpstr>이미지 분류 모델</vt:lpstr>
      <vt:lpstr>이미지 분류 모델</vt:lpstr>
      <vt:lpstr>모델 리스트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Oh</dc:creator>
  <cp:lastModifiedBy>서찬웅</cp:lastModifiedBy>
  <cp:revision>490</cp:revision>
  <cp:lastPrinted>2018-04-20T06:27:33Z</cp:lastPrinted>
  <dcterms:created xsi:type="dcterms:W3CDTF">2018-01-29T01:36:27Z</dcterms:created>
  <dcterms:modified xsi:type="dcterms:W3CDTF">2022-07-25T00:20:08Z</dcterms:modified>
</cp:coreProperties>
</file>