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8" r:id="rId3"/>
    <p:sldId id="257" r:id="rId4"/>
    <p:sldId id="276" r:id="rId5"/>
    <p:sldId id="293" r:id="rId6"/>
    <p:sldId id="294" r:id="rId7"/>
    <p:sldId id="274" r:id="rId8"/>
    <p:sldId id="287" r:id="rId9"/>
    <p:sldId id="295" r:id="rId10"/>
    <p:sldId id="260" r:id="rId11"/>
    <p:sldId id="296" r:id="rId12"/>
    <p:sldId id="297" r:id="rId13"/>
    <p:sldId id="298" r:id="rId14"/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54"/>
    <a:srgbClr val="DA87FF"/>
    <a:srgbClr val="FF9CD3"/>
    <a:srgbClr val="F25F7D"/>
    <a:srgbClr val="C03586"/>
    <a:srgbClr val="F26778"/>
    <a:srgbClr val="F2A522"/>
    <a:srgbClr val="FE705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3C98B-5A16-4E11-A7F9-B823273D2A20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6C624-6514-4453-B49A-CAF651DAC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2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7245F-E679-43E5-9E0A-66233CA1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041BA-D30F-464F-B002-36D389D8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599C6-184F-4D04-BB65-20B77A8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615DC-3DD8-4870-972A-60D69C63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073F4-21CF-479C-8613-1C944C93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654D-B876-42B9-800E-A2D9BD0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8C202-264F-4946-A9E5-D2B4CCF2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9235D-992F-4E69-B9C4-8428319F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7F75B-5251-4FD6-88B7-E33F0D07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F9A6A-CBAD-4C6E-BD8F-75E7AB4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8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60AE9-C95E-4723-88CC-C877FBC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F9469-EB7A-4541-BD41-30E5386B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77063-0384-4A28-B78C-344CF011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2C47C-C337-4DF1-BC40-BF56D473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4379F-5A92-4B73-9389-6F875875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2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59C6-D772-4DCB-A23E-62C64E23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AFB46-BAB9-4B23-AE12-71B5C7CB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5A1B-0D25-4711-BD03-7524085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9BC9B-647F-4310-85F1-3734556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DC44F-04D0-42B2-BD1F-030086F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2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AD50-F5EA-4D1B-8313-2B0F9570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9BCE8-02F7-471B-84F9-F28E0F0D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942D5-0580-4C39-A9AD-AC97664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84705-7F98-4EEE-990D-56F2864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3FCE-ED26-4070-ABE4-E1A23C22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32D2A-5B74-4610-9120-7A3F9F6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ADDF6-5DAC-4FD0-92F4-9337A4D2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F8B81-6609-4CD5-AACA-2589C927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CE013-2212-41F3-95CE-31026386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CF795-1E96-45AA-89D2-7CC371BF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44D91-EF29-4956-B531-9D3F081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0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F56A-C448-41B4-B3CD-A043D4EE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F1F58-260B-4A56-8BD0-2DEED928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C0824-D282-458C-B801-3BAE2F18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99FBC-E60A-45ED-B105-0CEFAD1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7F50AC-7500-4FB1-9804-973357F3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1B692-DC68-4467-B521-A188740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E275F-7ADA-42FB-A4C8-B457995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39F31-7D8F-4AA7-9408-4F7CF372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4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6E8F-6CC4-4106-BC53-8BC7AAA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CF924-6B70-4F56-B151-F23AC0D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83556-DEEE-4273-A434-6D705F4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E3B9E-CB00-43C2-80A4-6B99121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2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00FD2-FFB3-4F5A-AEA0-36BA3D4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08DDE-F977-4DDA-BCAD-2DC5492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9262B-0502-4F1D-80EC-C8976A8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4C3C-F264-489B-BB73-8F3A9A6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1DB1C-DB0A-4396-B017-272811EA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E4EA3-E3F3-4197-B787-84EF1851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C4E60-9A04-473D-8593-862240F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18E29-E4C1-442E-846A-1C27A66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0A599-A6F9-4C01-9CE9-04B7E39D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9C12-CE33-4F79-B208-184B51EF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27F16-0CEE-48F0-A5A2-C1AE57D6D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897B-6D01-4F0D-9394-60BB3186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A3AAB-ACD5-46FB-B704-AF565A7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B5CEE-66AD-451C-A0BB-70B2E1B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5EBDB-5FD3-47A3-BE88-054B3BEB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915DA-699B-4BBC-BB0E-9CBA0B0E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E6C8-937E-40A3-8166-E7F70ED2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1D44-B9CC-4A05-806A-DD84D4DD6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F897-7A43-4066-A496-3071CA3849A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E717C-38E0-4EC4-8B52-DBD6C8FD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189A0-8AB7-48E1-84BA-E837D9A2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FC885-BB50-44D0-B09C-5EB3CE4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DA6E5-723C-4B1F-8C46-089820BFBB59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1E9C90-2195-49B9-BF42-29AE2F913C86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01CD82-567C-B360-0C54-FF7C4768DB2A}"/>
              </a:ext>
            </a:extLst>
          </p:cNvPr>
          <p:cNvSpPr txBox="1"/>
          <p:nvPr/>
        </p:nvSpPr>
        <p:spPr>
          <a:xfrm>
            <a:off x="4522491" y="2671063"/>
            <a:ext cx="3147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spc="-300" dirty="0">
                <a:solidFill>
                  <a:schemeClr val="bg1"/>
                </a:solidFill>
              </a:rPr>
              <a:t>한계로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71E19-967C-B281-D219-54AE55DAD4DE}"/>
              </a:ext>
            </a:extLst>
          </p:cNvPr>
          <p:cNvSpPr txBox="1"/>
          <p:nvPr/>
        </p:nvSpPr>
        <p:spPr>
          <a:xfrm>
            <a:off x="8152110" y="5615824"/>
            <a:ext cx="3724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chemeClr val="bg1"/>
                </a:solidFill>
              </a:rPr>
              <a:t>21720903 </a:t>
            </a:r>
            <a:r>
              <a:rPr lang="ko-KR" altLang="en-US" sz="4000" b="1" spc="-300" dirty="0" err="1">
                <a:solidFill>
                  <a:schemeClr val="bg1"/>
                </a:solidFill>
              </a:rPr>
              <a:t>조태식</a:t>
            </a:r>
            <a:endParaRPr lang="ko-KR" altLang="en-US" sz="4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9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54A30C-581D-42A1-9CD7-621A8EBA5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021ADE-F288-4E08-9872-DDE0632AD6DE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327A0-9413-4632-B9A0-CE43DA36FF9D}"/>
              </a:ext>
            </a:extLst>
          </p:cNvPr>
          <p:cNvSpPr txBox="1"/>
          <p:nvPr/>
        </p:nvSpPr>
        <p:spPr>
          <a:xfrm>
            <a:off x="7481805" y="1694107"/>
            <a:ext cx="9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CC78C-B6FB-461F-AB86-DBA10AD09077}"/>
              </a:ext>
            </a:extLst>
          </p:cNvPr>
          <p:cNvSpPr txBox="1"/>
          <p:nvPr/>
        </p:nvSpPr>
        <p:spPr>
          <a:xfrm>
            <a:off x="7481805" y="2155772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운동 기록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450CE8-FE1C-4B7B-900F-8E2B64F8AA7E}"/>
              </a:ext>
            </a:extLst>
          </p:cNvPr>
          <p:cNvCxnSpPr>
            <a:cxnSpLocks/>
          </p:cNvCxnSpPr>
          <p:nvPr/>
        </p:nvCxnSpPr>
        <p:spPr>
          <a:xfrm>
            <a:off x="65588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0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79045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운동 기록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8DE3BE-34B6-189D-C8CC-4C564237F014}"/>
              </a:ext>
            </a:extLst>
          </p:cNvPr>
          <p:cNvSpPr txBox="1"/>
          <p:nvPr/>
        </p:nvSpPr>
        <p:spPr>
          <a:xfrm>
            <a:off x="4723421" y="785945"/>
            <a:ext cx="2000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운동 그래프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EEF4B7-310F-F9D9-171B-B59B2CAED0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974" y="1195024"/>
            <a:ext cx="2613765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FC885-BB50-44D0-B09C-5EB3CE4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DA6E5-723C-4B1F-8C46-089820BFBB59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ED205-5CC8-464B-0B5F-4DE50788793B}"/>
              </a:ext>
            </a:extLst>
          </p:cNvPr>
          <p:cNvSpPr txBox="1"/>
          <p:nvPr/>
        </p:nvSpPr>
        <p:spPr>
          <a:xfrm>
            <a:off x="7481805" y="1694107"/>
            <a:ext cx="9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6EEE7-64CC-E763-27D4-AFAFFC900A57}"/>
              </a:ext>
            </a:extLst>
          </p:cNvPr>
          <p:cNvSpPr txBox="1"/>
          <p:nvPr/>
        </p:nvSpPr>
        <p:spPr>
          <a:xfrm>
            <a:off x="7481805" y="2155772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운동 결정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A0AF2E-9F46-D004-3FE9-1200565FB2E3}"/>
              </a:ext>
            </a:extLst>
          </p:cNvPr>
          <p:cNvCxnSpPr>
            <a:cxnSpLocks/>
          </p:cNvCxnSpPr>
          <p:nvPr/>
        </p:nvCxnSpPr>
        <p:spPr>
          <a:xfrm>
            <a:off x="65588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1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79045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운동 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4,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6F74C-F66B-4117-6903-18C1C6B12DEB}"/>
              </a:ext>
            </a:extLst>
          </p:cNvPr>
          <p:cNvSpPr txBox="1"/>
          <p:nvPr/>
        </p:nvSpPr>
        <p:spPr>
          <a:xfrm>
            <a:off x="2370757" y="757612"/>
            <a:ext cx="2000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운동 결정 화면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58002-8205-511E-0089-152B6C9089D2}"/>
              </a:ext>
            </a:extLst>
          </p:cNvPr>
          <p:cNvSpPr txBox="1"/>
          <p:nvPr/>
        </p:nvSpPr>
        <p:spPr>
          <a:xfrm>
            <a:off x="5025035" y="794914"/>
            <a:ext cx="2000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운동 기록 화면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A2AE48-A7E7-2383-E716-D4E610F5BC0C}"/>
              </a:ext>
            </a:extLst>
          </p:cNvPr>
          <p:cNvSpPr txBox="1"/>
          <p:nvPr/>
        </p:nvSpPr>
        <p:spPr>
          <a:xfrm>
            <a:off x="7820376" y="757612"/>
            <a:ext cx="2000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운동 </a:t>
            </a:r>
            <a:r>
              <a:rPr lang="ko-KR" altLang="en-US" sz="2000" spc="-150" dirty="0" err="1">
                <a:solidFill>
                  <a:schemeClr val="tx2"/>
                </a:solidFill>
                <a:latin typeface="+mn-ea"/>
              </a:rPr>
              <a:t>결저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5B60BB-52FD-730F-D023-758AAECA6FA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21" y="1197455"/>
            <a:ext cx="2613765" cy="551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FF73D9-545B-188F-17AC-D84191EF41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40" y="1135272"/>
            <a:ext cx="2613765" cy="5518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7EF8AF-8AC7-F4E8-A40D-B84CA895E85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288" y="1197455"/>
            <a:ext cx="2613765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766E11-249F-4F6A-9ED0-00569B9A62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CCFE3D-6FBC-4D6B-AF7D-3F441052F0C8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01CA47-0F26-4971-8C69-5C329E9D9AE7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5B7796-6EEB-4942-A076-44F1C6540FE4}"/>
              </a:ext>
            </a:extLst>
          </p:cNvPr>
          <p:cNvSpPr txBox="1"/>
          <p:nvPr/>
        </p:nvSpPr>
        <p:spPr>
          <a:xfrm>
            <a:off x="3535043" y="2671063"/>
            <a:ext cx="51219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spc="-300" dirty="0">
                <a:solidFill>
                  <a:schemeClr val="bg1"/>
                </a:solidFill>
              </a:rPr>
              <a:t>감사합니다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E63AF2A-5943-431A-A343-6DE7CBF0D903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2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676B9B-EBAF-44F6-9C49-3597BE36EA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6464968" y="34128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D04F3-494C-4BF7-8A1E-F81550FA20FF}"/>
              </a:ext>
            </a:extLst>
          </p:cNvPr>
          <p:cNvGrpSpPr/>
          <p:nvPr/>
        </p:nvGrpSpPr>
        <p:grpSpPr>
          <a:xfrm>
            <a:off x="6545179" y="1582328"/>
            <a:ext cx="3304673" cy="523220"/>
            <a:chOff x="6545179" y="1582328"/>
            <a:chExt cx="3304673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4C2B26-FBC8-4230-A32F-5E5A26FCEDFD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1</a:t>
              </a:r>
              <a:endParaRPr lang="ko-KR" alt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2A13C6-11A6-416E-BB88-D601DDD759E4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운동시작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9847A6-A328-4B26-884D-3CBAA5BE8FC0}"/>
              </a:ext>
            </a:extLst>
          </p:cNvPr>
          <p:cNvGrpSpPr/>
          <p:nvPr/>
        </p:nvGrpSpPr>
        <p:grpSpPr>
          <a:xfrm>
            <a:off x="6545179" y="2639663"/>
            <a:ext cx="3304673" cy="523220"/>
            <a:chOff x="6545179" y="1582328"/>
            <a:chExt cx="330467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5E84A-3EAA-4EB3-8AB1-8F6B9BC7E3F4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2</a:t>
              </a:r>
              <a:endParaRPr lang="ko-KR" altLang="en-US" sz="2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E49531-6BAE-4D02-9A59-E822FB509F82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식단정리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F4AA6E-E611-45C3-88D3-977A19E30758}"/>
              </a:ext>
            </a:extLst>
          </p:cNvPr>
          <p:cNvGrpSpPr/>
          <p:nvPr/>
        </p:nvGrpSpPr>
        <p:grpSpPr>
          <a:xfrm>
            <a:off x="6545179" y="3696998"/>
            <a:ext cx="3304673" cy="523220"/>
            <a:chOff x="6545179" y="1582328"/>
            <a:chExt cx="3304673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58A307-9C82-40FE-AC9A-DB76BFE8071C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3</a:t>
              </a:r>
              <a:endParaRPr lang="ko-KR" altLang="en-US" sz="2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E56B7-8430-4E27-88A3-A7671A473623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운동기록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B94A38-6DFC-4E5C-A29D-55F38CC82342}"/>
              </a:ext>
            </a:extLst>
          </p:cNvPr>
          <p:cNvGrpSpPr/>
          <p:nvPr/>
        </p:nvGrpSpPr>
        <p:grpSpPr>
          <a:xfrm>
            <a:off x="6545179" y="4754333"/>
            <a:ext cx="3304673" cy="523220"/>
            <a:chOff x="6545179" y="1582328"/>
            <a:chExt cx="3304673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61CD79-D663-442B-9D1E-6A97AF9721DB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4</a:t>
              </a:r>
              <a:endParaRPr lang="ko-KR" altLang="en-US" sz="20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E397E3-0F74-4989-B466-D288353E95F4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운동결정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>
            <a:off x="1846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9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EFEEF0-F763-4EF5-8DA3-2D882E32D6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D5B54C-FBDB-451D-B89E-F37545265A36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4DCEB-F6DA-4D06-9115-B7175C375EEE}"/>
              </a:ext>
            </a:extLst>
          </p:cNvPr>
          <p:cNvSpPr txBox="1"/>
          <p:nvPr/>
        </p:nvSpPr>
        <p:spPr>
          <a:xfrm>
            <a:off x="1436605" y="1694107"/>
            <a:ext cx="108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1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1C55F-8971-4BE9-896E-37757EE04580}"/>
              </a:ext>
            </a:extLst>
          </p:cNvPr>
          <p:cNvSpPr txBox="1"/>
          <p:nvPr/>
        </p:nvSpPr>
        <p:spPr>
          <a:xfrm>
            <a:off x="1436605" y="2155772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운동 시작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3AD122-08A0-4A0F-8A64-991BB4329CEC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7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-2" y="79045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운동 시작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64B4E-B19B-4EC3-9107-5E27F46BA866}"/>
              </a:ext>
            </a:extLst>
          </p:cNvPr>
          <p:cNvSpPr txBox="1"/>
          <p:nvPr/>
        </p:nvSpPr>
        <p:spPr>
          <a:xfrm>
            <a:off x="717755" y="794914"/>
            <a:ext cx="14945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첫 화면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5612DF-1673-C165-2678-D49A1053A4D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0" y="1195025"/>
            <a:ext cx="2613765" cy="5518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EFAC82-3E86-4BF1-E7CE-B684838FE42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81" y="1195024"/>
            <a:ext cx="2613765" cy="551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355FDF-845C-EBE9-3DB4-ED8108D8FCF4}"/>
              </a:ext>
            </a:extLst>
          </p:cNvPr>
          <p:cNvSpPr txBox="1"/>
          <p:nvPr/>
        </p:nvSpPr>
        <p:spPr>
          <a:xfrm>
            <a:off x="3564200" y="809663"/>
            <a:ext cx="14945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날짜 클릭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7CAC531-2E8F-7B0F-96BB-F9545BE5964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17" y="1209773"/>
            <a:ext cx="2613765" cy="551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6D8251-ED65-A8BD-410C-C519B3CC1B36}"/>
              </a:ext>
            </a:extLst>
          </p:cNvPr>
          <p:cNvSpPr txBox="1"/>
          <p:nvPr/>
        </p:nvSpPr>
        <p:spPr>
          <a:xfrm>
            <a:off x="5604395" y="814575"/>
            <a:ext cx="261378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과거 운동 가져오기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33AE58A-3002-2846-0680-F5728B75BA7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84" y="1195023"/>
            <a:ext cx="2613765" cy="5518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45C3B2-18A4-7BF5-1B26-B75079500A38}"/>
              </a:ext>
            </a:extLst>
          </p:cNvPr>
          <p:cNvSpPr txBox="1"/>
          <p:nvPr/>
        </p:nvSpPr>
        <p:spPr>
          <a:xfrm>
            <a:off x="8283691" y="839155"/>
            <a:ext cx="261378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오늘 운동 저장 클릭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240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-2" y="79045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운동 시작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64B4E-B19B-4EC3-9107-5E27F46BA866}"/>
              </a:ext>
            </a:extLst>
          </p:cNvPr>
          <p:cNvSpPr txBox="1"/>
          <p:nvPr/>
        </p:nvSpPr>
        <p:spPr>
          <a:xfrm>
            <a:off x="609600" y="794914"/>
            <a:ext cx="2000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운동 설정 </a:t>
            </a:r>
            <a:r>
              <a:rPr lang="ko-KR" altLang="en-US" sz="2000" spc="-150" dirty="0" err="1">
                <a:solidFill>
                  <a:schemeClr val="tx2"/>
                </a:solidFill>
                <a:latin typeface="+mn-ea"/>
              </a:rPr>
              <a:t>클릭전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6D8251-ED65-A8BD-410C-C519B3CC1B36}"/>
              </a:ext>
            </a:extLst>
          </p:cNvPr>
          <p:cNvSpPr txBox="1"/>
          <p:nvPr/>
        </p:nvSpPr>
        <p:spPr>
          <a:xfrm>
            <a:off x="2972471" y="784096"/>
            <a:ext cx="261378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운동 설정 </a:t>
            </a:r>
            <a:r>
              <a:rPr lang="ko-KR" altLang="en-US" sz="2000" spc="-150" dirty="0" err="1">
                <a:solidFill>
                  <a:schemeClr val="tx2"/>
                </a:solidFill>
                <a:latin typeface="+mn-ea"/>
              </a:rPr>
              <a:t>클릭후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45C3B2-18A4-7BF5-1B26-B75079500A38}"/>
              </a:ext>
            </a:extLst>
          </p:cNvPr>
          <p:cNvSpPr txBox="1"/>
          <p:nvPr/>
        </p:nvSpPr>
        <p:spPr>
          <a:xfrm>
            <a:off x="5763943" y="784096"/>
            <a:ext cx="261378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운동 시작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F9526-DDEF-BFEF-BF48-F9716F15A1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3" y="1209773"/>
            <a:ext cx="2613600" cy="5518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ABC919-5AA3-301A-6B8E-715F9C5CA04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76" y="1209423"/>
            <a:ext cx="2613765" cy="5518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FAD38B-C8B8-D62E-88DF-71F90C6A0B5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539" y="1195024"/>
            <a:ext cx="2613765" cy="5518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693153C-4120-9EB0-FF42-72B61D49D0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30" y="1209423"/>
            <a:ext cx="2613765" cy="5518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176FF9-8C55-4EFB-F51A-CF2A8CC41E3F}"/>
              </a:ext>
            </a:extLst>
          </p:cNvPr>
          <p:cNvSpPr txBox="1"/>
          <p:nvPr/>
        </p:nvSpPr>
        <p:spPr>
          <a:xfrm>
            <a:off x="8620218" y="818509"/>
            <a:ext cx="261378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타이머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95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-2" y="79045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운동 시작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64B4E-B19B-4EC3-9107-5E27F46BA866}"/>
              </a:ext>
            </a:extLst>
          </p:cNvPr>
          <p:cNvSpPr txBox="1"/>
          <p:nvPr/>
        </p:nvSpPr>
        <p:spPr>
          <a:xfrm>
            <a:off x="3313471" y="731689"/>
            <a:ext cx="2000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운동 삭제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9800" y="2783551"/>
            <a:ext cx="1605001" cy="1605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6D8251-ED65-A8BD-410C-C519B3CC1B36}"/>
              </a:ext>
            </a:extLst>
          </p:cNvPr>
          <p:cNvSpPr txBox="1"/>
          <p:nvPr/>
        </p:nvSpPr>
        <p:spPr>
          <a:xfrm>
            <a:off x="5676342" y="720871"/>
            <a:ext cx="261378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운동 종료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DDD9E9-075B-39AF-3389-953D9C26F4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29" y="1131850"/>
            <a:ext cx="2613765" cy="551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5967CC-7910-EE4F-D46D-08E52EB2F1D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48" y="1120981"/>
            <a:ext cx="2613765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8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C0FF64-8C51-44E6-B574-248858D8FA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"/>
            <a:ext cx="12192000" cy="68575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3A6054-1C45-4A75-BAF4-46BB87198D2C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C8EE4-B393-4BDF-97A3-831098B837CB}"/>
              </a:ext>
            </a:extLst>
          </p:cNvPr>
          <p:cNvSpPr txBox="1"/>
          <p:nvPr/>
        </p:nvSpPr>
        <p:spPr>
          <a:xfrm>
            <a:off x="1436605" y="1694107"/>
            <a:ext cx="108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2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89A6D-4695-473A-829C-29CF8D4201BE}"/>
              </a:ext>
            </a:extLst>
          </p:cNvPr>
          <p:cNvSpPr txBox="1"/>
          <p:nvPr/>
        </p:nvSpPr>
        <p:spPr>
          <a:xfrm>
            <a:off x="1436605" y="2155772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식단 정리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B3BBB2-3B0E-4407-9352-1EB6B2733841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14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79045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식단 정리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96254F-2B76-B05D-D82E-7C0D52D1DB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7" y="1204097"/>
            <a:ext cx="2613765" cy="551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B7C606-CA9F-DC78-AC17-7C22BE3188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51" y="1204097"/>
            <a:ext cx="2613765" cy="55188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9060607-1378-7DDC-341C-0D0FB7E74A0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19" y="1204097"/>
            <a:ext cx="2613765" cy="55188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4606FE6-EA11-ABE9-EB3C-D66F8D50513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83" y="1204097"/>
            <a:ext cx="2613765" cy="5518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D26F74C-F66B-4117-6903-18C1C6B12DEB}"/>
              </a:ext>
            </a:extLst>
          </p:cNvPr>
          <p:cNvSpPr txBox="1"/>
          <p:nvPr/>
        </p:nvSpPr>
        <p:spPr>
          <a:xfrm>
            <a:off x="766917" y="794914"/>
            <a:ext cx="2000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식단정리화면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58002-8205-511E-0089-152B6C9089D2}"/>
              </a:ext>
            </a:extLst>
          </p:cNvPr>
          <p:cNvSpPr txBox="1"/>
          <p:nvPr/>
        </p:nvSpPr>
        <p:spPr>
          <a:xfrm>
            <a:off x="3411801" y="794914"/>
            <a:ext cx="2000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식단구성화면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A2AE48-A7E7-2383-E716-D4E610F5BC0C}"/>
              </a:ext>
            </a:extLst>
          </p:cNvPr>
          <p:cNvSpPr txBox="1"/>
          <p:nvPr/>
        </p:nvSpPr>
        <p:spPr>
          <a:xfrm>
            <a:off x="6095998" y="794914"/>
            <a:ext cx="2000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식단 </a:t>
            </a:r>
            <a:r>
              <a:rPr lang="en-US" altLang="ko-KR" sz="2000" spc="-150" dirty="0">
                <a:solidFill>
                  <a:schemeClr val="tx2"/>
                </a:solidFill>
                <a:latin typeface="+mn-ea"/>
              </a:rPr>
              <a:t>g </a:t>
            </a:r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입력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8DE3BE-34B6-189D-C8CC-4C564237F014}"/>
              </a:ext>
            </a:extLst>
          </p:cNvPr>
          <p:cNvSpPr txBox="1"/>
          <p:nvPr/>
        </p:nvSpPr>
        <p:spPr>
          <a:xfrm>
            <a:off x="8908057" y="794914"/>
            <a:ext cx="2000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나의 칼로리 계산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830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79045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식단 정리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6F74C-F66B-4117-6903-18C1C6B12DEB}"/>
              </a:ext>
            </a:extLst>
          </p:cNvPr>
          <p:cNvSpPr txBox="1"/>
          <p:nvPr/>
        </p:nvSpPr>
        <p:spPr>
          <a:xfrm>
            <a:off x="3260557" y="790456"/>
            <a:ext cx="2000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아래에 저장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E8632-AEE2-AFEA-C1CD-BBB6B0776B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199" y="1195024"/>
            <a:ext cx="2613765" cy="551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52BB7B-CB8B-9820-179F-89A5BA4834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110" y="1195024"/>
            <a:ext cx="2613765" cy="551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AD227C-ED61-BA91-3373-A9AE7D940D17}"/>
              </a:ext>
            </a:extLst>
          </p:cNvPr>
          <p:cNvSpPr txBox="1"/>
          <p:nvPr/>
        </p:nvSpPr>
        <p:spPr>
          <a:xfrm>
            <a:off x="6097168" y="795373"/>
            <a:ext cx="2000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식단 저장</a:t>
            </a:r>
            <a:endParaRPr lang="en-US" altLang="ko-KR" sz="20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99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P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7054"/>
      </a:accent1>
      <a:accent2>
        <a:srgbClr val="FEC434"/>
      </a:accent2>
      <a:accent3>
        <a:srgbClr val="DA87FF"/>
      </a:accent3>
      <a:accent4>
        <a:srgbClr val="FF9CD3"/>
      </a:accent4>
      <a:accent5>
        <a:srgbClr val="F25F7D"/>
      </a:accent5>
      <a:accent6>
        <a:srgbClr val="C03586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110</Words>
  <Application>Microsoft Office PowerPoint</Application>
  <PresentationFormat>와이드스크린</PresentationFormat>
  <Paragraphs>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 Bold</vt:lpstr>
      <vt:lpstr>나눔스퀘어 Light</vt:lpstr>
      <vt:lpstr>맑은 고딕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821024259047</cp:lastModifiedBy>
  <cp:revision>30</cp:revision>
  <dcterms:created xsi:type="dcterms:W3CDTF">2020-09-14T00:48:43Z</dcterms:created>
  <dcterms:modified xsi:type="dcterms:W3CDTF">2022-12-08T00:13:18Z</dcterms:modified>
</cp:coreProperties>
</file>