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4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3B9147-662E-4645-B463-E9B883D4C3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26DB5E-153F-4E3D-91C5-E2D5EC6BDC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43DE72-543B-4A0F-A380-677CBF5F0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7097-83DB-4BF1-85E6-E7B13387C0F6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DD5351-9499-46EB-851F-A64EB727B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C314B3-EEFC-4CE1-8560-8A3175D45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A813-E8B4-41FB-9AF8-BF4D482636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609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015EE4-C3F7-4220-9C38-D34EF69EF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4341E1-7A50-43F0-9A5E-FF70A92F5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F0E93C-BA4C-42A8-842F-90D89BEA7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7097-83DB-4BF1-85E6-E7B13387C0F6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FFAD06-EC4E-4B48-85FE-C59E14E9C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9BE3B6-0F9D-49AA-8C5C-1DE6BDC67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A813-E8B4-41FB-9AF8-BF4D482636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458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58F9FE5-573B-4B9F-8D51-B685C92AB6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BC4C4D-5873-46FD-B574-03FF504058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EA7557-EB58-4DF2-BCD5-2C8267829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7097-83DB-4BF1-85E6-E7B13387C0F6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56338A-7E31-4190-B01E-32AF654D8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7B1311-B78D-4501-A5AE-C44B05013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A813-E8B4-41FB-9AF8-BF4D482636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114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24CD4-AB26-4503-BAA6-F65E4B627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9DD349-0D78-4719-879D-607310829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6FF24B-8D76-4A87-BEBC-11ED9894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7097-83DB-4BF1-85E6-E7B13387C0F6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D47DBA-72CF-4B44-A60C-623F19F44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440A49-0238-4822-9B70-88D7BF785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A813-E8B4-41FB-9AF8-BF4D482636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808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CEB5F9-EE1B-4635-999D-E948B96CB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DF9368-E67D-4959-9A04-08A8F897C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A43E85-27CD-4B6C-ABB7-2BCF7DE90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7097-83DB-4BF1-85E6-E7B13387C0F6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9DE8A7-0E3D-4E88-B63F-660A41B97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ACF02A-C9F2-4DB5-81A4-B9F77BA30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A813-E8B4-41FB-9AF8-BF4D482636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866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4ACC7-2E22-4BD1-B1A6-BB920D893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50B4AA-1241-490F-BC3D-2A4022DEF2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9C8449-6AE7-43FD-BAA5-C8ED01FF3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A25B88-5B5C-410A-8FFA-51AF053C5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7097-83DB-4BF1-85E6-E7B13387C0F6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FFC317-533B-407C-8C73-17C6C8CE2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2948BB-1DA0-4264-8F34-498816A4F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A813-E8B4-41FB-9AF8-BF4D482636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963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7895AF-0BB1-48BA-8BBC-32F6D1792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F4E02E-A1E7-48A8-8449-B82F614B1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B62594-74FC-427B-8EDB-7923AFFC1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40741F-A8A9-4819-977C-43EDAAB3D6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0971C17-F4F2-4C16-8E48-C9F298EB19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F4FCD29-A11D-4FD1-BB3D-C8C825DE7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7097-83DB-4BF1-85E6-E7B13387C0F6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5F7DF82-3B7D-4D5B-952D-AE81FD02D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B0311AE-EC59-468C-8E8E-186A6E380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A813-E8B4-41FB-9AF8-BF4D482636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100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447729-37B6-495F-94CC-8EAB56DD4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551784-030C-4E82-A716-E11D20109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7097-83DB-4BF1-85E6-E7B13387C0F6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6E284F0-42E3-44FA-A827-864E79650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522CCE-586E-4265-ABD5-333B88F4A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A813-E8B4-41FB-9AF8-BF4D482636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94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4C0A095-53F9-49F6-BFA4-37C05DE0F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7097-83DB-4BF1-85E6-E7B13387C0F6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5F3DBAF-B7B6-43A3-AF19-C952956B7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7EAAF1-ACB7-48A2-9700-2BCAB648C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A813-E8B4-41FB-9AF8-BF4D482636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32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B21B58-6F07-4197-9FB0-A8952FC59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A44388-AA42-4101-B199-A1F5A833B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AA2230-1CAA-455F-91F9-06DEE3AAC0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86E6B2-8EE7-459C-9482-8CF049072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7097-83DB-4BF1-85E6-E7B13387C0F6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82E1F6-E8D1-41B0-8320-5FA91F48D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E09394-1444-4EF4-BE2F-6DE43566E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A813-E8B4-41FB-9AF8-BF4D482636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65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B86AD-3C11-4BFF-9878-5B467D9F3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E375065-60B6-4F89-A895-57895B03AA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201FC8-37B3-4ED0-A81A-36B74386C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6A9A4F-C2D5-4B14-A87F-92C153EE5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7097-83DB-4BF1-85E6-E7B13387C0F6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CF8711-7025-461E-BBD3-7ED2E2B3A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D709E0-04C9-4DD7-8521-19767EAF6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A813-E8B4-41FB-9AF8-BF4D482636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300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66D082F-4F75-4131-9818-D272C4F96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57E929-622C-4DDE-BF65-1419B106A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0A1C48-8985-41F3-974A-50AAF0817E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77097-83DB-4BF1-85E6-E7B13387C0F6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32E26D-2830-4A8B-8CD8-9344E7D535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DEE71C-A39E-4183-B561-5C655711BF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AA813-E8B4-41FB-9AF8-BF4D482636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057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E8BF67-FC95-401A-8A1D-B3D35E5329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스택 문제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63C064-9D67-4AB4-A12E-399570892E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21720903 </a:t>
            </a:r>
            <a:r>
              <a:rPr lang="ko-KR" altLang="en-US" dirty="0" err="1"/>
              <a:t>조태식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1229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CB7B53-05E7-4035-8ADB-BEE330BE9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분석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84A1FC-A2EB-4BD1-9090-6B0F6B783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어떻게 하면 합이 최소가 되게  할 수 있을까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Stack</a:t>
            </a:r>
            <a:r>
              <a:rPr lang="ko-KR" altLang="en-US" dirty="0"/>
              <a:t>이므로 뒤에서부터 넣거나 뒤에서부터 </a:t>
            </a:r>
            <a:r>
              <a:rPr lang="ko-KR" altLang="en-US" dirty="0" err="1"/>
              <a:t>빼야한다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호출만을 통해 접근 가능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0453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D1CAA7-8DDF-4513-ACFF-F34000E6D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알고리즘 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92AE5A-A8DB-41AC-BB17-1D4D14B6C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207449"/>
          </a:xfrm>
        </p:spPr>
        <p:txBody>
          <a:bodyPr>
            <a:norm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의 제곱으로 분할을 한다</a:t>
            </a:r>
            <a:r>
              <a:rPr lang="en-US" altLang="ko-KR" dirty="0"/>
              <a:t>(</a:t>
            </a:r>
            <a:r>
              <a:rPr lang="ko-KR" altLang="en-US" dirty="0"/>
              <a:t>큰가 </a:t>
            </a:r>
            <a:r>
              <a:rPr lang="ko-KR" altLang="en-US" dirty="0" err="1"/>
              <a:t>안큰가</a:t>
            </a:r>
            <a:r>
              <a:rPr lang="en-US" altLang="ko-KR" dirty="0"/>
              <a:t>?)</a:t>
            </a:r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C4DBAE99-4731-42C5-ACAF-276D073D0CCB}"/>
              </a:ext>
            </a:extLst>
          </p:cNvPr>
          <p:cNvSpPr txBox="1">
            <a:spLocks/>
          </p:cNvSpPr>
          <p:nvPr/>
        </p:nvSpPr>
        <p:spPr>
          <a:xfrm>
            <a:off x="838200" y="3996818"/>
            <a:ext cx="10515600" cy="2036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altLang="ko-KR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80466FE-C006-423B-B2D6-9FF136D3E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547" y="3997454"/>
            <a:ext cx="17726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E6B6EC25-4C4F-4B77-9F48-5BA831AB9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6722" y="399745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42DF4044-ACEB-4051-8E05-BFF282599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1663" y="399745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F40018-3A8D-47FF-944B-B55629609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695" y="2410854"/>
            <a:ext cx="5763022" cy="432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912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D1CAA7-8DDF-4513-ACFF-F34000E6D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알고리즘 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92AE5A-A8DB-41AC-BB17-1D4D14B6C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207449"/>
          </a:xfrm>
        </p:spPr>
        <p:txBody>
          <a:bodyPr>
            <a:normAutofit/>
          </a:bodyPr>
          <a:lstStyle/>
          <a:p>
            <a:r>
              <a:rPr lang="ko-KR" altLang="en-US" dirty="0"/>
              <a:t>앞서 분할하면 숫자의 크기에 따라 각 스택이 정렬이 되므로</a:t>
            </a:r>
            <a:r>
              <a:rPr lang="en-US" altLang="ko-KR" dirty="0"/>
              <a:t>, </a:t>
            </a:r>
            <a:r>
              <a:rPr lang="ko-KR" altLang="en-US" dirty="0"/>
              <a:t>더 큰 분할에 숫자를 이어 붙인다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C4DBAE99-4731-42C5-ACAF-276D073D0CCB}"/>
              </a:ext>
            </a:extLst>
          </p:cNvPr>
          <p:cNvSpPr txBox="1">
            <a:spLocks/>
          </p:cNvSpPr>
          <p:nvPr/>
        </p:nvSpPr>
        <p:spPr>
          <a:xfrm>
            <a:off x="838200" y="3996818"/>
            <a:ext cx="10515600" cy="2036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altLang="ko-KR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80466FE-C006-423B-B2D6-9FF136D3E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547" y="3997454"/>
            <a:ext cx="17726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E6B6EC25-4C4F-4B77-9F48-5BA831AB9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6722" y="399745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42DF4044-ACEB-4051-8E05-BFF282599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1663" y="399745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202E37B-CE28-4D13-8954-B7D3611CE1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793" y="2391323"/>
            <a:ext cx="4892616" cy="366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990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374F23-CACA-42B7-85F1-BED943332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477" y="2291201"/>
            <a:ext cx="10515600" cy="1325563"/>
          </a:xfrm>
        </p:spPr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4457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59</Words>
  <Application>Microsoft Office PowerPoint</Application>
  <PresentationFormat>와이드스크린</PresentationFormat>
  <Paragraphs>35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스택 문제</vt:lpstr>
      <vt:lpstr>문제 분석 </vt:lpstr>
      <vt:lpstr>알고리즘 설계</vt:lpstr>
      <vt:lpstr>알고리즘 설계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스쿨존 문제</dc:title>
  <dc:creator>821024259047</dc:creator>
  <cp:lastModifiedBy>821024259047</cp:lastModifiedBy>
  <cp:revision>15</cp:revision>
  <dcterms:created xsi:type="dcterms:W3CDTF">2022-03-27T05:28:21Z</dcterms:created>
  <dcterms:modified xsi:type="dcterms:W3CDTF">2022-04-24T14:54:40Z</dcterms:modified>
</cp:coreProperties>
</file>