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68" r:id="rId6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66" d="100"/>
          <a:sy n="66" d="100"/>
        </p:scale>
        <p:origin x="100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Estruturas Condicionais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If e else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 que é e como utilizer o If:</a:t>
            </a:r>
            <a:endParaRPr lang="en-US" dirty="0"/>
          </a:p>
        </p:txBody>
      </p:sp>
      <p:sp>
        <p:nvSpPr>
          <p:cNvPr id="5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r>
              <a:rPr lang="pt-BR" dirty="0"/>
              <a:t>Em Java, o "if" é uma ferramenta que ajuda o programa a tomar decisões. Você pode usá-lo para executar um bloco de código apenas se uma condição específica for verdadeira. Se a condição for verdadeira, o código dentro das chaves após o "if" será executado. Se não for verdadeira, você pode fornecer um caminho alternativo usando "else". Por exemplo: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</TotalTime>
  <Words>86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Tecnologia 16x9</vt:lpstr>
      <vt:lpstr>Estruturas Condicionais</vt:lpstr>
      <vt:lpstr>O que é e como utilizer o If: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Condicionais</dc:title>
  <dc:creator>user</dc:creator>
  <cp:lastModifiedBy>user</cp:lastModifiedBy>
  <cp:revision>1</cp:revision>
  <dcterms:created xsi:type="dcterms:W3CDTF">2023-09-19T00:20:35Z</dcterms:created>
  <dcterms:modified xsi:type="dcterms:W3CDTF">2023-09-19T00:22:37Z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