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2" d="100"/>
          <a:sy n="92" d="100"/>
        </p:scale>
        <p:origin x="-6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1"/>
  <c:chart>
    <c:autoTitleDeleted val="1"/>
    <c:plotArea>
      <c:layout>
        <c:manualLayout>
          <c:layoutTarget val="inner"/>
          <c:xMode val="edge"/>
          <c:yMode val="edge"/>
          <c:x val="3.968253968253968E-2"/>
          <c:y val="6.8100358422939072E-2"/>
          <c:w val="0.95634920634920639"/>
          <c:h val="0.92114695340501795"/>
        </c:manualLayout>
      </c:layout>
      <c:barChart>
        <c:barDir val="col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53711872"/>
        <c:axId val="201993024"/>
      </c:barChart>
      <c:catAx>
        <c:axId val="53711872"/>
        <c:scaling>
          <c:orientation val="minMax"/>
        </c:scaling>
        <c:delete val="1"/>
        <c:axPos val="b"/>
        <c:majorTickMark val="none"/>
        <c:minorTickMark val="cross"/>
        <c:tickLblPos val="nextTo"/>
        <c:crossAx val="201993024"/>
        <c:crosses val="autoZero"/>
        <c:auto val="1"/>
        <c:lblAlgn val="ctr"/>
        <c:lblOffset val="100"/>
        <c:noMultiLvlLbl val="1"/>
      </c:catAx>
      <c:valAx>
        <c:axId val="201993024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53711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97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11/04/2020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A6D8EC"/>
            </a:gs>
            <a:gs pos="0">
              <a:schemeClr val="accent1">
                <a:tint val="66000"/>
                <a:satMod val="160000"/>
              </a:schemeClr>
            </a:gs>
            <a:gs pos="47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763688" y="1419622"/>
            <a:ext cx="5832648" cy="1944216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30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 futuro de la lectura, al  alcance de tus manos:</a:t>
            </a:r>
            <a:r>
              <a:rPr lang="es-ES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ES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2800" b="1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ES" sz="2800" b="1" u="sng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BOOKFLIX</a:t>
            </a:r>
            <a:endParaRPr lang="es-ES" sz="2800" b="1" u="sng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MVM S.R.L Company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1042" y="46209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Proyecto: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BookFlix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000" b="1" dirty="0" smtClean="0">
                <a:latin typeface="Times New Roman" pitchFamily="18" charset="0"/>
                <a:cs typeface="Times New Roman" pitchFamily="18" charset="0"/>
              </a:rPr>
              <a:t>Ideas innovadoras</a:t>
            </a:r>
            <a:endParaRPr lang="es-E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1723255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La nueva red social permite a los usuarios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una forma de lectura rápida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y sencilla, solo a unos pocos clics de dicho objetivo.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1939281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Su objetivo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principal es brindarle a los usuarios un espacio de lectura en forma digital, a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traves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de los 14.087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titulos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disponibles que ofrece dicho sistema.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" y="2887170"/>
            <a:ext cx="2592288" cy="1899231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9822"/>
            <a:ext cx="2088232" cy="1691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000" b="1" dirty="0">
                <a:latin typeface="Times New Roman" pitchFamily="18" charset="0"/>
                <a:cs typeface="Times New Roman" pitchFamily="18" charset="0"/>
              </a:rPr>
              <a:t>Ventajas de </a:t>
            </a:r>
            <a:r>
              <a:rPr lang="es-ES" sz="3000" b="1" dirty="0" smtClean="0">
                <a:latin typeface="Times New Roman" pitchFamily="18" charset="0"/>
                <a:cs typeface="Times New Roman" pitchFamily="18" charset="0"/>
              </a:rPr>
              <a:t>Bookflix</a:t>
            </a:r>
            <a:endParaRPr lang="es-E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3886200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s-ES" sz="2000" dirty="0" smtClean="0">
                <a:latin typeface="Arial" pitchFamily="34" charset="0"/>
                <a:cs typeface="Arial" pitchFamily="34" charset="0"/>
              </a:rPr>
              <a:t>De fácil alcance y acceso.</a:t>
            </a:r>
          </a:p>
          <a:p>
            <a:pPr marL="274320" lvl="1"/>
            <a:r>
              <a:rPr lang="es-ES" sz="2000" dirty="0" smtClean="0">
                <a:latin typeface="Arial" pitchFamily="34" charset="0"/>
                <a:cs typeface="Arial" pitchFamily="34" charset="0"/>
              </a:rPr>
              <a:t>A un bajo costo.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274320" lvl="1"/>
            <a:r>
              <a:rPr lang="es-ES" sz="2000" dirty="0" smtClean="0">
                <a:latin typeface="Arial" pitchFamily="34" charset="0"/>
                <a:cs typeface="Arial" pitchFamily="34" charset="0"/>
              </a:rPr>
              <a:t>Dirigido a todo tipo de publico.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737023"/>
            <a:ext cx="3886200" cy="2499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3818384" cy="856456"/>
          </a:xfrm>
        </p:spPr>
        <p:txBody>
          <a:bodyPr anchor="b">
            <a:normAutofit/>
          </a:bodyPr>
          <a:lstStyle>
            <a:extLst/>
          </a:lstStyle>
          <a:p>
            <a:r>
              <a:rPr lang="es-ES" sz="3000" b="1" dirty="0" smtClean="0">
                <a:latin typeface="Times New Roman" pitchFamily="18" charset="0"/>
                <a:cs typeface="Times New Roman" pitchFamily="18" charset="0"/>
              </a:rPr>
              <a:t>Creación </a:t>
            </a:r>
            <a:r>
              <a:rPr lang="es-ES" sz="3000" b="1" dirty="0" smtClean="0">
                <a:latin typeface="Times New Roman" pitchFamily="18" charset="0"/>
                <a:cs typeface="Times New Roman" pitchFamily="18" charset="0"/>
              </a:rPr>
              <a:t>del proyecto</a:t>
            </a:r>
            <a:endParaRPr lang="es-E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79511" y="1419621"/>
            <a:ext cx="4035983" cy="2304257"/>
          </a:xfrm>
          <a:solidFill>
            <a:schemeClr val="bg1">
              <a:alpha val="36000"/>
            </a:schemeClr>
          </a:solidFill>
          <a:ln>
            <a:noFill/>
          </a:ln>
        </p:spPr>
        <p:txBody>
          <a:bodyPr>
            <a:noAutofit/>
          </a:bodyPr>
          <a:lstStyle>
            <a:extLst/>
          </a:lstStyle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Expertos desarrolladores, concluyeron en la creación de esta herramienta resolutiva. Haciendo hincapié en el descontento que los amantes de la lectura presentaban por no tener un medio de fácil acceso 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 eficaz para el acceso a ella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5891715"/>
              </p:ext>
            </p:extLst>
          </p:nvPr>
        </p:nvGraphicFramePr>
        <p:xfrm>
          <a:off x="8172400" y="3579862"/>
          <a:ext cx="734616" cy="48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4860032" y="1491630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Por eso fue que , basándose en la información recabada a través de los medios convencionales como, entrevistas, cuestionarios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sistemas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similares,etcetera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El equipo de desarrollo concluyo en tener la solución para dicho problema.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27693"/>
            <a:ext cx="1911005" cy="1170681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27694"/>
            <a:ext cx="2167310" cy="1178792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19582"/>
            <a:ext cx="2160240" cy="117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 idx="4294967295"/>
          </p:nvPr>
        </p:nvSpPr>
        <p:spPr>
          <a:xfrm>
            <a:off x="611560" y="339502"/>
            <a:ext cx="7620000" cy="742950"/>
          </a:xfrm>
        </p:spPr>
        <p:txBody>
          <a:bodyPr>
            <a:noAutofit/>
          </a:bodyPr>
          <a:lstStyle>
            <a:extLst/>
          </a:lstStyle>
          <a:p>
            <a:r>
              <a:rPr lang="es-E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¿Dudas o preguntas?</a:t>
            </a:r>
            <a:endParaRPr lang="es-ES" sz="3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2919" y="1742780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 Cuales son los dispositivos en los que estará disponible?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01750" y="3106007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¿Formas de pago?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1750" y="2403213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¿Cómo se accede a la herramienta?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088" y="3793650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¿Funcionalidades especificas?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92088" y="4443958"/>
            <a:ext cx="80648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¿Mas dudas o preguntas?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218</Words>
  <Application>Microsoft Office PowerPoint</Application>
  <PresentationFormat>Presentación en pantalla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Presentación de la pantalla panorámica</vt:lpstr>
      <vt:lpstr>El futuro de la lectura, al  alcance de tus manos:  BOOKFLIX</vt:lpstr>
      <vt:lpstr>Ideas innovadoras</vt:lpstr>
      <vt:lpstr>Ventajas de Bookflix</vt:lpstr>
      <vt:lpstr>Creación del proyecto</vt:lpstr>
      <vt:lpstr>¿Dudas o 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2020-04-11T14:02:06Z</dcterms:created>
  <dcterms:modified xsi:type="dcterms:W3CDTF">2020-04-11T16:17:41Z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