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7" roundtripDataSignature="AMtx7mhLmb3PpgGqBVjDHwzl1bGiB6Bt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1" name="Google Shape;5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2" name="Google Shape;5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p:nvPr>
            <p:ph idx="2" type="pic"/>
          </p:nvPr>
        </p:nvSpPr>
        <p:spPr>
          <a:xfrm>
            <a:off x="5183188" y="987425"/>
            <a:ext cx="6172200" cy="4873625"/>
          </a:xfrm>
          <a:prstGeom prst="rect">
            <a:avLst/>
          </a:prstGeom>
          <a:noFill/>
          <a:ln>
            <a:noFill/>
          </a:ln>
        </p:spPr>
      </p:sp>
      <p:sp>
        <p:nvSpPr>
          <p:cNvPr id="58" name="Google Shape;5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T"/>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PT"/>
              <a:t>Data Quality</a:t>
            </a:r>
            <a:endParaRPr/>
          </a:p>
        </p:txBody>
      </p:sp>
      <p:sp>
        <p:nvSpPr>
          <p:cNvPr id="79" name="Google Shape;79;p3"/>
          <p:cNvSpPr txBox="1"/>
          <p:nvPr>
            <p:ph idx="1" type="body"/>
          </p:nvPr>
        </p:nvSpPr>
        <p:spPr>
          <a:xfrm>
            <a:off x="838200" y="1690700"/>
            <a:ext cx="10515600" cy="4351200"/>
          </a:xfrm>
          <a:prstGeom prst="rect">
            <a:avLst/>
          </a:prstGeom>
          <a:noFill/>
          <a:ln>
            <a:noFill/>
          </a:ln>
        </p:spPr>
        <p:txBody>
          <a:bodyPr anchorCtr="0" anchor="t" bIns="45700" lIns="91425" spcFirstLastPara="1" rIns="91425" wrap="square" tIns="45700">
            <a:normAutofit lnSpcReduction="10000"/>
          </a:bodyPr>
          <a:lstStyle/>
          <a:p>
            <a:pPr indent="-50800" lvl="0" marL="228600" rtl="0" algn="l">
              <a:spcBef>
                <a:spcPts val="0"/>
              </a:spcBef>
              <a:spcAft>
                <a:spcPts val="0"/>
              </a:spcAft>
              <a:buClr>
                <a:schemeClr val="dk1"/>
              </a:buClr>
              <a:buSzPts val="2800"/>
              <a:buFont typeface="Arial"/>
              <a:buNone/>
            </a:pPr>
            <a:r>
              <a:rPr lang="en-PT" sz="2000">
                <a:solidFill>
                  <a:srgbClr val="19C503"/>
                </a:solidFill>
              </a:rPr>
              <a:t>In order to qualify for the Data Quality Award you must send us this slide with the answer to the two questions.</a:t>
            </a:r>
            <a:endParaRPr sz="2000">
              <a:solidFill>
                <a:srgbClr val="19C503"/>
              </a:solidFill>
            </a:endParaRPr>
          </a:p>
          <a:p>
            <a:pPr indent="0" lvl="0" marL="177800" rtl="0" algn="l">
              <a:spcBef>
                <a:spcPts val="0"/>
              </a:spcBef>
              <a:spcAft>
                <a:spcPts val="0"/>
              </a:spcAft>
              <a:buClr>
                <a:schemeClr val="dk1"/>
              </a:buClr>
              <a:buSzPts val="2800"/>
              <a:buFont typeface="Arial"/>
              <a:buNone/>
            </a:pPr>
            <a:r>
              <a:t/>
            </a:r>
            <a:endParaRPr sz="2000">
              <a:solidFill>
                <a:srgbClr val="19C503"/>
              </a:solidFill>
            </a:endParaRPr>
          </a:p>
          <a:p>
            <a:pPr indent="-50800" lvl="0" marL="228600" rtl="0" algn="l">
              <a:spcBef>
                <a:spcPts val="0"/>
              </a:spcBef>
              <a:spcAft>
                <a:spcPts val="0"/>
              </a:spcAft>
              <a:buClr>
                <a:schemeClr val="dk1"/>
              </a:buClr>
              <a:buSzPts val="2800"/>
              <a:buFont typeface="Arial"/>
              <a:buNone/>
            </a:pPr>
            <a:r>
              <a:rPr lang="en-PT" sz="2000">
                <a:solidFill>
                  <a:srgbClr val="19C503"/>
                </a:solidFill>
              </a:rPr>
              <a:t>You can only do one slide for this award and these topics. For that, delete this green text and write your answers to the questions. And please limit your text to 100 words per answer for each question.</a:t>
            </a:r>
            <a:endParaRPr/>
          </a:p>
          <a:p>
            <a:pPr indent="-50800" lvl="0" marL="228600" rtl="0" algn="l">
              <a:lnSpc>
                <a:spcPct val="90000"/>
              </a:lnSpc>
              <a:spcBef>
                <a:spcPts val="0"/>
              </a:spcBef>
              <a:spcAft>
                <a:spcPts val="0"/>
              </a:spcAft>
              <a:buSzPts val="2800"/>
              <a:buNone/>
            </a:pPr>
            <a:r>
              <a:t/>
            </a:r>
            <a:endParaRPr/>
          </a:p>
          <a:p>
            <a:pPr indent="-50800" lvl="0" marL="228600" rtl="0" algn="l">
              <a:lnSpc>
                <a:spcPct val="90000"/>
              </a:lnSpc>
              <a:spcBef>
                <a:spcPts val="0"/>
              </a:spcBef>
              <a:spcAft>
                <a:spcPts val="0"/>
              </a:spcAft>
              <a:buSzPts val="2800"/>
              <a:buNone/>
            </a:pPr>
            <a:r>
              <a:rPr lang="en-PT" sz="2500"/>
              <a:t>What external (not provided by Associação Porto Digital) resources were used and why are they relevant?</a:t>
            </a:r>
            <a:endParaRPr sz="2500"/>
          </a:p>
          <a:p>
            <a:pPr indent="-50800" lvl="0" marL="228600" rtl="0" algn="l">
              <a:lnSpc>
                <a:spcPct val="90000"/>
              </a:lnSpc>
              <a:spcBef>
                <a:spcPts val="0"/>
              </a:spcBef>
              <a:spcAft>
                <a:spcPts val="0"/>
              </a:spcAft>
              <a:buSzPts val="2800"/>
              <a:buNone/>
            </a:pPr>
            <a:r>
              <a:t/>
            </a:r>
            <a:endParaRPr sz="1700">
              <a:solidFill>
                <a:srgbClr val="19C503"/>
              </a:solidFill>
            </a:endParaRPr>
          </a:p>
          <a:p>
            <a:pPr indent="-50800" lvl="0" marL="228600" rtl="0" algn="l">
              <a:spcBef>
                <a:spcPts val="0"/>
              </a:spcBef>
              <a:spcAft>
                <a:spcPts val="0"/>
              </a:spcAft>
              <a:buClr>
                <a:schemeClr val="dk1"/>
              </a:buClr>
              <a:buSzPts val="2800"/>
              <a:buFont typeface="Arial"/>
              <a:buNone/>
            </a:pPr>
            <a:r>
              <a:t/>
            </a:r>
            <a:endParaRPr sz="1700"/>
          </a:p>
          <a:p>
            <a:pPr indent="-50800" lvl="0" marL="228600" rtl="0" algn="l">
              <a:lnSpc>
                <a:spcPct val="90000"/>
              </a:lnSpc>
              <a:spcBef>
                <a:spcPts val="0"/>
              </a:spcBef>
              <a:spcAft>
                <a:spcPts val="0"/>
              </a:spcAft>
              <a:buSzPts val="2800"/>
              <a:buNone/>
            </a:pPr>
            <a:r>
              <a:t/>
            </a:r>
            <a:endParaRPr sz="1700"/>
          </a:p>
          <a:p>
            <a:pPr indent="-50800" lvl="0" marL="228600" rtl="0" algn="l">
              <a:lnSpc>
                <a:spcPct val="90000"/>
              </a:lnSpc>
              <a:spcBef>
                <a:spcPts val="0"/>
              </a:spcBef>
              <a:spcAft>
                <a:spcPts val="0"/>
              </a:spcAft>
              <a:buSzPts val="2800"/>
              <a:buNone/>
            </a:pPr>
            <a:r>
              <a:rPr lang="en-PT" sz="2500"/>
              <a:t>What can be done to improve the data provided by the city?</a:t>
            </a:r>
            <a:endParaRPr sz="1700">
              <a:solidFill>
                <a:srgbClr val="19C503"/>
              </a:solidFill>
            </a:endParaRPr>
          </a:p>
          <a:p>
            <a:pPr indent="-50800" lvl="0" marL="228600" rtl="0" algn="l">
              <a:lnSpc>
                <a:spcPct val="90000"/>
              </a:lnSpc>
              <a:spcBef>
                <a:spcPts val="0"/>
              </a:spcBef>
              <a:spcAft>
                <a:spcPts val="0"/>
              </a:spcAft>
              <a:buSzPts val="2800"/>
              <a:buNone/>
            </a:pPr>
            <a:r>
              <a:t/>
            </a:r>
            <a:endParaRPr sz="1700">
              <a:solidFill>
                <a:srgbClr val="19C503"/>
              </a:solidFill>
            </a:endParaRPr>
          </a:p>
          <a:p>
            <a:pPr indent="-50800" lvl="0" marL="228600" rtl="0" algn="l">
              <a:lnSpc>
                <a:spcPct val="90000"/>
              </a:lnSpc>
              <a:spcBef>
                <a:spcPts val="0"/>
              </a:spcBef>
              <a:spcAft>
                <a:spcPts val="0"/>
              </a:spcAft>
              <a:buSzPts val="2800"/>
              <a:buNone/>
            </a:pPr>
            <a:r>
              <a:t/>
            </a:r>
            <a:endParaRPr sz="2000">
              <a:solidFill>
                <a:srgbClr val="19C50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2023-09-14T15:06:37Z</dcterms:created>
  <dc:creator>Luísa Menezes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0x0101001E710C366601F34D8C791E6AD44CA31E</vt:lpwstr>
  </property>
</Properties>
</file>