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hsSi3h3rs9JjOBt2Ww32DmN165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2023-09-14T15:06:37Z</dcterms:created>
  <dc:creator>Luísa Menezes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0x0101001E710C366601F34D8C791E6AD44CA31E</vt:lpwstr>
  </property>
</Properties>
</file>