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Vital" userId="5b4b0d45743b0940" providerId="LiveId" clId="{3C4A20EC-924F-4743-A214-0F2363D6B3E3}"/>
    <pc:docChg chg="undo custSel addSld delSld modSld">
      <pc:chgData name="Joao Pedro Vital" userId="5b4b0d45743b0940" providerId="LiveId" clId="{3C4A20EC-924F-4743-A214-0F2363D6B3E3}" dt="2021-10-07T19:43:03.036" v="1245" actId="14861"/>
      <pc:docMkLst>
        <pc:docMk/>
      </pc:docMkLst>
      <pc:sldChg chg="modSp mod">
        <pc:chgData name="Joao Pedro Vital" userId="5b4b0d45743b0940" providerId="LiveId" clId="{3C4A20EC-924F-4743-A214-0F2363D6B3E3}" dt="2021-10-07T18:45:41.717" v="19" actId="20577"/>
        <pc:sldMkLst>
          <pc:docMk/>
          <pc:sldMk cId="3796121885" sldId="256"/>
        </pc:sldMkLst>
        <pc:spChg chg="mod">
          <ac:chgData name="Joao Pedro Vital" userId="5b4b0d45743b0940" providerId="LiveId" clId="{3C4A20EC-924F-4743-A214-0F2363D6B3E3}" dt="2021-10-07T18:45:36.448" v="16" actId="20577"/>
          <ac:spMkLst>
            <pc:docMk/>
            <pc:sldMk cId="3796121885" sldId="256"/>
            <ac:spMk id="2" creationId="{00000000-0000-0000-0000-000000000000}"/>
          </ac:spMkLst>
        </pc:spChg>
        <pc:spChg chg="mod">
          <ac:chgData name="Joao Pedro Vital" userId="5b4b0d45743b0940" providerId="LiveId" clId="{3C4A20EC-924F-4743-A214-0F2363D6B3E3}" dt="2021-10-07T18:45:41.717" v="19" actId="20577"/>
          <ac:spMkLst>
            <pc:docMk/>
            <pc:sldMk cId="3796121885" sldId="256"/>
            <ac:spMk id="3" creationId="{00000000-0000-0000-0000-000000000000}"/>
          </ac:spMkLst>
        </pc:spChg>
      </pc:sldChg>
      <pc:sldChg chg="del">
        <pc:chgData name="Joao Pedro Vital" userId="5b4b0d45743b0940" providerId="LiveId" clId="{3C4A20EC-924F-4743-A214-0F2363D6B3E3}" dt="2021-10-07T18:45:58.969" v="20" actId="47"/>
        <pc:sldMkLst>
          <pc:docMk/>
          <pc:sldMk cId="1902957822" sldId="263"/>
        </pc:sldMkLst>
      </pc:sldChg>
      <pc:sldChg chg="addSp delSp modSp mod">
        <pc:chgData name="Joao Pedro Vital" userId="5b4b0d45743b0940" providerId="LiveId" clId="{3C4A20EC-924F-4743-A214-0F2363D6B3E3}" dt="2021-10-07T19:15:13.363" v="377" actId="14100"/>
        <pc:sldMkLst>
          <pc:docMk/>
          <pc:sldMk cId="540145528" sldId="264"/>
        </pc:sldMkLst>
        <pc:spChg chg="mod">
          <ac:chgData name="Joao Pedro Vital" userId="5b4b0d45743b0940" providerId="LiveId" clId="{3C4A20EC-924F-4743-A214-0F2363D6B3E3}" dt="2021-10-07T18:51:54.658" v="99" actId="20577"/>
          <ac:spMkLst>
            <pc:docMk/>
            <pc:sldMk cId="540145528" sldId="264"/>
            <ac:spMk id="2" creationId="{0F7F0011-F34B-4E8C-B836-AB0C8C258AF2}"/>
          </ac:spMkLst>
        </pc:spChg>
        <pc:spChg chg="mod">
          <ac:chgData name="Joao Pedro Vital" userId="5b4b0d45743b0940" providerId="LiveId" clId="{3C4A20EC-924F-4743-A214-0F2363D6B3E3}" dt="2021-10-07T19:15:13.363" v="377" actId="14100"/>
          <ac:spMkLst>
            <pc:docMk/>
            <pc:sldMk cId="540145528" sldId="264"/>
            <ac:spMk id="3" creationId="{DBD72246-397D-464B-8F4E-B28A86CDD3DC}"/>
          </ac:spMkLst>
        </pc:spChg>
        <pc:picChg chg="add del">
          <ac:chgData name="Joao Pedro Vital" userId="5b4b0d45743b0940" providerId="LiveId" clId="{3C4A20EC-924F-4743-A214-0F2363D6B3E3}" dt="2021-10-07T19:12:58.996" v="367" actId="22"/>
          <ac:picMkLst>
            <pc:docMk/>
            <pc:sldMk cId="540145528" sldId="264"/>
            <ac:picMk id="5" creationId="{AFC40A31-D39E-4560-8358-34FE4B938545}"/>
          </ac:picMkLst>
        </pc:picChg>
        <pc:picChg chg="add mod">
          <ac:chgData name="Joao Pedro Vital" userId="5b4b0d45743b0940" providerId="LiveId" clId="{3C4A20EC-924F-4743-A214-0F2363D6B3E3}" dt="2021-10-07T19:13:42.568" v="374" actId="1076"/>
          <ac:picMkLst>
            <pc:docMk/>
            <pc:sldMk cId="540145528" sldId="264"/>
            <ac:picMk id="7" creationId="{48D68472-AB4F-4B48-97C1-577114AD6ABE}"/>
          </ac:picMkLst>
        </pc:picChg>
      </pc:sldChg>
      <pc:sldChg chg="modSp add mod">
        <pc:chgData name="Joao Pedro Vital" userId="5b4b0d45743b0940" providerId="LiveId" clId="{3C4A20EC-924F-4743-A214-0F2363D6B3E3}" dt="2021-10-07T19:07:18.581" v="353" actId="1076"/>
        <pc:sldMkLst>
          <pc:docMk/>
          <pc:sldMk cId="1209432514" sldId="265"/>
        </pc:sldMkLst>
        <pc:spChg chg="mod">
          <ac:chgData name="Joao Pedro Vital" userId="5b4b0d45743b0940" providerId="LiveId" clId="{3C4A20EC-924F-4743-A214-0F2363D6B3E3}" dt="2021-10-07T19:07:18.581" v="353" actId="1076"/>
          <ac:spMkLst>
            <pc:docMk/>
            <pc:sldMk cId="1209432514" sldId="265"/>
            <ac:spMk id="3" creationId="{DBD72246-397D-464B-8F4E-B28A86CDD3DC}"/>
          </ac:spMkLst>
        </pc:spChg>
      </pc:sldChg>
      <pc:sldChg chg="del">
        <pc:chgData name="Joao Pedro Vital" userId="5b4b0d45743b0940" providerId="LiveId" clId="{3C4A20EC-924F-4743-A214-0F2363D6B3E3}" dt="2021-10-07T18:45:58.969" v="20" actId="47"/>
        <pc:sldMkLst>
          <pc:docMk/>
          <pc:sldMk cId="4281822141" sldId="265"/>
        </pc:sldMkLst>
      </pc:sldChg>
      <pc:sldChg chg="del">
        <pc:chgData name="Joao Pedro Vital" userId="5b4b0d45743b0940" providerId="LiveId" clId="{3C4A20EC-924F-4743-A214-0F2363D6B3E3}" dt="2021-10-07T18:45:58.969" v="20" actId="47"/>
        <pc:sldMkLst>
          <pc:docMk/>
          <pc:sldMk cId="2298751915" sldId="266"/>
        </pc:sldMkLst>
      </pc:sldChg>
      <pc:sldChg chg="modSp add mod">
        <pc:chgData name="Joao Pedro Vital" userId="5b4b0d45743b0940" providerId="LiveId" clId="{3C4A20EC-924F-4743-A214-0F2363D6B3E3}" dt="2021-10-07T19:05:43.089" v="343" actId="1076"/>
        <pc:sldMkLst>
          <pc:docMk/>
          <pc:sldMk cId="3086927611" sldId="266"/>
        </pc:sldMkLst>
        <pc:spChg chg="mod">
          <ac:chgData name="Joao Pedro Vital" userId="5b4b0d45743b0940" providerId="LiveId" clId="{3C4A20EC-924F-4743-A214-0F2363D6B3E3}" dt="2021-10-07T19:05:43.089" v="343" actId="1076"/>
          <ac:spMkLst>
            <pc:docMk/>
            <pc:sldMk cId="3086927611" sldId="266"/>
            <ac:spMk id="3" creationId="{DBD72246-397D-464B-8F4E-B28A86CDD3DC}"/>
          </ac:spMkLst>
        </pc:spChg>
      </pc:sldChg>
      <pc:sldChg chg="del">
        <pc:chgData name="Joao Pedro Vital" userId="5b4b0d45743b0940" providerId="LiveId" clId="{3C4A20EC-924F-4743-A214-0F2363D6B3E3}" dt="2021-10-07T18:45:58.969" v="20" actId="47"/>
        <pc:sldMkLst>
          <pc:docMk/>
          <pc:sldMk cId="428575820" sldId="267"/>
        </pc:sldMkLst>
      </pc:sldChg>
      <pc:sldChg chg="modSp add mod">
        <pc:chgData name="Joao Pedro Vital" userId="5b4b0d45743b0940" providerId="LiveId" clId="{3C4A20EC-924F-4743-A214-0F2363D6B3E3}" dt="2021-10-07T19:31:01.505" v="560" actId="20577"/>
        <pc:sldMkLst>
          <pc:docMk/>
          <pc:sldMk cId="3470887895" sldId="267"/>
        </pc:sldMkLst>
        <pc:spChg chg="mod">
          <ac:chgData name="Joao Pedro Vital" userId="5b4b0d45743b0940" providerId="LiveId" clId="{3C4A20EC-924F-4743-A214-0F2363D6B3E3}" dt="2021-10-07T19:29:44.310" v="420" actId="20577"/>
          <ac:spMkLst>
            <pc:docMk/>
            <pc:sldMk cId="3470887895" sldId="267"/>
            <ac:spMk id="2" creationId="{0F7F0011-F34B-4E8C-B836-AB0C8C258AF2}"/>
          </ac:spMkLst>
        </pc:spChg>
        <pc:spChg chg="mod">
          <ac:chgData name="Joao Pedro Vital" userId="5b4b0d45743b0940" providerId="LiveId" clId="{3C4A20EC-924F-4743-A214-0F2363D6B3E3}" dt="2021-10-07T19:31:01.505" v="560" actId="20577"/>
          <ac:spMkLst>
            <pc:docMk/>
            <pc:sldMk cId="3470887895" sldId="267"/>
            <ac:spMk id="3" creationId="{DBD72246-397D-464B-8F4E-B28A86CDD3DC}"/>
          </ac:spMkLst>
        </pc:spChg>
      </pc:sldChg>
      <pc:sldChg chg="del">
        <pc:chgData name="Joao Pedro Vital" userId="5b4b0d45743b0940" providerId="LiveId" clId="{3C4A20EC-924F-4743-A214-0F2363D6B3E3}" dt="2021-10-07T18:45:58.969" v="20" actId="47"/>
        <pc:sldMkLst>
          <pc:docMk/>
          <pc:sldMk cId="1923534212" sldId="268"/>
        </pc:sldMkLst>
      </pc:sldChg>
      <pc:sldChg chg="modSp add mod">
        <pc:chgData name="Joao Pedro Vital" userId="5b4b0d45743b0940" providerId="LiveId" clId="{3C4A20EC-924F-4743-A214-0F2363D6B3E3}" dt="2021-10-07T19:33:46.150" v="714" actId="20577"/>
        <pc:sldMkLst>
          <pc:docMk/>
          <pc:sldMk cId="3734441453" sldId="268"/>
        </pc:sldMkLst>
        <pc:spChg chg="mod">
          <ac:chgData name="Joao Pedro Vital" userId="5b4b0d45743b0940" providerId="LiveId" clId="{3C4A20EC-924F-4743-A214-0F2363D6B3E3}" dt="2021-10-07T19:31:13.795" v="570" actId="20577"/>
          <ac:spMkLst>
            <pc:docMk/>
            <pc:sldMk cId="3734441453" sldId="268"/>
            <ac:spMk id="2" creationId="{0F7F0011-F34B-4E8C-B836-AB0C8C258AF2}"/>
          </ac:spMkLst>
        </pc:spChg>
        <pc:spChg chg="mod">
          <ac:chgData name="Joao Pedro Vital" userId="5b4b0d45743b0940" providerId="LiveId" clId="{3C4A20EC-924F-4743-A214-0F2363D6B3E3}" dt="2021-10-07T19:33:46.150" v="714" actId="20577"/>
          <ac:spMkLst>
            <pc:docMk/>
            <pc:sldMk cId="3734441453" sldId="268"/>
            <ac:spMk id="3" creationId="{DBD72246-397D-464B-8F4E-B28A86CDD3DC}"/>
          </ac:spMkLst>
        </pc:spChg>
      </pc:sldChg>
      <pc:sldChg chg="modSp add mod">
        <pc:chgData name="Joao Pedro Vital" userId="5b4b0d45743b0940" providerId="LiveId" clId="{3C4A20EC-924F-4743-A214-0F2363D6B3E3}" dt="2021-10-07T19:35:20.927" v="860" actId="1076"/>
        <pc:sldMkLst>
          <pc:docMk/>
          <pc:sldMk cId="3817854594" sldId="269"/>
        </pc:sldMkLst>
        <pc:spChg chg="mod">
          <ac:chgData name="Joao Pedro Vital" userId="5b4b0d45743b0940" providerId="LiveId" clId="{3C4A20EC-924F-4743-A214-0F2363D6B3E3}" dt="2021-10-07T19:33:57.975" v="730" actId="20577"/>
          <ac:spMkLst>
            <pc:docMk/>
            <pc:sldMk cId="3817854594" sldId="269"/>
            <ac:spMk id="2" creationId="{0F7F0011-F34B-4E8C-B836-AB0C8C258AF2}"/>
          </ac:spMkLst>
        </pc:spChg>
        <pc:spChg chg="mod">
          <ac:chgData name="Joao Pedro Vital" userId="5b4b0d45743b0940" providerId="LiveId" clId="{3C4A20EC-924F-4743-A214-0F2363D6B3E3}" dt="2021-10-07T19:35:20.927" v="860" actId="1076"/>
          <ac:spMkLst>
            <pc:docMk/>
            <pc:sldMk cId="3817854594" sldId="269"/>
            <ac:spMk id="3" creationId="{DBD72246-397D-464B-8F4E-B28A86CDD3DC}"/>
          </ac:spMkLst>
        </pc:spChg>
      </pc:sldChg>
      <pc:sldChg chg="addSp delSp modSp new mod">
        <pc:chgData name="Joao Pedro Vital" userId="5b4b0d45743b0940" providerId="LiveId" clId="{3C4A20EC-924F-4743-A214-0F2363D6B3E3}" dt="2021-10-07T19:36:19.175" v="879" actId="1076"/>
        <pc:sldMkLst>
          <pc:docMk/>
          <pc:sldMk cId="2818147052" sldId="270"/>
        </pc:sldMkLst>
        <pc:spChg chg="mod">
          <ac:chgData name="Joao Pedro Vital" userId="5b4b0d45743b0940" providerId="LiveId" clId="{3C4A20EC-924F-4743-A214-0F2363D6B3E3}" dt="2021-10-07T19:35:49.313" v="872" actId="20577"/>
          <ac:spMkLst>
            <pc:docMk/>
            <pc:sldMk cId="2818147052" sldId="270"/>
            <ac:spMk id="2" creationId="{B142B854-2B80-4B7E-B015-980E35634E35}"/>
          </ac:spMkLst>
        </pc:spChg>
        <pc:spChg chg="del">
          <ac:chgData name="Joao Pedro Vital" userId="5b4b0d45743b0940" providerId="LiveId" clId="{3C4A20EC-924F-4743-A214-0F2363D6B3E3}" dt="2021-10-07T19:35:40.435" v="862" actId="22"/>
          <ac:spMkLst>
            <pc:docMk/>
            <pc:sldMk cId="2818147052" sldId="270"/>
            <ac:spMk id="3" creationId="{33A0DF3E-7229-4A38-AF8A-473C781187D5}"/>
          </ac:spMkLst>
        </pc:spChg>
        <pc:spChg chg="add del mod">
          <ac:chgData name="Joao Pedro Vital" userId="5b4b0d45743b0940" providerId="LiveId" clId="{3C4A20EC-924F-4743-A214-0F2363D6B3E3}" dt="2021-10-07T19:35:59" v="875" actId="22"/>
          <ac:spMkLst>
            <pc:docMk/>
            <pc:sldMk cId="2818147052" sldId="270"/>
            <ac:spMk id="7" creationId="{5A9068E0-5EB2-4663-9FA9-66E32B27610C}"/>
          </ac:spMkLst>
        </pc:spChg>
        <pc:picChg chg="add del mod ord">
          <ac:chgData name="Joao Pedro Vital" userId="5b4b0d45743b0940" providerId="LiveId" clId="{3C4A20EC-924F-4743-A214-0F2363D6B3E3}" dt="2021-10-07T19:35:46.974" v="863" actId="478"/>
          <ac:picMkLst>
            <pc:docMk/>
            <pc:sldMk cId="2818147052" sldId="270"/>
            <ac:picMk id="5" creationId="{83F1834B-E380-4811-A505-A3E2911F1F28}"/>
          </ac:picMkLst>
        </pc:picChg>
        <pc:picChg chg="add del">
          <ac:chgData name="Joao Pedro Vital" userId="5b4b0d45743b0940" providerId="LiveId" clId="{3C4A20EC-924F-4743-A214-0F2363D6B3E3}" dt="2021-10-07T19:35:58.043" v="874" actId="478"/>
          <ac:picMkLst>
            <pc:docMk/>
            <pc:sldMk cId="2818147052" sldId="270"/>
            <ac:picMk id="9" creationId="{A292F443-334D-4BF7-BCD7-1DB57DDD1AF7}"/>
          </ac:picMkLst>
        </pc:picChg>
        <pc:picChg chg="add mod ord">
          <ac:chgData name="Joao Pedro Vital" userId="5b4b0d45743b0940" providerId="LiveId" clId="{3C4A20EC-924F-4743-A214-0F2363D6B3E3}" dt="2021-10-07T19:36:19.175" v="879" actId="1076"/>
          <ac:picMkLst>
            <pc:docMk/>
            <pc:sldMk cId="2818147052" sldId="270"/>
            <ac:picMk id="11" creationId="{CCBEFEED-4943-4528-A4B0-455B256E9452}"/>
          </ac:picMkLst>
        </pc:picChg>
        <pc:picChg chg="add mod">
          <ac:chgData name="Joao Pedro Vital" userId="5b4b0d45743b0940" providerId="LiveId" clId="{3C4A20EC-924F-4743-A214-0F2363D6B3E3}" dt="2021-10-07T19:36:19.175" v="879" actId="1076"/>
          <ac:picMkLst>
            <pc:docMk/>
            <pc:sldMk cId="2818147052" sldId="270"/>
            <ac:picMk id="13" creationId="{1C5E2E7B-3F2D-49DF-B038-3F4A92E753B8}"/>
          </ac:picMkLst>
        </pc:picChg>
      </pc:sldChg>
      <pc:sldChg chg="addSp delSp modSp add mod">
        <pc:chgData name="Joao Pedro Vital" userId="5b4b0d45743b0940" providerId="LiveId" clId="{3C4A20EC-924F-4743-A214-0F2363D6B3E3}" dt="2021-10-07T19:37:20.135" v="896" actId="1076"/>
        <pc:sldMkLst>
          <pc:docMk/>
          <pc:sldMk cId="3425364395" sldId="271"/>
        </pc:sldMkLst>
        <pc:spChg chg="mod">
          <ac:chgData name="Joao Pedro Vital" userId="5b4b0d45743b0940" providerId="LiveId" clId="{3C4A20EC-924F-4743-A214-0F2363D6B3E3}" dt="2021-10-07T19:36:42.056" v="890" actId="20577"/>
          <ac:spMkLst>
            <pc:docMk/>
            <pc:sldMk cId="3425364395" sldId="271"/>
            <ac:spMk id="2" creationId="{B142B854-2B80-4B7E-B015-980E35634E35}"/>
          </ac:spMkLst>
        </pc:spChg>
        <pc:spChg chg="add del mod">
          <ac:chgData name="Joao Pedro Vital" userId="5b4b0d45743b0940" providerId="LiveId" clId="{3C4A20EC-924F-4743-A214-0F2363D6B3E3}" dt="2021-10-07T19:37:14.964" v="892" actId="478"/>
          <ac:spMkLst>
            <pc:docMk/>
            <pc:sldMk cId="3425364395" sldId="271"/>
            <ac:spMk id="4" creationId="{6761B26D-0FFF-486A-87BA-7967F4D320BF}"/>
          </ac:spMkLst>
        </pc:spChg>
        <pc:picChg chg="add mod">
          <ac:chgData name="Joao Pedro Vital" userId="5b4b0d45743b0940" providerId="LiveId" clId="{3C4A20EC-924F-4743-A214-0F2363D6B3E3}" dt="2021-10-07T19:37:20.135" v="896" actId="1076"/>
          <ac:picMkLst>
            <pc:docMk/>
            <pc:sldMk cId="3425364395" sldId="271"/>
            <ac:picMk id="6" creationId="{6AF7588F-374D-4CB1-BD90-10A91C915760}"/>
          </ac:picMkLst>
        </pc:picChg>
        <pc:picChg chg="del">
          <ac:chgData name="Joao Pedro Vital" userId="5b4b0d45743b0940" providerId="LiveId" clId="{3C4A20EC-924F-4743-A214-0F2363D6B3E3}" dt="2021-10-07T19:37:10.327" v="891" actId="478"/>
          <ac:picMkLst>
            <pc:docMk/>
            <pc:sldMk cId="3425364395" sldId="271"/>
            <ac:picMk id="11" creationId="{CCBEFEED-4943-4528-A4B0-455B256E9452}"/>
          </ac:picMkLst>
        </pc:picChg>
        <pc:picChg chg="del">
          <ac:chgData name="Joao Pedro Vital" userId="5b4b0d45743b0940" providerId="LiveId" clId="{3C4A20EC-924F-4743-A214-0F2363D6B3E3}" dt="2021-10-07T19:37:15.472" v="893" actId="478"/>
          <ac:picMkLst>
            <pc:docMk/>
            <pc:sldMk cId="3425364395" sldId="271"/>
            <ac:picMk id="13" creationId="{1C5E2E7B-3F2D-49DF-B038-3F4A92E753B8}"/>
          </ac:picMkLst>
        </pc:picChg>
      </pc:sldChg>
      <pc:sldChg chg="modSp new mod">
        <pc:chgData name="Joao Pedro Vital" userId="5b4b0d45743b0940" providerId="LiveId" clId="{3C4A20EC-924F-4743-A214-0F2363D6B3E3}" dt="2021-10-07T19:38:14.644" v="1029" actId="1076"/>
        <pc:sldMkLst>
          <pc:docMk/>
          <pc:sldMk cId="1983819168" sldId="272"/>
        </pc:sldMkLst>
        <pc:spChg chg="mod">
          <ac:chgData name="Joao Pedro Vital" userId="5b4b0d45743b0940" providerId="LiveId" clId="{3C4A20EC-924F-4743-A214-0F2363D6B3E3}" dt="2021-10-07T19:37:32.010" v="914" actId="20577"/>
          <ac:spMkLst>
            <pc:docMk/>
            <pc:sldMk cId="1983819168" sldId="272"/>
            <ac:spMk id="2" creationId="{431288F9-21E0-40CA-96B6-52E1386BC81B}"/>
          </ac:spMkLst>
        </pc:spChg>
        <pc:spChg chg="mod">
          <ac:chgData name="Joao Pedro Vital" userId="5b4b0d45743b0940" providerId="LiveId" clId="{3C4A20EC-924F-4743-A214-0F2363D6B3E3}" dt="2021-10-07T19:38:14.644" v="1029" actId="1076"/>
          <ac:spMkLst>
            <pc:docMk/>
            <pc:sldMk cId="1983819168" sldId="272"/>
            <ac:spMk id="3" creationId="{CA865834-AA9A-4A40-A0A7-1758283BEC91}"/>
          </ac:spMkLst>
        </pc:spChg>
      </pc:sldChg>
      <pc:sldChg chg="modSp add mod">
        <pc:chgData name="Joao Pedro Vital" userId="5b4b0d45743b0940" providerId="LiveId" clId="{3C4A20EC-924F-4743-A214-0F2363D6B3E3}" dt="2021-10-07T19:39:23.064" v="1162" actId="1076"/>
        <pc:sldMkLst>
          <pc:docMk/>
          <pc:sldMk cId="446315711" sldId="273"/>
        </pc:sldMkLst>
        <pc:spChg chg="mod">
          <ac:chgData name="Joao Pedro Vital" userId="5b4b0d45743b0940" providerId="LiveId" clId="{3C4A20EC-924F-4743-A214-0F2363D6B3E3}" dt="2021-10-07T19:38:39.114" v="1084" actId="20577"/>
          <ac:spMkLst>
            <pc:docMk/>
            <pc:sldMk cId="446315711" sldId="273"/>
            <ac:spMk id="2" creationId="{431288F9-21E0-40CA-96B6-52E1386BC81B}"/>
          </ac:spMkLst>
        </pc:spChg>
        <pc:spChg chg="mod">
          <ac:chgData name="Joao Pedro Vital" userId="5b4b0d45743b0940" providerId="LiveId" clId="{3C4A20EC-924F-4743-A214-0F2363D6B3E3}" dt="2021-10-07T19:39:23.064" v="1162" actId="1076"/>
          <ac:spMkLst>
            <pc:docMk/>
            <pc:sldMk cId="446315711" sldId="273"/>
            <ac:spMk id="3" creationId="{CA865834-AA9A-4A40-A0A7-1758283BEC91}"/>
          </ac:spMkLst>
        </pc:spChg>
      </pc:sldChg>
      <pc:sldChg chg="modSp new del mod">
        <pc:chgData name="Joao Pedro Vital" userId="5b4b0d45743b0940" providerId="LiveId" clId="{3C4A20EC-924F-4743-A214-0F2363D6B3E3}" dt="2021-10-07T19:38:29.416" v="1055" actId="47"/>
        <pc:sldMkLst>
          <pc:docMk/>
          <pc:sldMk cId="2986273899" sldId="273"/>
        </pc:sldMkLst>
        <pc:spChg chg="mod">
          <ac:chgData name="Joao Pedro Vital" userId="5b4b0d45743b0940" providerId="LiveId" clId="{3C4A20EC-924F-4743-A214-0F2363D6B3E3}" dt="2021-10-07T19:38:25.091" v="1054" actId="20577"/>
          <ac:spMkLst>
            <pc:docMk/>
            <pc:sldMk cId="2986273899" sldId="273"/>
            <ac:spMk id="2" creationId="{9C2F661D-EF6F-4A1A-9B74-547D5393ED62}"/>
          </ac:spMkLst>
        </pc:spChg>
      </pc:sldChg>
      <pc:sldChg chg="addSp delSp modSp add mod">
        <pc:chgData name="Joao Pedro Vital" userId="5b4b0d45743b0940" providerId="LiveId" clId="{3C4A20EC-924F-4743-A214-0F2363D6B3E3}" dt="2021-10-07T19:40:52.492" v="1187" actId="1076"/>
        <pc:sldMkLst>
          <pc:docMk/>
          <pc:sldMk cId="682081011" sldId="274"/>
        </pc:sldMkLst>
        <pc:spChg chg="mod">
          <ac:chgData name="Joao Pedro Vital" userId="5b4b0d45743b0940" providerId="LiveId" clId="{3C4A20EC-924F-4743-A214-0F2363D6B3E3}" dt="2021-10-07T19:40:15.383" v="1181" actId="20577"/>
          <ac:spMkLst>
            <pc:docMk/>
            <pc:sldMk cId="682081011" sldId="274"/>
            <ac:spMk id="2" creationId="{431288F9-21E0-40CA-96B6-52E1386BC81B}"/>
          </ac:spMkLst>
        </pc:spChg>
        <pc:spChg chg="del mod">
          <ac:chgData name="Joao Pedro Vital" userId="5b4b0d45743b0940" providerId="LiveId" clId="{3C4A20EC-924F-4743-A214-0F2363D6B3E3}" dt="2021-10-07T19:40:18.527" v="1183" actId="478"/>
          <ac:spMkLst>
            <pc:docMk/>
            <pc:sldMk cId="682081011" sldId="274"/>
            <ac:spMk id="3" creationId="{CA865834-AA9A-4A40-A0A7-1758283BEC91}"/>
          </ac:spMkLst>
        </pc:spChg>
        <pc:picChg chg="add mod">
          <ac:chgData name="Joao Pedro Vital" userId="5b4b0d45743b0940" providerId="LiveId" clId="{3C4A20EC-924F-4743-A214-0F2363D6B3E3}" dt="2021-10-07T19:40:45.692" v="1185" actId="1076"/>
          <ac:picMkLst>
            <pc:docMk/>
            <pc:sldMk cId="682081011" sldId="274"/>
            <ac:picMk id="4" creationId="{3ADD4D70-7DBE-44E7-96DE-AD483BC4E376}"/>
          </ac:picMkLst>
        </pc:picChg>
        <pc:picChg chg="add mod">
          <ac:chgData name="Joao Pedro Vital" userId="5b4b0d45743b0940" providerId="LiveId" clId="{3C4A20EC-924F-4743-A214-0F2363D6B3E3}" dt="2021-10-07T19:40:52.492" v="1187" actId="1076"/>
          <ac:picMkLst>
            <pc:docMk/>
            <pc:sldMk cId="682081011" sldId="274"/>
            <ac:picMk id="5" creationId="{845BCB8D-7604-40BC-AB05-C71DFD1D3EE2}"/>
          </ac:picMkLst>
        </pc:picChg>
      </pc:sldChg>
      <pc:sldChg chg="addSp delSp modSp add mod">
        <pc:chgData name="Joao Pedro Vital" userId="5b4b0d45743b0940" providerId="LiveId" clId="{3C4A20EC-924F-4743-A214-0F2363D6B3E3}" dt="2021-10-07T19:43:03.036" v="1245" actId="14861"/>
        <pc:sldMkLst>
          <pc:docMk/>
          <pc:sldMk cId="4043809073" sldId="275"/>
        </pc:sldMkLst>
        <pc:picChg chg="del">
          <ac:chgData name="Joao Pedro Vital" userId="5b4b0d45743b0940" providerId="LiveId" clId="{3C4A20EC-924F-4743-A214-0F2363D6B3E3}" dt="2021-10-07T19:41:05.311" v="1189" actId="478"/>
          <ac:picMkLst>
            <pc:docMk/>
            <pc:sldMk cId="4043809073" sldId="275"/>
            <ac:picMk id="4" creationId="{3ADD4D70-7DBE-44E7-96DE-AD483BC4E376}"/>
          </ac:picMkLst>
        </pc:picChg>
        <pc:picChg chg="del">
          <ac:chgData name="Joao Pedro Vital" userId="5b4b0d45743b0940" providerId="LiveId" clId="{3C4A20EC-924F-4743-A214-0F2363D6B3E3}" dt="2021-10-07T19:41:05.644" v="1190" actId="478"/>
          <ac:picMkLst>
            <pc:docMk/>
            <pc:sldMk cId="4043809073" sldId="275"/>
            <ac:picMk id="5" creationId="{845BCB8D-7604-40BC-AB05-C71DFD1D3EE2}"/>
          </ac:picMkLst>
        </pc:picChg>
        <pc:picChg chg="add mod">
          <ac:chgData name="Joao Pedro Vital" userId="5b4b0d45743b0940" providerId="LiveId" clId="{3C4A20EC-924F-4743-A214-0F2363D6B3E3}" dt="2021-10-07T19:43:03.036" v="1245" actId="14861"/>
          <ac:picMkLst>
            <pc:docMk/>
            <pc:sldMk cId="4043809073" sldId="275"/>
            <ac:picMk id="6" creationId="{7171D6F5-C798-4918-ABE5-1ACBD94FF5B5}"/>
          </ac:picMkLst>
        </pc:picChg>
        <pc:picChg chg="add mod">
          <ac:chgData name="Joao Pedro Vital" userId="5b4b0d45743b0940" providerId="LiveId" clId="{3C4A20EC-924F-4743-A214-0F2363D6B3E3}" dt="2021-10-07T19:41:49.084" v="1204" actId="1076"/>
          <ac:picMkLst>
            <pc:docMk/>
            <pc:sldMk cId="4043809073" sldId="275"/>
            <ac:picMk id="7" creationId="{3049C610-6B53-48EA-A3C7-6EF86489788E}"/>
          </ac:picMkLst>
        </pc:picChg>
      </pc:sldChg>
      <pc:sldChg chg="addSp delSp modSp add mod">
        <pc:chgData name="Joao Pedro Vital" userId="5b4b0d45743b0940" providerId="LiveId" clId="{3C4A20EC-924F-4743-A214-0F2363D6B3E3}" dt="2021-10-07T19:42:29.514" v="1217" actId="1076"/>
        <pc:sldMkLst>
          <pc:docMk/>
          <pc:sldMk cId="1563609051" sldId="276"/>
        </pc:sldMkLst>
        <pc:picChg chg="add mod">
          <ac:chgData name="Joao Pedro Vital" userId="5b4b0d45743b0940" providerId="LiveId" clId="{3C4A20EC-924F-4743-A214-0F2363D6B3E3}" dt="2021-10-07T19:42:29.514" v="1217" actId="1076"/>
          <ac:picMkLst>
            <pc:docMk/>
            <pc:sldMk cId="1563609051" sldId="276"/>
            <ac:picMk id="5" creationId="{98D66429-7953-4CA8-9A3E-1E646C39E896}"/>
          </ac:picMkLst>
        </pc:picChg>
        <pc:picChg chg="del">
          <ac:chgData name="Joao Pedro Vital" userId="5b4b0d45743b0940" providerId="LiveId" clId="{3C4A20EC-924F-4743-A214-0F2363D6B3E3}" dt="2021-10-07T19:42:07.536" v="1206" actId="478"/>
          <ac:picMkLst>
            <pc:docMk/>
            <pc:sldMk cId="1563609051" sldId="276"/>
            <ac:picMk id="6" creationId="{7171D6F5-C798-4918-ABE5-1ACBD94FF5B5}"/>
          </ac:picMkLst>
        </pc:picChg>
        <pc:picChg chg="del">
          <ac:chgData name="Joao Pedro Vital" userId="5b4b0d45743b0940" providerId="LiveId" clId="{3C4A20EC-924F-4743-A214-0F2363D6B3E3}" dt="2021-10-07T19:42:07.802" v="1207" actId="478"/>
          <ac:picMkLst>
            <pc:docMk/>
            <pc:sldMk cId="1563609051" sldId="276"/>
            <ac:picMk id="7" creationId="{3049C610-6B53-48EA-A3C7-6EF86489788E}"/>
          </ac:picMkLst>
        </pc:picChg>
        <pc:picChg chg="add mod">
          <ac:chgData name="Joao Pedro Vital" userId="5b4b0d45743b0940" providerId="LiveId" clId="{3C4A20EC-924F-4743-A214-0F2363D6B3E3}" dt="2021-10-07T19:42:28.421" v="1216" actId="1076"/>
          <ac:picMkLst>
            <pc:docMk/>
            <pc:sldMk cId="1563609051" sldId="276"/>
            <ac:picMk id="8" creationId="{053FCB4C-C45E-4CA1-855D-EFF6E9F74B0E}"/>
          </ac:picMkLst>
        </pc:picChg>
      </pc:sldChg>
    </pc:docChg>
  </pc:docChgLst>
  <pc:docChgLst>
    <pc:chgData name="Joao Pedro Vital" userId="5b4b0d45743b0940" providerId="LiveId" clId="{4BD9747E-E77D-4741-BD88-76A001A750B4}"/>
    <pc:docChg chg="custSel addSld delSld modSld">
      <pc:chgData name="Joao Pedro Vital" userId="5b4b0d45743b0940" providerId="LiveId" clId="{4BD9747E-E77D-4741-BD88-76A001A750B4}" dt="2021-09-28T22:44:25.830" v="902" actId="14100"/>
      <pc:docMkLst>
        <pc:docMk/>
      </pc:docMkLst>
      <pc:sldChg chg="modSp mod">
        <pc:chgData name="Joao Pedro Vital" userId="5b4b0d45743b0940" providerId="LiveId" clId="{4BD9747E-E77D-4741-BD88-76A001A750B4}" dt="2021-09-28T17:23:19.494" v="39" actId="21"/>
        <pc:sldMkLst>
          <pc:docMk/>
          <pc:sldMk cId="3796121885" sldId="256"/>
        </pc:sldMkLst>
        <pc:spChg chg="mod">
          <ac:chgData name="Joao Pedro Vital" userId="5b4b0d45743b0940" providerId="LiveId" clId="{4BD9747E-E77D-4741-BD88-76A001A750B4}" dt="2021-09-28T17:23:12.244" v="32" actId="20577"/>
          <ac:spMkLst>
            <pc:docMk/>
            <pc:sldMk cId="3796121885" sldId="256"/>
            <ac:spMk id="2" creationId="{00000000-0000-0000-0000-000000000000}"/>
          </ac:spMkLst>
        </pc:spChg>
        <pc:spChg chg="mod">
          <ac:chgData name="Joao Pedro Vital" userId="5b4b0d45743b0940" providerId="LiveId" clId="{4BD9747E-E77D-4741-BD88-76A001A750B4}" dt="2021-09-28T17:23:19.494" v="39" actId="21"/>
          <ac:spMkLst>
            <pc:docMk/>
            <pc:sldMk cId="3796121885" sldId="256"/>
            <ac:spMk id="3" creationId="{00000000-0000-0000-0000-000000000000}"/>
          </ac:spMkLst>
        </pc:spChg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3927218923" sldId="262"/>
        </pc:sldMkLst>
      </pc:sldChg>
      <pc:sldChg chg="delSp modSp mod">
        <pc:chgData name="Joao Pedro Vital" userId="5b4b0d45743b0940" providerId="LiveId" clId="{4BD9747E-E77D-4741-BD88-76A001A750B4}" dt="2021-09-28T17:33:29.126" v="281" actId="20577"/>
        <pc:sldMkLst>
          <pc:docMk/>
          <pc:sldMk cId="1902957822" sldId="263"/>
        </pc:sldMkLst>
        <pc:spChg chg="mod">
          <ac:chgData name="Joao Pedro Vital" userId="5b4b0d45743b0940" providerId="LiveId" clId="{4BD9747E-E77D-4741-BD88-76A001A750B4}" dt="2021-09-28T17:33:29.126" v="281" actId="20577"/>
          <ac:spMkLst>
            <pc:docMk/>
            <pc:sldMk cId="1902957822" sldId="263"/>
            <ac:spMk id="2" creationId="{00000000-0000-0000-0000-000000000000}"/>
          </ac:spMkLst>
        </pc:spChg>
        <pc:spChg chg="mod">
          <ac:chgData name="Joao Pedro Vital" userId="5b4b0d45743b0940" providerId="LiveId" clId="{4BD9747E-E77D-4741-BD88-76A001A750B4}" dt="2021-09-28T17:25:19.137" v="131" actId="2711"/>
          <ac:spMkLst>
            <pc:docMk/>
            <pc:sldMk cId="1902957822" sldId="263"/>
            <ac:spMk id="3" creationId="{00000000-0000-0000-0000-000000000000}"/>
          </ac:spMkLst>
        </pc:spChg>
        <pc:picChg chg="del">
          <ac:chgData name="Joao Pedro Vital" userId="5b4b0d45743b0940" providerId="LiveId" clId="{4BD9747E-E77D-4741-BD88-76A001A750B4}" dt="2021-09-28T17:23:45.175" v="46" actId="478"/>
          <ac:picMkLst>
            <pc:docMk/>
            <pc:sldMk cId="1902957822" sldId="263"/>
            <ac:picMk id="6" creationId="{A0615E2B-1BE3-4F34-B4BE-62F8D69E5545}"/>
          </ac:picMkLst>
        </pc:picChg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135056017" sldId="264"/>
        </pc:sldMkLst>
      </pc:sldChg>
      <pc:sldChg chg="modSp new mod">
        <pc:chgData name="Joao Pedro Vital" userId="5b4b0d45743b0940" providerId="LiveId" clId="{4BD9747E-E77D-4741-BD88-76A001A750B4}" dt="2021-09-28T22:44:25.830" v="902" actId="14100"/>
        <pc:sldMkLst>
          <pc:docMk/>
          <pc:sldMk cId="540145528" sldId="264"/>
        </pc:sldMkLst>
        <pc:spChg chg="mod">
          <ac:chgData name="Joao Pedro Vital" userId="5b4b0d45743b0940" providerId="LiveId" clId="{4BD9747E-E77D-4741-BD88-76A001A750B4}" dt="2021-09-28T17:32:21.022" v="164" actId="20577"/>
          <ac:spMkLst>
            <pc:docMk/>
            <pc:sldMk cId="540145528" sldId="264"/>
            <ac:spMk id="2" creationId="{0F7F0011-F34B-4E8C-B836-AB0C8C258AF2}"/>
          </ac:spMkLst>
        </pc:spChg>
        <pc:spChg chg="mod">
          <ac:chgData name="Joao Pedro Vital" userId="5b4b0d45743b0940" providerId="LiveId" clId="{4BD9747E-E77D-4741-BD88-76A001A750B4}" dt="2021-09-28T22:44:25.830" v="902" actId="14100"/>
          <ac:spMkLst>
            <pc:docMk/>
            <pc:sldMk cId="540145528" sldId="264"/>
            <ac:spMk id="3" creationId="{DBD72246-397D-464B-8F4E-B28A86CDD3DC}"/>
          </ac:spMkLst>
        </pc:spChg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2368302816" sldId="265"/>
        </pc:sldMkLst>
      </pc:sldChg>
      <pc:sldChg chg="modSp add mod">
        <pc:chgData name="Joao Pedro Vital" userId="5b4b0d45743b0940" providerId="LiveId" clId="{4BD9747E-E77D-4741-BD88-76A001A750B4}" dt="2021-09-28T17:35:31.224" v="448" actId="20577"/>
        <pc:sldMkLst>
          <pc:docMk/>
          <pc:sldMk cId="4281822141" sldId="265"/>
        </pc:sldMkLst>
        <pc:spChg chg="mod">
          <ac:chgData name="Joao Pedro Vital" userId="5b4b0d45743b0940" providerId="LiveId" clId="{4BD9747E-E77D-4741-BD88-76A001A750B4}" dt="2021-09-28T17:34:11.335" v="295" actId="20577"/>
          <ac:spMkLst>
            <pc:docMk/>
            <pc:sldMk cId="4281822141" sldId="265"/>
            <ac:spMk id="2" creationId="{00000000-0000-0000-0000-000000000000}"/>
          </ac:spMkLst>
        </pc:spChg>
        <pc:spChg chg="mod">
          <ac:chgData name="Joao Pedro Vital" userId="5b4b0d45743b0940" providerId="LiveId" clId="{4BD9747E-E77D-4741-BD88-76A001A750B4}" dt="2021-09-28T17:35:31.224" v="448" actId="20577"/>
          <ac:spMkLst>
            <pc:docMk/>
            <pc:sldMk cId="4281822141" sldId="265"/>
            <ac:spMk id="3" creationId="{00000000-0000-0000-0000-000000000000}"/>
          </ac:spMkLst>
        </pc:spChg>
      </pc:sldChg>
      <pc:sldChg chg="modSp add mod">
        <pc:chgData name="Joao Pedro Vital" userId="5b4b0d45743b0940" providerId="LiveId" clId="{4BD9747E-E77D-4741-BD88-76A001A750B4}" dt="2021-09-28T17:39:16.190" v="657" actId="20577"/>
        <pc:sldMkLst>
          <pc:docMk/>
          <pc:sldMk cId="2298751915" sldId="266"/>
        </pc:sldMkLst>
        <pc:spChg chg="mod">
          <ac:chgData name="Joao Pedro Vital" userId="5b4b0d45743b0940" providerId="LiveId" clId="{4BD9747E-E77D-4741-BD88-76A001A750B4}" dt="2021-09-28T17:35:49.547" v="471" actId="20577"/>
          <ac:spMkLst>
            <pc:docMk/>
            <pc:sldMk cId="2298751915" sldId="266"/>
            <ac:spMk id="2" creationId="{00000000-0000-0000-0000-000000000000}"/>
          </ac:spMkLst>
        </pc:spChg>
        <pc:spChg chg="mod">
          <ac:chgData name="Joao Pedro Vital" userId="5b4b0d45743b0940" providerId="LiveId" clId="{4BD9747E-E77D-4741-BD88-76A001A750B4}" dt="2021-09-28T17:39:16.190" v="657" actId="20577"/>
          <ac:spMkLst>
            <pc:docMk/>
            <pc:sldMk cId="2298751915" sldId="266"/>
            <ac:spMk id="3" creationId="{00000000-0000-0000-0000-000000000000}"/>
          </ac:spMkLst>
        </pc:spChg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4116559035" sldId="266"/>
        </pc:sldMkLst>
      </pc:sldChg>
      <pc:sldChg chg="modSp add mod">
        <pc:chgData name="Joao Pedro Vital" userId="5b4b0d45743b0940" providerId="LiveId" clId="{4BD9747E-E77D-4741-BD88-76A001A750B4}" dt="2021-09-28T17:40:31.036" v="846" actId="20577"/>
        <pc:sldMkLst>
          <pc:docMk/>
          <pc:sldMk cId="428575820" sldId="267"/>
        </pc:sldMkLst>
        <pc:spChg chg="mod">
          <ac:chgData name="Joao Pedro Vital" userId="5b4b0d45743b0940" providerId="LiveId" clId="{4BD9747E-E77D-4741-BD88-76A001A750B4}" dt="2021-09-28T17:40:31.036" v="846" actId="20577"/>
          <ac:spMkLst>
            <pc:docMk/>
            <pc:sldMk cId="428575820" sldId="267"/>
            <ac:spMk id="2" creationId="{00000000-0000-0000-0000-000000000000}"/>
          </ac:spMkLst>
        </pc:spChg>
        <pc:spChg chg="mod">
          <ac:chgData name="Joao Pedro Vital" userId="5b4b0d45743b0940" providerId="LiveId" clId="{4BD9747E-E77D-4741-BD88-76A001A750B4}" dt="2021-09-28T17:40:23.767" v="843" actId="20577"/>
          <ac:spMkLst>
            <pc:docMk/>
            <pc:sldMk cId="428575820" sldId="267"/>
            <ac:spMk id="3" creationId="{00000000-0000-0000-0000-000000000000}"/>
          </ac:spMkLst>
        </pc:spChg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3085709238" sldId="267"/>
        </pc:sldMkLst>
      </pc:sldChg>
      <pc:sldChg chg="modSp add mod">
        <pc:chgData name="Joao Pedro Vital" userId="5b4b0d45743b0940" providerId="LiveId" clId="{4BD9747E-E77D-4741-BD88-76A001A750B4}" dt="2021-09-28T17:41:00.241" v="900" actId="20577"/>
        <pc:sldMkLst>
          <pc:docMk/>
          <pc:sldMk cId="1923534212" sldId="268"/>
        </pc:sldMkLst>
        <pc:spChg chg="mod">
          <ac:chgData name="Joao Pedro Vital" userId="5b4b0d45743b0940" providerId="LiveId" clId="{4BD9747E-E77D-4741-BD88-76A001A750B4}" dt="2021-09-28T17:40:28.955" v="845" actId="20577"/>
          <ac:spMkLst>
            <pc:docMk/>
            <pc:sldMk cId="1923534212" sldId="268"/>
            <ac:spMk id="2" creationId="{00000000-0000-0000-0000-000000000000}"/>
          </ac:spMkLst>
        </pc:spChg>
        <pc:spChg chg="mod">
          <ac:chgData name="Joao Pedro Vital" userId="5b4b0d45743b0940" providerId="LiveId" clId="{4BD9747E-E77D-4741-BD88-76A001A750B4}" dt="2021-09-28T17:41:00.241" v="900" actId="20577"/>
          <ac:spMkLst>
            <pc:docMk/>
            <pc:sldMk cId="1923534212" sldId="268"/>
            <ac:spMk id="3" creationId="{00000000-0000-0000-0000-000000000000}"/>
          </ac:spMkLst>
        </pc:spChg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3476195863" sldId="268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2306306090" sldId="269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3963384034" sldId="270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1366012915" sldId="271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2675882872" sldId="272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2220977984" sldId="273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917780470" sldId="274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3036948237" sldId="275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2556580349" sldId="277"/>
        </pc:sldMkLst>
      </pc:sldChg>
      <pc:sldChg chg="del">
        <pc:chgData name="Joao Pedro Vital" userId="5b4b0d45743b0940" providerId="LiveId" clId="{4BD9747E-E77D-4741-BD88-76A001A750B4}" dt="2021-09-28T17:23:30.770" v="40" actId="47"/>
        <pc:sldMkLst>
          <pc:docMk/>
          <pc:sldMk cId="736568497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pt-BR" sz="4800" dirty="0" err="1"/>
              <a:t>Easylize</a:t>
            </a:r>
            <a:r>
              <a:rPr lang="pt-BR" sz="4800" dirty="0"/>
              <a:t> </a:t>
            </a:r>
            <a:r>
              <a:rPr lang="pt-BR" sz="4800" dirty="0" err="1"/>
              <a:t>Rental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1" y="4883436"/>
            <a:ext cx="10896485" cy="1117687"/>
          </a:xfrm>
        </p:spPr>
        <p:txBody>
          <a:bodyPr anchor="ctr"/>
          <a:lstStyle/>
          <a:p>
            <a:r>
              <a:rPr lang="pt-BR" dirty="0"/>
              <a:t>João Pedro Vital</a:t>
            </a:r>
          </a:p>
        </p:txBody>
      </p:sp>
    </p:spTree>
    <p:extLst>
      <p:ext uri="{BB962C8B-B14F-4D97-AF65-F5344CB8AC3E}">
        <p14:creationId xmlns:p14="http://schemas.microsoft.com/office/powerpoint/2010/main" val="37961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288F9-21E0-40CA-96B6-52E1386B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65834-AA9A-4A40-A0A7-1758283B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141206"/>
            <a:ext cx="9613861" cy="2404460"/>
          </a:xfrm>
        </p:spPr>
        <p:txBody>
          <a:bodyPr>
            <a:normAutofit/>
          </a:bodyPr>
          <a:lstStyle/>
          <a:p>
            <a:r>
              <a:rPr lang="pt-BR" sz="2800" dirty="0"/>
              <a:t>Projeto depende de uma única pessoa</a:t>
            </a:r>
          </a:p>
          <a:p>
            <a:r>
              <a:rPr lang="pt-BR" sz="2800" dirty="0"/>
              <a:t>Disponibilidade de tempo</a:t>
            </a:r>
          </a:p>
          <a:p>
            <a:r>
              <a:rPr lang="pt-BR" sz="2800" dirty="0"/>
              <a:t>Mudança de requisitos</a:t>
            </a:r>
          </a:p>
          <a:p>
            <a:r>
              <a:rPr lang="pt-BR" sz="2800" dirty="0"/>
              <a:t>Fatores físicos</a:t>
            </a:r>
          </a:p>
        </p:txBody>
      </p:sp>
    </p:spTree>
    <p:extLst>
      <p:ext uri="{BB962C8B-B14F-4D97-AF65-F5344CB8AC3E}">
        <p14:creationId xmlns:p14="http://schemas.microsoft.com/office/powerpoint/2010/main" val="198381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288F9-21E0-40CA-96B6-52E1386B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Monitoramento 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65834-AA9A-4A40-A0A7-1758283B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32273"/>
            <a:ext cx="9613861" cy="1252994"/>
          </a:xfrm>
        </p:spPr>
        <p:txBody>
          <a:bodyPr>
            <a:normAutofit/>
          </a:bodyPr>
          <a:lstStyle/>
          <a:p>
            <a:r>
              <a:rPr lang="pt-BR" sz="2800" dirty="0"/>
              <a:t>Avaliação semanal do projeto</a:t>
            </a:r>
          </a:p>
          <a:p>
            <a:r>
              <a:rPr lang="pt-BR" sz="2800" dirty="0"/>
              <a:t>Escopo, prazo, qualidade, riscos</a:t>
            </a:r>
          </a:p>
        </p:txBody>
      </p:sp>
    </p:spTree>
    <p:extLst>
      <p:ext uri="{BB962C8B-B14F-4D97-AF65-F5344CB8AC3E}">
        <p14:creationId xmlns:p14="http://schemas.microsoft.com/office/powerpoint/2010/main" val="44631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288F9-21E0-40CA-96B6-52E1386B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parcial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DD4D70-7DBE-44E7-96DE-AD483BC4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4" y="2177203"/>
            <a:ext cx="5760085" cy="43662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5BCB8D-7604-40BC-AB05-C71DFD1D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54" y="2293408"/>
            <a:ext cx="481076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288F9-21E0-40CA-96B6-52E1386B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parcial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71D6F5-C798-4918-ABE5-1ACBD94F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8" y="3124200"/>
            <a:ext cx="6348144" cy="309954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49C610-6B53-48EA-A3C7-6EF86489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58" y="2065866"/>
            <a:ext cx="6626184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288F9-21E0-40CA-96B6-52E1386B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parcial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D66429-7953-4CA8-9A3E-1E646C39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5" y="3056174"/>
            <a:ext cx="7030086" cy="34325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3FCB4C-C45E-4CA1-855D-EFF6E9F7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74" y="2048641"/>
            <a:ext cx="6747701" cy="32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0011-F34B-4E8C-B836-AB0C8C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2246-397D-464B-8F4E-B28A86CD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08867"/>
            <a:ext cx="8294346" cy="2379133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Sistema de gestão para locadoras de veículos</a:t>
            </a:r>
          </a:p>
          <a:p>
            <a:r>
              <a:rPr lang="pt-BR" sz="3200" dirty="0"/>
              <a:t>Software </a:t>
            </a:r>
            <a:r>
              <a:rPr lang="pt-BR" sz="3200" dirty="0" err="1"/>
              <a:t>multi</a:t>
            </a:r>
            <a:r>
              <a:rPr lang="pt-BR" sz="3200" dirty="0"/>
              <a:t> </a:t>
            </a:r>
            <a:r>
              <a:rPr lang="pt-BR" sz="3200" dirty="0" err="1"/>
              <a:t>tenant</a:t>
            </a:r>
            <a:r>
              <a:rPr lang="pt-BR" sz="3200" dirty="0"/>
              <a:t> </a:t>
            </a:r>
          </a:p>
          <a:p>
            <a:r>
              <a:rPr lang="pt-BR" sz="3200" dirty="0" err="1"/>
              <a:t>Multi</a:t>
            </a:r>
            <a:r>
              <a:rPr lang="pt-BR" sz="3200" dirty="0"/>
              <a:t> </a:t>
            </a:r>
            <a:r>
              <a:rPr lang="pt-BR" sz="3200" dirty="0" err="1"/>
              <a:t>database</a:t>
            </a:r>
            <a:endParaRPr lang="pt-BR" sz="3200" dirty="0"/>
          </a:p>
          <a:p>
            <a:r>
              <a:rPr lang="pt-BR" sz="3200" dirty="0"/>
              <a:t>Web</a:t>
            </a:r>
          </a:p>
          <a:p>
            <a:r>
              <a:rPr lang="pt-BR" sz="3200" dirty="0"/>
              <a:t>Responsivo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D68472-AB4F-4B48-97C1-577114AD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939" y="2413349"/>
            <a:ext cx="2512486" cy="39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4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0011-F34B-4E8C-B836-AB0C8C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2246-397D-464B-8F4E-B28A86CD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19653"/>
            <a:ext cx="9166412" cy="3281967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Cadastro da frota de veículos</a:t>
            </a:r>
          </a:p>
          <a:p>
            <a:r>
              <a:rPr lang="pt-BR" sz="3200" dirty="0"/>
              <a:t>Usuários</a:t>
            </a:r>
          </a:p>
          <a:p>
            <a:r>
              <a:rPr lang="pt-BR" sz="3200" dirty="0"/>
              <a:t>Funcionários</a:t>
            </a:r>
          </a:p>
          <a:p>
            <a:r>
              <a:rPr lang="pt-BR" sz="3200" dirty="0"/>
              <a:t>Clientes</a:t>
            </a:r>
          </a:p>
          <a:p>
            <a:r>
              <a:rPr lang="pt-BR" sz="3200" dirty="0"/>
              <a:t>Aluguéis</a:t>
            </a:r>
          </a:p>
          <a:p>
            <a:r>
              <a:rPr lang="pt-BR" sz="3200" dirty="0"/>
              <a:t>Ocorrências</a:t>
            </a:r>
          </a:p>
          <a:p>
            <a:r>
              <a:rPr lang="pt-BR" sz="3200" dirty="0"/>
              <a:t>Multas</a:t>
            </a:r>
          </a:p>
        </p:txBody>
      </p:sp>
    </p:spTree>
    <p:extLst>
      <p:ext uri="{BB962C8B-B14F-4D97-AF65-F5344CB8AC3E}">
        <p14:creationId xmlns:p14="http://schemas.microsoft.com/office/powerpoint/2010/main" val="120943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0011-F34B-4E8C-B836-AB0C8C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2246-397D-464B-8F4E-B28A86CD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429000"/>
            <a:ext cx="9166412" cy="1369747"/>
          </a:xfrm>
        </p:spPr>
        <p:txBody>
          <a:bodyPr>
            <a:normAutofit/>
          </a:bodyPr>
          <a:lstStyle/>
          <a:p>
            <a:r>
              <a:rPr lang="pt-BR" sz="3200" dirty="0"/>
              <a:t>Categorias</a:t>
            </a:r>
          </a:p>
          <a:p>
            <a:r>
              <a:rPr lang="pt-BR" sz="3200" dirty="0"/>
              <a:t>Relatórios</a:t>
            </a:r>
          </a:p>
        </p:txBody>
      </p:sp>
    </p:spTree>
    <p:extLst>
      <p:ext uri="{BB962C8B-B14F-4D97-AF65-F5344CB8AC3E}">
        <p14:creationId xmlns:p14="http://schemas.microsoft.com/office/powerpoint/2010/main" val="308692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0011-F34B-4E8C-B836-AB0C8C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 projeto - 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2246-397D-464B-8F4E-B28A86CD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005668"/>
            <a:ext cx="9166412" cy="2470414"/>
          </a:xfrm>
        </p:spPr>
        <p:txBody>
          <a:bodyPr>
            <a:normAutofit/>
          </a:bodyPr>
          <a:lstStyle/>
          <a:p>
            <a:r>
              <a:rPr lang="pt-BR" sz="3200" dirty="0"/>
              <a:t>Dificuldade de gestão</a:t>
            </a:r>
          </a:p>
          <a:p>
            <a:r>
              <a:rPr lang="pt-BR" sz="3200" dirty="0"/>
              <a:t>Falta de organização</a:t>
            </a:r>
          </a:p>
          <a:p>
            <a:r>
              <a:rPr lang="pt-BR" sz="3200" dirty="0"/>
              <a:t>Solucionar o problema</a:t>
            </a:r>
          </a:p>
          <a:p>
            <a:r>
              <a:rPr lang="pt-BR" sz="3200" dirty="0"/>
              <a:t>Reduzir custos, riscos, erros</a:t>
            </a:r>
          </a:p>
        </p:txBody>
      </p:sp>
    </p:spTree>
    <p:extLst>
      <p:ext uri="{BB962C8B-B14F-4D97-AF65-F5344CB8AC3E}">
        <p14:creationId xmlns:p14="http://schemas.microsoft.com/office/powerpoint/2010/main" val="347088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0011-F34B-4E8C-B836-AB0C8C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 projeto - 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2246-397D-464B-8F4E-B28A86CD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413506"/>
            <a:ext cx="9166412" cy="1346199"/>
          </a:xfrm>
        </p:spPr>
        <p:txBody>
          <a:bodyPr>
            <a:normAutofit/>
          </a:bodyPr>
          <a:lstStyle/>
          <a:p>
            <a:r>
              <a:rPr lang="pt-BR" sz="3200" dirty="0"/>
              <a:t>Equipe: 1 integrante (desenvolvedor)</a:t>
            </a:r>
          </a:p>
          <a:p>
            <a:r>
              <a:rPr lang="pt-BR" sz="3200" dirty="0"/>
              <a:t>Duração: ~= 3 meses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344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0011-F34B-4E8C-B836-AB0C8C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e esforço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2246-397D-464B-8F4E-B28A86CD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184906"/>
            <a:ext cx="9166412" cy="2250694"/>
          </a:xfrm>
        </p:spPr>
        <p:txBody>
          <a:bodyPr>
            <a:normAutofit/>
          </a:bodyPr>
          <a:lstStyle/>
          <a:p>
            <a:r>
              <a:rPr lang="pt-BR" sz="3200" dirty="0"/>
              <a:t>4 horas diárias de trabalho</a:t>
            </a:r>
          </a:p>
          <a:p>
            <a:r>
              <a:rPr lang="pt-BR" sz="3200" dirty="0"/>
              <a:t>240 horas em 3 meses</a:t>
            </a:r>
          </a:p>
          <a:p>
            <a:r>
              <a:rPr lang="pt-BR" sz="3200" dirty="0"/>
              <a:t>Custos do desenvolvedor ~= R$300,00</a:t>
            </a:r>
          </a:p>
          <a:p>
            <a:r>
              <a:rPr lang="pt-BR" sz="3200" dirty="0"/>
              <a:t>Hospedagem ~= R$387,00 /ano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1785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B854-2B80-4B7E-B015-980E3563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CBEFEED-4943-4528-A4B0-455B256E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96" y="2917438"/>
            <a:ext cx="5792008" cy="1743318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5E2E7B-3F2D-49DF-B038-3F4A92E7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8" y="4652289"/>
            <a:ext cx="590632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4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B854-2B80-4B7E-B015-980E3563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F7588F-374D-4CB1-BD90-10A91C91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90414"/>
            <a:ext cx="11061989" cy="33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643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6">
      <a:dk1>
        <a:sysClr val="windowText" lastClr="000000"/>
      </a:dk1>
      <a:lt1>
        <a:sysClr val="window" lastClr="FFFFFF"/>
      </a:lt1>
      <a:dk2>
        <a:srgbClr val="212121"/>
      </a:dk2>
      <a:lt2>
        <a:srgbClr val="000000"/>
      </a:lt2>
      <a:accent1>
        <a:srgbClr val="43FFF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1142</TotalTime>
  <Words>144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Berlim</vt:lpstr>
      <vt:lpstr>Easylize Rental</vt:lpstr>
      <vt:lpstr>Escopo do produto</vt:lpstr>
      <vt:lpstr>Escopo do produto</vt:lpstr>
      <vt:lpstr>Escopo do produto</vt:lpstr>
      <vt:lpstr>Escopo do projeto - Justificativa</vt:lpstr>
      <vt:lpstr>Escopo do projeto - Descrição</vt:lpstr>
      <vt:lpstr>Custo e esforço</vt:lpstr>
      <vt:lpstr>Orçamento</vt:lpstr>
      <vt:lpstr>Cronograma</vt:lpstr>
      <vt:lpstr>Análise de riscos</vt:lpstr>
      <vt:lpstr>Monitoramento e controle</vt:lpstr>
      <vt:lpstr>Versão parcial</vt:lpstr>
      <vt:lpstr>Versão parcial</vt:lpstr>
      <vt:lpstr>Versão parcial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UP</dc:title>
  <dc:creator>dinho p</dc:creator>
  <cp:lastModifiedBy>Joao Pedro Vital</cp:lastModifiedBy>
  <cp:revision>40</cp:revision>
  <dcterms:created xsi:type="dcterms:W3CDTF">2020-09-26T20:36:11Z</dcterms:created>
  <dcterms:modified xsi:type="dcterms:W3CDTF">2021-10-07T19:50:22Z</dcterms:modified>
</cp:coreProperties>
</file>