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172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8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72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2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8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99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8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0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3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03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6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9365-F247-4E27-93D4-8DD89BB59C7E}" type="datetimeFigureOut">
              <a:rPr lang="es-PE" smtClean="0"/>
              <a:t>9/04/20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0EA7-3E31-4653-BD76-2C0C332B9E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7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338" y="63986"/>
            <a:ext cx="11935326" cy="721895"/>
          </a:xfrm>
        </p:spPr>
        <p:txBody>
          <a:bodyPr>
            <a:normAutofit/>
          </a:bodyPr>
          <a:lstStyle/>
          <a:p>
            <a:pPr algn="ctr"/>
            <a:r>
              <a:rPr lang="es-PE" sz="2400" b="1" dirty="0"/>
              <a:t>Mapa </a:t>
            </a:r>
            <a:r>
              <a:rPr lang="es-419" sz="2400" b="1" dirty="0"/>
              <a:t>Estratégico</a:t>
            </a:r>
            <a:endParaRPr lang="es-PE" sz="2400" b="1" dirty="0"/>
          </a:p>
        </p:txBody>
      </p:sp>
      <p:sp>
        <p:nvSpPr>
          <p:cNvPr id="23" name="Elipse 8"/>
          <p:cNvSpPr/>
          <p:nvPr/>
        </p:nvSpPr>
        <p:spPr>
          <a:xfrm>
            <a:off x="2614863" y="1580511"/>
            <a:ext cx="2133600" cy="753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9"/>
          <p:cNvSpPr/>
          <p:nvPr/>
        </p:nvSpPr>
        <p:spPr>
          <a:xfrm>
            <a:off x="8806517" y="1580512"/>
            <a:ext cx="1828800" cy="7539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10"/>
          <p:cNvSpPr/>
          <p:nvPr/>
        </p:nvSpPr>
        <p:spPr>
          <a:xfrm>
            <a:off x="5506878" y="801376"/>
            <a:ext cx="1970533" cy="75397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Elipse 11"/>
          <p:cNvSpPr/>
          <p:nvPr/>
        </p:nvSpPr>
        <p:spPr>
          <a:xfrm>
            <a:off x="3199946" y="2699089"/>
            <a:ext cx="2502569" cy="753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Elipse 13"/>
          <p:cNvSpPr/>
          <p:nvPr/>
        </p:nvSpPr>
        <p:spPr>
          <a:xfrm>
            <a:off x="4733079" y="3986528"/>
            <a:ext cx="2594891" cy="946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Elipse 15"/>
          <p:cNvSpPr/>
          <p:nvPr/>
        </p:nvSpPr>
        <p:spPr>
          <a:xfrm>
            <a:off x="5686159" y="5490764"/>
            <a:ext cx="2913005" cy="9776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0" name="Conector curvado 21"/>
          <p:cNvCxnSpPr>
            <a:stCxn id="23" idx="0"/>
            <a:endCxn id="25" idx="2"/>
          </p:cNvCxnSpPr>
          <p:nvPr/>
        </p:nvCxnSpPr>
        <p:spPr>
          <a:xfrm rot="5400000" flipH="1" flipV="1">
            <a:off x="4393198" y="466832"/>
            <a:ext cx="402145" cy="18252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Conector curvado 25"/>
          <p:cNvCxnSpPr>
            <a:stCxn id="24" idx="0"/>
            <a:endCxn id="25" idx="6"/>
          </p:cNvCxnSpPr>
          <p:nvPr/>
        </p:nvCxnSpPr>
        <p:spPr>
          <a:xfrm rot="16200000" flipV="1">
            <a:off x="8398091" y="257686"/>
            <a:ext cx="402146" cy="22435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Conector curvado 32"/>
          <p:cNvCxnSpPr>
            <a:cxnSpLocks/>
            <a:stCxn id="28" idx="1"/>
            <a:endCxn id="27" idx="4"/>
          </p:cNvCxnSpPr>
          <p:nvPr/>
        </p:nvCxnSpPr>
        <p:spPr>
          <a:xfrm rot="16200000" flipV="1">
            <a:off x="4446148" y="3458152"/>
            <a:ext cx="672029" cy="6618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42"/>
          <p:cNvCxnSpPr>
            <a:cxnSpLocks/>
            <a:stCxn id="29" idx="0"/>
            <a:endCxn id="28" idx="5"/>
          </p:cNvCxnSpPr>
          <p:nvPr/>
        </p:nvCxnSpPr>
        <p:spPr>
          <a:xfrm rot="16200000" flipV="1">
            <a:off x="6697013" y="5045114"/>
            <a:ext cx="696595" cy="1947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curvado"/>
          <p:cNvCxnSpPr>
            <a:cxnSpLocks/>
            <a:stCxn id="27" idx="0"/>
            <a:endCxn id="23" idx="4"/>
          </p:cNvCxnSpPr>
          <p:nvPr/>
        </p:nvCxnSpPr>
        <p:spPr>
          <a:xfrm rot="16200000" flipV="1">
            <a:off x="3884148" y="2132006"/>
            <a:ext cx="364599" cy="7695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15"/>
          <p:cNvSpPr/>
          <p:nvPr/>
        </p:nvSpPr>
        <p:spPr>
          <a:xfrm>
            <a:off x="8806517" y="5490764"/>
            <a:ext cx="2913005" cy="9776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6" name="45 Conector curvado"/>
          <p:cNvCxnSpPr>
            <a:cxnSpLocks/>
            <a:stCxn id="28" idx="7"/>
            <a:endCxn id="39" idx="3"/>
          </p:cNvCxnSpPr>
          <p:nvPr/>
        </p:nvCxnSpPr>
        <p:spPr>
          <a:xfrm rot="5400000" flipH="1" flipV="1">
            <a:off x="6941754" y="3458666"/>
            <a:ext cx="672635" cy="6602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curvado"/>
          <p:cNvCxnSpPr>
            <a:cxnSpLocks/>
            <a:stCxn id="37" idx="0"/>
            <a:endCxn id="39" idx="5"/>
          </p:cNvCxnSpPr>
          <p:nvPr/>
        </p:nvCxnSpPr>
        <p:spPr>
          <a:xfrm rot="16200000" flipV="1">
            <a:off x="9272020" y="3558210"/>
            <a:ext cx="576212" cy="3647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4"/>
          <p:cNvSpPr txBox="1"/>
          <p:nvPr/>
        </p:nvSpPr>
        <p:spPr>
          <a:xfrm>
            <a:off x="229417" y="1702284"/>
            <a:ext cx="1149738" cy="369332"/>
          </a:xfrm>
          <a:prstGeom prst="rect">
            <a:avLst/>
          </a:prstGeom>
          <a:solidFill>
            <a:srgbClr val="CC3399"/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Financiera</a:t>
            </a:r>
          </a:p>
        </p:txBody>
      </p:sp>
      <p:sp>
        <p:nvSpPr>
          <p:cNvPr id="22" name="CuadroTexto 5"/>
          <p:cNvSpPr txBox="1"/>
          <p:nvPr/>
        </p:nvSpPr>
        <p:spPr>
          <a:xfrm>
            <a:off x="229417" y="3023798"/>
            <a:ext cx="9286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Clientes</a:t>
            </a:r>
          </a:p>
        </p:txBody>
      </p:sp>
      <p:sp>
        <p:nvSpPr>
          <p:cNvPr id="26" name="CuadroTexto 6"/>
          <p:cNvSpPr txBox="1"/>
          <p:nvPr/>
        </p:nvSpPr>
        <p:spPr>
          <a:xfrm>
            <a:off x="229417" y="4141412"/>
            <a:ext cx="126028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Procesos Internos</a:t>
            </a:r>
          </a:p>
        </p:txBody>
      </p:sp>
      <p:sp>
        <p:nvSpPr>
          <p:cNvPr id="31" name="CuadroTexto 7"/>
          <p:cNvSpPr txBox="1"/>
          <p:nvPr/>
        </p:nvSpPr>
        <p:spPr>
          <a:xfrm>
            <a:off x="209404" y="5822096"/>
            <a:ext cx="152400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Aprendizaje y Crecimiento</a:t>
            </a:r>
          </a:p>
        </p:txBody>
      </p:sp>
      <p:cxnSp>
        <p:nvCxnSpPr>
          <p:cNvPr id="3" name="2 Conector recto"/>
          <p:cNvCxnSpPr/>
          <p:nvPr/>
        </p:nvCxnSpPr>
        <p:spPr>
          <a:xfrm>
            <a:off x="229417" y="2442416"/>
            <a:ext cx="113910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68039" y="3725783"/>
            <a:ext cx="113910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68039" y="5245436"/>
            <a:ext cx="113910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13"/>
          <p:cNvSpPr/>
          <p:nvPr/>
        </p:nvSpPr>
        <p:spPr>
          <a:xfrm>
            <a:off x="8190245" y="4028674"/>
            <a:ext cx="3104478" cy="94621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9" name="Elipse 11"/>
          <p:cNvSpPr/>
          <p:nvPr/>
        </p:nvSpPr>
        <p:spPr>
          <a:xfrm>
            <a:off x="7241692" y="2808901"/>
            <a:ext cx="2502569" cy="7539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Elipse 15"/>
          <p:cNvSpPr/>
          <p:nvPr/>
        </p:nvSpPr>
        <p:spPr>
          <a:xfrm>
            <a:off x="2322040" y="5487119"/>
            <a:ext cx="2913005" cy="9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65" name="64 Conector curvado"/>
          <p:cNvCxnSpPr>
            <a:cxnSpLocks/>
            <a:stCxn id="40" idx="0"/>
            <a:endCxn id="28" idx="3"/>
          </p:cNvCxnSpPr>
          <p:nvPr/>
        </p:nvCxnSpPr>
        <p:spPr>
          <a:xfrm rot="5400000" flipH="1" flipV="1">
            <a:off x="4099342" y="4473370"/>
            <a:ext cx="692950" cy="13345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curvado"/>
          <p:cNvCxnSpPr>
            <a:cxnSpLocks/>
            <a:stCxn id="44" idx="0"/>
            <a:endCxn id="37" idx="4"/>
          </p:cNvCxnSpPr>
          <p:nvPr/>
        </p:nvCxnSpPr>
        <p:spPr>
          <a:xfrm rot="16200000" flipV="1">
            <a:off x="9744812" y="4972556"/>
            <a:ext cx="515880" cy="5205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curvado 25"/>
          <p:cNvCxnSpPr>
            <a:cxnSpLocks/>
            <a:stCxn id="39" idx="0"/>
            <a:endCxn id="24" idx="4"/>
          </p:cNvCxnSpPr>
          <p:nvPr/>
        </p:nvCxnSpPr>
        <p:spPr>
          <a:xfrm rot="5400000" flipH="1" flipV="1">
            <a:off x="8869742" y="1957726"/>
            <a:ext cx="474410" cy="1227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85 Conector curvado"/>
          <p:cNvCxnSpPr>
            <a:cxnSpLocks/>
            <a:stCxn id="29" idx="7"/>
            <a:endCxn id="37" idx="3"/>
          </p:cNvCxnSpPr>
          <p:nvPr/>
        </p:nvCxnSpPr>
        <p:spPr>
          <a:xfrm rot="5400000" flipH="1" flipV="1">
            <a:off x="8009912" y="4998967"/>
            <a:ext cx="797624" cy="4723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3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9</Words>
  <Application>Microsoft Macintosh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Mapa Estratégico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Estratégico Gloria</dc:title>
  <dc:creator>Diana Zevillanos Zea</dc:creator>
  <cp:lastModifiedBy>Carlos Atoche</cp:lastModifiedBy>
  <cp:revision>77</cp:revision>
  <dcterms:created xsi:type="dcterms:W3CDTF">2017-11-28T01:32:49Z</dcterms:created>
  <dcterms:modified xsi:type="dcterms:W3CDTF">2020-04-09T21:30:11Z</dcterms:modified>
</cp:coreProperties>
</file>