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906000" cy="6858000" type="A4"/>
  <p:notesSz cx="6858000" cy="9144000"/>
  <p:custDataLst>
    <p:tags r:id="rId5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FB84E-C3FA-5B4B-A80C-4A026B2A9C23}" v="10" dt="2020-04-24T01:16:09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718"/>
  </p:normalViewPr>
  <p:slideViewPr>
    <p:cSldViewPr>
      <p:cViewPr varScale="1">
        <p:scale>
          <a:sx n="128" d="100"/>
          <a:sy n="128" d="100"/>
        </p:scale>
        <p:origin x="192" y="17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74193-26A8-4C3B-BE3C-BBC63DD63097}" type="datetimeFigureOut">
              <a:rPr lang="es-ES" smtClean="0"/>
              <a:pPr/>
              <a:t>23/4/20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73899-3521-4807-BB1A-68E2EA7A32F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93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7F2B-F313-4584-8804-DB61ABB92360}" type="datetimeFigureOut">
              <a:rPr lang="es-ES" smtClean="0"/>
              <a:pPr/>
              <a:t>23/4/20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5B67-5CF3-4A0A-8E32-1080E1382B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7F2B-F313-4584-8804-DB61ABB92360}" type="datetimeFigureOut">
              <a:rPr lang="es-ES" smtClean="0"/>
              <a:pPr/>
              <a:t>23/4/20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5B67-5CF3-4A0A-8E32-1080E1382B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7F2B-F313-4584-8804-DB61ABB92360}" type="datetimeFigureOut">
              <a:rPr lang="es-ES" smtClean="0"/>
              <a:pPr/>
              <a:t>23/4/20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5B67-5CF3-4A0A-8E32-1080E1382B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7F2B-F313-4584-8804-DB61ABB92360}" type="datetimeFigureOut">
              <a:rPr lang="es-ES" smtClean="0"/>
              <a:pPr/>
              <a:t>23/4/20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5B67-5CF3-4A0A-8E32-1080E1382B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7F2B-F313-4584-8804-DB61ABB92360}" type="datetimeFigureOut">
              <a:rPr lang="es-ES" smtClean="0"/>
              <a:pPr/>
              <a:t>23/4/20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5B67-5CF3-4A0A-8E32-1080E1382B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7F2B-F313-4584-8804-DB61ABB92360}" type="datetimeFigureOut">
              <a:rPr lang="es-ES" smtClean="0"/>
              <a:pPr/>
              <a:t>23/4/20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5B67-5CF3-4A0A-8E32-1080E1382B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7F2B-F313-4584-8804-DB61ABB92360}" type="datetimeFigureOut">
              <a:rPr lang="es-ES" smtClean="0"/>
              <a:pPr/>
              <a:t>23/4/20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5B67-5CF3-4A0A-8E32-1080E1382B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7F2B-F313-4584-8804-DB61ABB92360}" type="datetimeFigureOut">
              <a:rPr lang="es-ES" smtClean="0"/>
              <a:pPr/>
              <a:t>23/4/20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5B67-5CF3-4A0A-8E32-1080E1382B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7F2B-F313-4584-8804-DB61ABB92360}" type="datetimeFigureOut">
              <a:rPr lang="es-ES" smtClean="0"/>
              <a:pPr/>
              <a:t>23/4/20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5B67-5CF3-4A0A-8E32-1080E1382B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7F2B-F313-4584-8804-DB61ABB92360}" type="datetimeFigureOut">
              <a:rPr lang="es-ES" smtClean="0"/>
              <a:pPr/>
              <a:t>23/4/20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5B67-5CF3-4A0A-8E32-1080E1382B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7F2B-F313-4584-8804-DB61ABB92360}" type="datetimeFigureOut">
              <a:rPr lang="es-ES" smtClean="0"/>
              <a:pPr/>
              <a:t>23/4/20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55B67-5CF3-4A0A-8E32-1080E1382B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F7F2B-F313-4584-8804-DB61ABB92360}" type="datetimeFigureOut">
              <a:rPr lang="es-ES" smtClean="0"/>
              <a:pPr/>
              <a:t>23/4/20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55B67-5CF3-4A0A-8E32-1080E1382BA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5282" y="2357430"/>
            <a:ext cx="2028808" cy="1503618"/>
          </a:xfrm>
        </p:spPr>
        <p:txBody>
          <a:bodyPr>
            <a:normAutofit fontScale="90000"/>
          </a:bodyPr>
          <a:lstStyle/>
          <a:p>
            <a:r>
              <a:rPr lang="es-ES" sz="2400" b="1" dirty="0">
                <a:latin typeface="Arial" pitchFamily="34" charset="0"/>
                <a:cs typeface="Arial" pitchFamily="34" charset="0"/>
              </a:rPr>
              <a:t>JERARQUIA DE PROCESOS</a:t>
            </a:r>
            <a:br>
              <a:rPr lang="es-ES" sz="2400" b="1" dirty="0">
                <a:latin typeface="Arial" pitchFamily="34" charset="0"/>
                <a:cs typeface="Arial" pitchFamily="34" charset="0"/>
              </a:rPr>
            </a:br>
            <a:r>
              <a:rPr lang="es-ES" sz="2400" b="1" dirty="0">
                <a:latin typeface="Arial" pitchFamily="34" charset="0"/>
                <a:cs typeface="Arial" pitchFamily="34" charset="0"/>
              </a:rPr>
              <a:t>Parte 1/2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14494"/>
              </p:ext>
            </p:extLst>
          </p:nvPr>
        </p:nvGraphicFramePr>
        <p:xfrm>
          <a:off x="2657423" y="296650"/>
          <a:ext cx="6452778" cy="6264700"/>
        </p:xfrm>
        <a:graphic>
          <a:graphicData uri="http://schemas.openxmlformats.org/drawingml/2006/table">
            <a:tbl>
              <a:tblPr firstRow="1" firstCol="1" bandRow="1"/>
              <a:tblGrid>
                <a:gridCol w="50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3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58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MacroProceso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</a:t>
                      </a:r>
                      <a:r>
                        <a:rPr lang="es-PE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 Proceso</a:t>
                      </a:r>
                      <a:r>
                        <a:rPr lang="es-PE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r>
                        <a:rPr lang="es-PE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PE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Tarea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PE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389"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3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38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s-PE" dirty="0"/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6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0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0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0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27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61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s-PE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058" marR="35058" marT="83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76525" y="16002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5282" y="2357430"/>
            <a:ext cx="2028808" cy="1359602"/>
          </a:xfrm>
        </p:spPr>
        <p:txBody>
          <a:bodyPr>
            <a:normAutofit fontScale="90000"/>
          </a:bodyPr>
          <a:lstStyle/>
          <a:p>
            <a:r>
              <a:rPr lang="es-ES" sz="2400" b="1" dirty="0">
                <a:latin typeface="Arial" pitchFamily="34" charset="0"/>
                <a:cs typeface="Arial" pitchFamily="34" charset="0"/>
              </a:rPr>
              <a:t>JERARQUIA </a:t>
            </a:r>
            <a:r>
              <a:rPr lang="es-ES" sz="2400" b="1">
                <a:latin typeface="Arial" pitchFamily="34" charset="0"/>
                <a:cs typeface="Arial" pitchFamily="34" charset="0"/>
              </a:rPr>
              <a:t>DE PROCESOS</a:t>
            </a:r>
            <a:br>
              <a:rPr lang="es-ES" sz="2400" b="1">
                <a:latin typeface="Arial" pitchFamily="34" charset="0"/>
                <a:cs typeface="Arial" pitchFamily="34" charset="0"/>
              </a:rPr>
            </a:br>
            <a:r>
              <a:rPr lang="es-ES" sz="2400" b="1">
                <a:latin typeface="Arial" pitchFamily="34" charset="0"/>
                <a:cs typeface="Arial" pitchFamily="34" charset="0"/>
              </a:rPr>
              <a:t>Parte 2/2</a:t>
            </a:r>
            <a:endParaRPr lang="es-ES" sz="24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028234"/>
              </p:ext>
            </p:extLst>
          </p:nvPr>
        </p:nvGraphicFramePr>
        <p:xfrm>
          <a:off x="2792760" y="476674"/>
          <a:ext cx="6840760" cy="6192689"/>
        </p:xfrm>
        <a:graphic>
          <a:graphicData uri="http://schemas.openxmlformats.org/drawingml/2006/table">
            <a:tbl>
              <a:tblPr firstRow="1" firstCol="1" bandRow="1"/>
              <a:tblGrid>
                <a:gridCol w="533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1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704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MacroProceso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PE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1014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Proceso</a:t>
                      </a:r>
                      <a:r>
                        <a:rPr lang="es-PE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P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1014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 Proceso</a:t>
                      </a:r>
                      <a:r>
                        <a:rPr lang="es-PE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P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10144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Actividad</a:t>
                      </a:r>
                      <a:r>
                        <a:rPr lang="es-PE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P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1014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Tarea</a:t>
                      </a:r>
                      <a:r>
                        <a:rPr lang="es-PE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s-PE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10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33"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10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10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10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10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1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10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1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10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1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10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1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10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1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PE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PE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10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655"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10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397">
                <a:tc gridSpan="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366" marR="42366" marT="101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201863" y="160020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57654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Diapositiva 1&quot;/&gt;&lt;property id=&quot;20307&quot; value=&quot;256&quot;/&gt;&lt;/object&gt;&lt;object type=&quot;3&quot; unique_id=&quot;10005&quot;&gt;&lt;property id=&quot;20148&quot; value=&quot;5&quot;/&gt;&lt;property id=&quot;20300&quot; value=&quot;Diapositiva 2&quot;/&gt;&lt;property id=&quot;20307&quot; value=&quot;257&quot;/&gt;&lt;/object&gt;&lt;object type=&quot;3&quot; unique_id=&quot;10006&quot;&gt;&lt;property id=&quot;20148&quot; value=&quot;5&quot;/&gt;&lt;property id=&quot;20300&quot; value=&quot;Diapositiva 3&quot;/&gt;&lt;property id=&quot;20307&quot; value=&quot;25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34</Words>
  <Application>Microsoft Macintosh PowerPoint</Application>
  <PresentationFormat>A4 (210 x 297 mm)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JERARQUIA DE PROCESOS Parte 1/2</vt:lpstr>
      <vt:lpstr>JERARQUIA DE PROCESOS Parte 2/2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Revisor</dc:creator>
  <cp:lastModifiedBy>Carlos Atoche</cp:lastModifiedBy>
  <cp:revision>50</cp:revision>
  <dcterms:created xsi:type="dcterms:W3CDTF">2011-02-08T22:44:22Z</dcterms:created>
  <dcterms:modified xsi:type="dcterms:W3CDTF">2020-04-24T01:16:43Z</dcterms:modified>
</cp:coreProperties>
</file>