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>
        <p:scale>
          <a:sx n="59" d="100"/>
          <a:sy n="59" d="100"/>
        </p:scale>
        <p:origin x="11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956E-8617-4E8A-920E-AE9295151B41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52F3-AFCB-4BAB-9221-1BD232ABD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28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956E-8617-4E8A-920E-AE9295151B41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52F3-AFCB-4BAB-9221-1BD232ABD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40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956E-8617-4E8A-920E-AE9295151B41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52F3-AFCB-4BAB-9221-1BD232ABDAD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2982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956E-8617-4E8A-920E-AE9295151B41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52F3-AFCB-4BAB-9221-1BD232ABD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701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956E-8617-4E8A-920E-AE9295151B41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52F3-AFCB-4BAB-9221-1BD232ABDAD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316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956E-8617-4E8A-920E-AE9295151B41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52F3-AFCB-4BAB-9221-1BD232ABD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688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956E-8617-4E8A-920E-AE9295151B41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52F3-AFCB-4BAB-9221-1BD232ABD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681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956E-8617-4E8A-920E-AE9295151B41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52F3-AFCB-4BAB-9221-1BD232ABD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03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956E-8617-4E8A-920E-AE9295151B41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52F3-AFCB-4BAB-9221-1BD232ABD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82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956E-8617-4E8A-920E-AE9295151B41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52F3-AFCB-4BAB-9221-1BD232ABD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95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956E-8617-4E8A-920E-AE9295151B41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52F3-AFCB-4BAB-9221-1BD232ABD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7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956E-8617-4E8A-920E-AE9295151B41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52F3-AFCB-4BAB-9221-1BD232ABD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05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956E-8617-4E8A-920E-AE9295151B41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52F3-AFCB-4BAB-9221-1BD232ABD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82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956E-8617-4E8A-920E-AE9295151B41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52F3-AFCB-4BAB-9221-1BD232ABD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12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956E-8617-4E8A-920E-AE9295151B41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52F3-AFCB-4BAB-9221-1BD232ABD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14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956E-8617-4E8A-920E-AE9295151B41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52F3-AFCB-4BAB-9221-1BD232ABD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8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5956E-8617-4E8A-920E-AE9295151B41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4D52F3-AFCB-4BAB-9221-1BD232ABD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55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2F64E06-08DD-B5DB-0F70-748416A71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771" y="1175657"/>
            <a:ext cx="8735786" cy="3984171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Autobiography </a:t>
            </a:r>
          </a:p>
          <a:p>
            <a:pPr algn="ctr"/>
            <a:r>
              <a:rPr lang="en-GB" sz="4800" b="1" dirty="0">
                <a:solidFill>
                  <a:schemeClr val="tx1"/>
                </a:solidFill>
              </a:rPr>
              <a:t>A Journey Through My Life</a:t>
            </a:r>
            <a:endParaRPr lang="en-GB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Authored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GB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Jotham Murimi micheni</a:t>
            </a:r>
          </a:p>
        </p:txBody>
      </p:sp>
    </p:spTree>
    <p:extLst>
      <p:ext uri="{BB962C8B-B14F-4D97-AF65-F5344CB8AC3E}">
        <p14:creationId xmlns:p14="http://schemas.microsoft.com/office/powerpoint/2010/main" val="155519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4E8A-5EA2-7C26-7A3E-58F39A1BE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0629"/>
            <a:ext cx="8596668" cy="930728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>
                <a:solidFill>
                  <a:srgbClr val="00B0F0"/>
                </a:solidFill>
              </a:rPr>
              <a:t>Early Life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D9BD31-80A8-501E-B966-41FBF88492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1340" y="347442"/>
            <a:ext cx="6966972" cy="5755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Birth details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Family background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Childhood friends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Childhood memories </a:t>
            </a:r>
          </a:p>
        </p:txBody>
      </p:sp>
    </p:spTree>
    <p:extLst>
      <p:ext uri="{BB962C8B-B14F-4D97-AF65-F5344CB8AC3E}">
        <p14:creationId xmlns:p14="http://schemas.microsoft.com/office/powerpoint/2010/main" val="264731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86D0-28A3-AEB4-1C2D-3D821BEA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970433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>
                <a:solidFill>
                  <a:srgbClr val="00B0F0"/>
                </a:solidFill>
              </a:rPr>
              <a:t>Education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23A3AF-0895-AC61-4472-E10B615C87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257299"/>
            <a:ext cx="8425544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school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-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Mariani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primary School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 school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-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Mukuuni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boys Highschool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College/University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4000" dirty="0">
                <a:solidFill>
                  <a:schemeClr val="tx1"/>
                </a:solidFill>
                <a:latin typeface="Arial" panose="020B0604020202020204" pitchFamily="34" charset="0"/>
              </a:rPr>
              <a:t>      -</a:t>
            </a:r>
            <a:r>
              <a:rPr lang="en-US" altLang="en-US" sz="4000" dirty="0" err="1">
                <a:solidFill>
                  <a:schemeClr val="tx1"/>
                </a:solidFill>
                <a:latin typeface="Arial" panose="020B0604020202020204" pitchFamily="34" charset="0"/>
              </a:rPr>
              <a:t>Dedan</a:t>
            </a:r>
            <a:r>
              <a:rPr lang="en-US" altLang="en-US" sz="4000" dirty="0">
                <a:solidFill>
                  <a:schemeClr val="tx1"/>
                </a:solidFill>
                <a:latin typeface="Arial" panose="020B0604020202020204" pitchFamily="34" charset="0"/>
              </a:rPr>
              <a:t> Kimathi University of technology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95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99EB-69E1-E748-0A54-5FEB6955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686" y="151191"/>
            <a:ext cx="8196317" cy="1096899"/>
          </a:xfrm>
        </p:spPr>
        <p:txBody>
          <a:bodyPr/>
          <a:lstStyle/>
          <a:p>
            <a:pPr algn="l"/>
            <a:r>
              <a:rPr lang="en-GB" dirty="0">
                <a:solidFill>
                  <a:srgbClr val="00B0F0"/>
                </a:solidFill>
              </a:rPr>
              <a:t>Key Childhood Memories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4EB0B-AF20-214F-A0AB-AD56CFCC1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471" y="1518557"/>
            <a:ext cx="9241972" cy="5061857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tx1"/>
                </a:solidFill>
              </a:rPr>
              <a:t>Important events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tx1"/>
                </a:solidFill>
              </a:rPr>
              <a:t>Influential people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tx1"/>
                </a:solidFill>
              </a:rPr>
              <a:t>Lessons learned-Resilience is key to overcoming challenges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tx1"/>
                </a:solidFill>
              </a:rPr>
              <a:t>Early hobbies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tx1"/>
                </a:solidFill>
              </a:rPr>
              <a:t>Development of interests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tx1"/>
                </a:solidFill>
              </a:rPr>
              <a:t>How they shaped your life</a:t>
            </a:r>
          </a:p>
        </p:txBody>
      </p:sp>
    </p:spTree>
    <p:extLst>
      <p:ext uri="{BB962C8B-B14F-4D97-AF65-F5344CB8AC3E}">
        <p14:creationId xmlns:p14="http://schemas.microsoft.com/office/powerpoint/2010/main" val="515085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70D5-8927-7318-1508-6FAED476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5686"/>
            <a:ext cx="8596668" cy="647700"/>
          </a:xfrm>
        </p:spPr>
        <p:txBody>
          <a:bodyPr>
            <a:noAutofit/>
          </a:bodyPr>
          <a:lstStyle/>
          <a:p>
            <a:r>
              <a:rPr lang="en-GB" sz="4800" b="1" dirty="0">
                <a:solidFill>
                  <a:srgbClr val="00B0F0"/>
                </a:solidFill>
              </a:rPr>
              <a:t>Major Life Events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AC5DF3-5876-9751-FFDE-B77C2CB52E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175" y="1165017"/>
            <a:ext cx="839333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 achievements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milestones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Turning points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800" dirty="0">
                <a:solidFill>
                  <a:schemeClr val="tx1"/>
                </a:solidFill>
                <a:latin typeface="Arial" panose="020B0604020202020204" pitchFamily="34" charset="0"/>
              </a:rPr>
              <a:t>Career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</a:t>
            </a:r>
            <a:r>
              <a:rPr kumimoji="0" lang="en-US" altLang="en-US" sz="4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challeges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success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800" dirty="0">
                <a:solidFill>
                  <a:schemeClr val="tx1"/>
                </a:solidFill>
                <a:latin typeface="Arial" panose="020B0604020202020204" pitchFamily="34" charset="0"/>
              </a:rPr>
              <a:t>Skills gained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2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2755-A5CB-710D-919A-C0D5A987C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00B0F0"/>
                </a:solidFill>
              </a:rPr>
              <a:t>Challenges and Struggles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385305-9078-34D2-B169-0F97C42F83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711152"/>
            <a:ext cx="6939643" cy="3363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 obstacles faced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Coping strategies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Lessons learned </a:t>
            </a:r>
          </a:p>
        </p:txBody>
      </p:sp>
    </p:spTree>
    <p:extLst>
      <p:ext uri="{BB962C8B-B14F-4D97-AF65-F5344CB8AC3E}">
        <p14:creationId xmlns:p14="http://schemas.microsoft.com/office/powerpoint/2010/main" val="48576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70DC-A9E4-3A73-4C13-1751DD01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rgbClr val="00B0F0"/>
                </a:solidFill>
              </a:rPr>
              <a:t>Achievements and 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10E2D-0554-1CD2-03A4-9DBE1F90D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rmAutofit/>
          </a:bodyPr>
          <a:lstStyle/>
          <a:p>
            <a:r>
              <a:rPr lang="en-GB" sz="3600" dirty="0"/>
              <a:t>Professional achievements</a:t>
            </a:r>
          </a:p>
          <a:p>
            <a:r>
              <a:rPr lang="en-GB" sz="3600" dirty="0"/>
              <a:t>Personal milestones</a:t>
            </a:r>
          </a:p>
          <a:p>
            <a:r>
              <a:rPr lang="en-GB" sz="3600" dirty="0"/>
              <a:t>Awards and recognitions</a:t>
            </a:r>
          </a:p>
          <a:p>
            <a:r>
              <a:rPr lang="en-GB" sz="3600" dirty="0"/>
              <a:t>Current occupation</a:t>
            </a:r>
          </a:p>
          <a:p>
            <a:r>
              <a:rPr lang="en-GB" sz="3600" dirty="0"/>
              <a:t>Hobbies and interests now</a:t>
            </a:r>
          </a:p>
          <a:p>
            <a:r>
              <a:rPr lang="en-GB" sz="3600" dirty="0"/>
              <a:t>Ongoing projects</a:t>
            </a:r>
          </a:p>
        </p:txBody>
      </p:sp>
    </p:spTree>
    <p:extLst>
      <p:ext uri="{BB962C8B-B14F-4D97-AF65-F5344CB8AC3E}">
        <p14:creationId xmlns:p14="http://schemas.microsoft.com/office/powerpoint/2010/main" val="124095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E14D-443E-A05F-E67A-0B242F5B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rgbClr val="00B0F0"/>
                </a:solidFill>
              </a:rPr>
              <a:t>Future Aspirations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4E53C6-5AF2-CAF0-C3CF-DEB87FF396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213" y="1566230"/>
            <a:ext cx="4467570" cy="303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goals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goals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Vision for the future </a:t>
            </a:r>
          </a:p>
        </p:txBody>
      </p:sp>
    </p:spTree>
    <p:extLst>
      <p:ext uri="{BB962C8B-B14F-4D97-AF65-F5344CB8AC3E}">
        <p14:creationId xmlns:p14="http://schemas.microsoft.com/office/powerpoint/2010/main" val="408322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729-2D54-A055-EB5A-6C157D38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14F1E-24B3-27F9-9C5B-CDAF3D6DA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chemeClr val="tx1"/>
                </a:solidFill>
              </a:rPr>
              <a:t>In these autobiography I have explained My life journey since child hood 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</a:rPr>
              <a:t> going through </a:t>
            </a:r>
            <a:r>
              <a:rPr lang="en-GB" sz="3600" dirty="0" err="1">
                <a:solidFill>
                  <a:schemeClr val="tx1"/>
                </a:solidFill>
              </a:rPr>
              <a:t>challaging</a:t>
            </a:r>
            <a:r>
              <a:rPr lang="en-GB" sz="3600" dirty="0">
                <a:solidFill>
                  <a:schemeClr val="tx1"/>
                </a:solidFill>
              </a:rPr>
              <a:t> childhood, education, religion  and also the future aspirations </a:t>
            </a:r>
          </a:p>
        </p:txBody>
      </p:sp>
    </p:spTree>
    <p:extLst>
      <p:ext uri="{BB962C8B-B14F-4D97-AF65-F5344CB8AC3E}">
        <p14:creationId xmlns:p14="http://schemas.microsoft.com/office/powerpoint/2010/main" val="21509148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151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PowerPoint Presentation</vt:lpstr>
      <vt:lpstr>Early Life</vt:lpstr>
      <vt:lpstr>Education</vt:lpstr>
      <vt:lpstr>Key Childhood Memories</vt:lpstr>
      <vt:lpstr>Major Life Events</vt:lpstr>
      <vt:lpstr>Challenges and Struggles</vt:lpstr>
      <vt:lpstr>Achievements and Successes</vt:lpstr>
      <vt:lpstr>Future Aspirations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jotham micheni</dc:creator>
  <cp:lastModifiedBy>jotham micheni</cp:lastModifiedBy>
  <cp:revision>1</cp:revision>
  <dcterms:created xsi:type="dcterms:W3CDTF">2024-07-24T12:44:33Z</dcterms:created>
  <dcterms:modified xsi:type="dcterms:W3CDTF">2024-07-24T14:44:30Z</dcterms:modified>
</cp:coreProperties>
</file>