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9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3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22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2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8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6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8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4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2D3A-8036-4659-9312-418E6368DCF5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D79790-AA69-4A2F-9720-FA8266024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6C1D-6E4E-BE7C-EF78-288F9C43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1364776"/>
            <a:ext cx="8925636" cy="2686060"/>
          </a:xfrm>
        </p:spPr>
        <p:txBody>
          <a:bodyPr/>
          <a:lstStyle/>
          <a:p>
            <a:pPr algn="l"/>
            <a:r>
              <a:rPr lang="en-GB" sz="4800" b="1" dirty="0">
                <a:solidFill>
                  <a:srgbClr val="00B0F0"/>
                </a:solidFill>
              </a:rPr>
              <a:t>Challenges Facing Modern Society and Suggested Solutions</a:t>
            </a:r>
          </a:p>
        </p:txBody>
      </p:sp>
    </p:spTree>
    <p:extLst>
      <p:ext uri="{BB962C8B-B14F-4D97-AF65-F5344CB8AC3E}">
        <p14:creationId xmlns:p14="http://schemas.microsoft.com/office/powerpoint/2010/main" val="413617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Urbanization and Overpopulation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Strained Infrastructure: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urbanization often leads to overwhelmed infrastructure, including transportation, sanitation, and utilities, resulting in inefficiencies and decreased quality of life for residents.</a:t>
            </a:r>
          </a:p>
          <a:p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Housing: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influx of people into urban areas frequently outpaces housing development, leading to overcrowding, rising rents, and the proliferation of informal settlements or slums.</a:t>
            </a:r>
          </a:p>
        </p:txBody>
      </p:sp>
    </p:spTree>
    <p:extLst>
      <p:ext uri="{BB962C8B-B14F-4D97-AF65-F5344CB8AC3E}">
        <p14:creationId xmlns:p14="http://schemas.microsoft.com/office/powerpoint/2010/main" val="2114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Urbanization and Overpopulation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Degradation: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urban populations contribute to environmental issues, such as pollution, waste management challenges, and the loss of green spaces, adversely affecting urban ecosystems.</a:t>
            </a:r>
          </a:p>
        </p:txBody>
      </p:sp>
    </p:spTree>
    <p:extLst>
      <p:ext uri="{BB962C8B-B14F-4D97-AF65-F5344CB8AC3E}">
        <p14:creationId xmlns:p14="http://schemas.microsoft.com/office/powerpoint/2010/main" val="386416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Urbanization and Overpopulation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0" y="1924336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Sustainable Infrastructure: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sustainable infrastructure, such as energy-efficient buildings and green spaces, can help accommodate growing populations while minimizing environmental impact.</a:t>
            </a:r>
          </a:p>
          <a:p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Regional Development: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balanced regional development can help alleviate pressure on urban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encouraging growth in rural and suburban areas, creating more equitable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17955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Urbanization and Overpopulation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0" y="1924336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Building Practices: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sustainable building practices, including the use of eco-friendly materials and designs, can reduce the environmental footprint of new developments and enhance resilience.</a:t>
            </a:r>
          </a:p>
          <a:p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Public Transport: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public transportation systems can reduce traffic congestion, lower emissions, and provide residents with accessible and efficient mobility options, fostering more sustainable urban living.</a:t>
            </a:r>
          </a:p>
        </p:txBody>
      </p:sp>
    </p:spTree>
    <p:extLst>
      <p:ext uri="{BB962C8B-B14F-4D97-AF65-F5344CB8AC3E}">
        <p14:creationId xmlns:p14="http://schemas.microsoft.com/office/powerpoint/2010/main" val="340018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0" y="1924336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Building Practices: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sustainable building practices, including the use of eco-friendly materials and designs, can reduce the environmental footprint of new developments and enhance resilience.</a:t>
            </a:r>
          </a:p>
          <a:p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Public Transport: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public transportation systems can reduce traffic congestion, lower emissions, and provide residents with accessible and efficient mobility options, fostering more sustainable urban living.</a:t>
            </a:r>
          </a:p>
        </p:txBody>
      </p:sp>
    </p:spTree>
    <p:extLst>
      <p:ext uri="{BB962C8B-B14F-4D97-AF65-F5344CB8AC3E}">
        <p14:creationId xmlns:p14="http://schemas.microsoft.com/office/powerpoint/2010/main" val="25160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5C4F-0B0A-7F75-5C05-A2AE2E2A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29D9-AD5F-9C35-5ED6-D4F3E09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rapidly evolving world, modern society faces a myriad of interconnected challenges that significantly impact our daily lives.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degradation, driven by industrialization and unsustainable practices, threatens the planet's health and biodiversity. </a:t>
            </a:r>
          </a:p>
        </p:txBody>
      </p:sp>
    </p:spTree>
    <p:extLst>
      <p:ext uri="{BB962C8B-B14F-4D97-AF65-F5344CB8AC3E}">
        <p14:creationId xmlns:p14="http://schemas.microsoft.com/office/powerpoint/2010/main" val="29543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 technological disruptions lead to job displacement and raise concerns about data privacy and ethics.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inequality persists, manifesting in income disparity and systemic barriers that hinder opportunities for marginalized groups.</a:t>
            </a:r>
          </a:p>
        </p:txBody>
      </p:sp>
    </p:spTree>
    <p:extLst>
      <p:ext uri="{BB962C8B-B14F-4D97-AF65-F5344CB8AC3E}">
        <p14:creationId xmlns:p14="http://schemas.microsoft.com/office/powerpoint/2010/main" val="2194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2115403"/>
            <a:ext cx="8932808" cy="4612943"/>
          </a:xfrm>
        </p:spPr>
        <p:txBody>
          <a:bodyPr>
            <a:normAutofit fontScale="85000" lnSpcReduction="10000"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Industrialization and Pollution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Rapid industrial growth has led to increased emissions and waste, significantly harming air and water quality and affecting public health.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 and Biodiversity Loss: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clearing of forests for agriculture and urban development results in habitat destruction, threatening countless species and disrupting ecosystems.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Effects: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global temperatures, driven by greenhouse gas emissions, lead to extreme weather events, rising sea levels, and adverse impacts on agriculture and human livelihoods.</a:t>
            </a:r>
          </a:p>
        </p:txBody>
      </p:sp>
    </p:spTree>
    <p:extLst>
      <p:ext uri="{BB962C8B-B14F-4D97-AF65-F5344CB8AC3E}">
        <p14:creationId xmlns:p14="http://schemas.microsoft.com/office/powerpoint/2010/main" val="341875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132080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Environmental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Renewable Energy: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from fossil fuels to renewable energy sources, such as solar and wind, can significantly reduce carbon emissions and promote sustainable energy practices.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Stricter Environmental Regulations: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and enforcing stricter regulations on pollution and resource use can help protect natural habitats and improve public health.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Campaigns: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Educating the public about environmental issues and sustainable practices can foster a culture of conservation and encourage individual and collective action.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Conservation Efforts: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conservation initiatives and protected areas can help preserve biodiversity and restore ecosystems critical for environmental health.</a:t>
            </a:r>
          </a:p>
        </p:txBody>
      </p:sp>
    </p:spTree>
    <p:extLst>
      <p:ext uri="{BB962C8B-B14F-4D97-AF65-F5344CB8AC3E}">
        <p14:creationId xmlns:p14="http://schemas.microsoft.com/office/powerpoint/2010/main" val="40836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132080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Displacement Due to Automation: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automation and artificial intelligence is leading to significant job losses in various sectors, creating economic uncertainty for many workers.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Concerns: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advances, the collection and use of personal data raise serious concerns about privacy, security, and the potential for misuse by corporations and governments.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Implications of Technology: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development of technologies, such as AI and biotechnology, poses ethical dilemmas regarding their impact on society, including issues of bias, accountability, and the potential for harm.</a:t>
            </a:r>
          </a:p>
        </p:txBody>
      </p:sp>
    </p:spTree>
    <p:extLst>
      <p:ext uri="{BB962C8B-B14F-4D97-AF65-F5344CB8AC3E}">
        <p14:creationId xmlns:p14="http://schemas.microsoft.com/office/powerpoint/2010/main" val="317901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132080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Technological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Education and Reskilling: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education and training programs can equip workers with the skills needed to thrive in a changing job market and adapt to new technologies.</a:t>
            </a: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Workforce Transitions: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resources and support for workers affected by automation can facilitate smoother transitions into new roles or industries, reducing economic hardship.</a:t>
            </a: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Ethical Tech Development: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ethical guidelines and practices in technology development can help ensure that innovations prioritize societal well-being and minimize harm.</a:t>
            </a:r>
          </a:p>
        </p:txBody>
      </p:sp>
    </p:spTree>
    <p:extLst>
      <p:ext uri="{BB962C8B-B14F-4D97-AF65-F5344CB8AC3E}">
        <p14:creationId xmlns:p14="http://schemas.microsoft.com/office/powerpoint/2010/main" val="125485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8946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Anxiety and Depression Rates: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 significant increase in anxiety and depression diagnoses, particularly among young people, driven by societal pressures, economic uncertainty, and the impact of social media.</a:t>
            </a: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Stigma Around Seeking Help: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face stigma and discrimination when seeking mental health support, which can prevent them from accessing the care they need and worsen their conditions.</a:t>
            </a: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37728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A4A-8382-6DD2-D0E3-137BEC0C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654"/>
            <a:ext cx="8596668" cy="93487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3A9-0119-32ED-8701-A4EDBDAD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1596789"/>
            <a:ext cx="8946456" cy="5131558"/>
          </a:xfrm>
        </p:spPr>
        <p:txBody>
          <a:bodyPr>
            <a:noAutofit/>
          </a:bodyPr>
          <a:lstStyle/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Access to Services: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access to mental health services, including therapy and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counseling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ensure that more individuals receive the support they need in a timely manner.</a:t>
            </a:r>
          </a:p>
          <a:p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Mental Health Education: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mental health education into school curricula can promote understanding and awareness from a young age, equipping future generations with the tools to manage their mental well-being.</a:t>
            </a:r>
          </a:p>
        </p:txBody>
      </p:sp>
    </p:spTree>
    <p:extLst>
      <p:ext uri="{BB962C8B-B14F-4D97-AF65-F5344CB8AC3E}">
        <p14:creationId xmlns:p14="http://schemas.microsoft.com/office/powerpoint/2010/main" val="1550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912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Challenges Facing Modern Society and Suggested Solutions</vt:lpstr>
      <vt:lpstr>Introduction</vt:lpstr>
      <vt:lpstr>Introduction cont..</vt:lpstr>
      <vt:lpstr>Environmental Degradation</vt:lpstr>
      <vt:lpstr>Solutions for Environmental Degradation</vt:lpstr>
      <vt:lpstr>Technological Disruption</vt:lpstr>
      <vt:lpstr>Solutions for Technological Disruption</vt:lpstr>
      <vt:lpstr>Mental Health Issues</vt:lpstr>
      <vt:lpstr>Solutions for Mental Health Issues</vt:lpstr>
      <vt:lpstr>Urbanization and Overpopulation</vt:lpstr>
      <vt:lpstr>Urbanization and Overpopulation</vt:lpstr>
      <vt:lpstr>Solutions for Urbanization and Overpopulation</vt:lpstr>
      <vt:lpstr>Solutions for Urbanization and Overpopulation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jotham micheni</dc:creator>
  <cp:lastModifiedBy>jotham micheni</cp:lastModifiedBy>
  <cp:revision>1</cp:revision>
  <dcterms:created xsi:type="dcterms:W3CDTF">2024-07-27T16:46:06Z</dcterms:created>
  <dcterms:modified xsi:type="dcterms:W3CDTF">2024-07-27T18:26:04Z</dcterms:modified>
</cp:coreProperties>
</file>