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27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5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15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817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0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4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6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4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3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71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7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6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7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6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6247-EEF2-4AE8-8844-42D22633B65E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59B90F-ED6D-436B-87AE-A5C51387C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8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554563-B879-3F0F-81F0-AFACDA167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9" y="783771"/>
            <a:ext cx="9042400" cy="4363961"/>
          </a:xfrm>
        </p:spPr>
        <p:txBody>
          <a:bodyPr>
            <a:normAutofit/>
          </a:bodyPr>
          <a:lstStyle/>
          <a:p>
            <a:pPr algn="ctr"/>
            <a:r>
              <a:rPr lang="sw-KE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innovation Innovation in the field of Information Technology</a:t>
            </a:r>
          </a:p>
          <a:p>
            <a:pPr algn="ctr"/>
            <a:endParaRPr lang="sw-KE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w-KE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Artifitial Intelligence</a:t>
            </a:r>
            <a:endParaRPr lang="en-GB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8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11DF-5895-1526-8AC8-D94510DB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w-KE" sz="5400" b="1" dirty="0">
                <a:solidFill>
                  <a:srgbClr val="00B0F0"/>
                </a:solidFill>
              </a:rPr>
              <a:t>Conclusions cont..</a:t>
            </a:r>
            <a:endParaRPr lang="en-GB" sz="54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FE7B-6096-DD14-E9A4-6BE8FA62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concerns requires collaboration among technologists, policymakers, and stakeholders to create robust regulations and governance frameworks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these challenges thoughtfully, we can leverage AI's capabilities to benefit society while minimizing risks and promoting equitable outcomes.</a:t>
            </a:r>
          </a:p>
        </p:txBody>
      </p:sp>
    </p:spTree>
    <p:extLst>
      <p:ext uri="{BB962C8B-B14F-4D97-AF65-F5344CB8AC3E}">
        <p14:creationId xmlns:p14="http://schemas.microsoft.com/office/powerpoint/2010/main" val="160698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62BD-DC67-6F46-7DB6-6672358E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w-KE" sz="4800" dirty="0">
                <a:solidFill>
                  <a:srgbClr val="00B0F0"/>
                </a:solidFill>
              </a:rPr>
              <a:t>Introduction</a:t>
            </a:r>
            <a:endParaRPr lang="en-GB" sz="4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DDC0-0959-ACC1-397B-00EDD05D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930401"/>
            <a:ext cx="8751488" cy="4110962"/>
          </a:xfrm>
        </p:spPr>
        <p:txBody>
          <a:bodyPr>
            <a:normAutofit/>
          </a:bodyPr>
          <a:lstStyle/>
          <a:p>
            <a:r>
              <a:rPr lang="en-GB" sz="3200" b="1" dirty="0"/>
              <a:t>What is AI?</a:t>
            </a:r>
          </a:p>
          <a:p>
            <a:r>
              <a:rPr lang="en-GB" sz="3200" b="1" dirty="0"/>
              <a:t>Definition</a:t>
            </a:r>
            <a:r>
              <a:rPr lang="en-GB" sz="3200" dirty="0"/>
              <a:t>: Artificial Intelligence (AI) refers to the simulation of human intelligence in machines that are programmed to think and learn like humans. 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3208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7956-5B3A-C007-62A7-5C509A57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pPr algn="ctr"/>
            <a:r>
              <a:rPr lang="sw-KE" sz="4800" b="1" dirty="0">
                <a:solidFill>
                  <a:srgbClr val="00B0F0"/>
                </a:solidFill>
              </a:rPr>
              <a:t>Branches of AI</a:t>
            </a:r>
            <a:endParaRPr lang="en-GB" sz="4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FFA2-A353-2507-EDCC-E9860F2B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0115"/>
            <a:ext cx="8596668" cy="480422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(ML):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developing algorithms that enable computers to learn from and make predictions or decisions based on data.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creating systems that understand, interpret, and generate human language in a way that is both meaningful and useful.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(CV):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enable machines to interpret and make decisions based on visual input from the world, such as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304953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95B4-51C5-0281-8486-57E61717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52152" cy="725714"/>
          </a:xfrm>
        </p:spPr>
        <p:txBody>
          <a:bodyPr>
            <a:normAutofit/>
          </a:bodyPr>
          <a:lstStyle/>
          <a:p>
            <a:r>
              <a:rPr lang="sw-KE" sz="4000" b="1" dirty="0">
                <a:solidFill>
                  <a:srgbClr val="00B0F0"/>
                </a:solidFill>
              </a:rPr>
              <a:t>Types of machine Learning</a:t>
            </a:r>
            <a:endParaRPr lang="en-GB" sz="4000" b="1" dirty="0">
              <a:solidFill>
                <a:srgbClr val="00B0F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081CC5-0316-1383-32A5-24A3BB544E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2163318"/>
            <a:ext cx="966216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Learning: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Involves training a model on labeled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 the desired output is known, to make predictions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classify new, unseen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Unsupervised Learning: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Involves training a model on unlabeled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to identify patterns, structures, or relationships within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without predefined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Reinforcement Learning: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Focuses on training an agent to make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decisions by interacting with an environment, learning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in the form of rewards or penalties to achieve a specific goal.</a:t>
            </a:r>
          </a:p>
        </p:txBody>
      </p:sp>
    </p:spTree>
    <p:extLst>
      <p:ext uri="{BB962C8B-B14F-4D97-AF65-F5344CB8AC3E}">
        <p14:creationId xmlns:p14="http://schemas.microsoft.com/office/powerpoint/2010/main" val="133781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650D-2626-16B9-16C9-3E6543BA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686"/>
            <a:ext cx="8596668" cy="827314"/>
          </a:xfrm>
        </p:spPr>
        <p:txBody>
          <a:bodyPr>
            <a:normAutofit/>
          </a:bodyPr>
          <a:lstStyle/>
          <a:p>
            <a:pPr algn="ctr"/>
            <a:r>
              <a:rPr lang="sw-KE" sz="4400" b="1" dirty="0">
                <a:solidFill>
                  <a:srgbClr val="00B0F0"/>
                </a:solidFill>
              </a:rPr>
              <a:t>Applications of AI</a:t>
            </a:r>
            <a:endParaRPr lang="en-GB" sz="44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9882-0791-7B2B-9222-4247DBFF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10" y="1683657"/>
            <a:ext cx="8882116" cy="550091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used to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medical data, assist in diagnosing diseases, and personalize treatment plans based on patient information.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algorithms help in detecting fraudulent transactions, predicting stock market trends, and managing investment portfolios.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chatbots and virtual assistants provide automated support, handle customer inquiries, and improve response times.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enables self-driving cars to interpret sensor data, navigate roads, and make real-time driving decisions.</a:t>
            </a:r>
          </a:p>
        </p:txBody>
      </p:sp>
    </p:spTree>
    <p:extLst>
      <p:ext uri="{BB962C8B-B14F-4D97-AF65-F5344CB8AC3E}">
        <p14:creationId xmlns:p14="http://schemas.microsoft.com/office/powerpoint/2010/main" val="283400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7570-7BCF-E151-E52D-FFB68579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11" y="174171"/>
            <a:ext cx="8596668" cy="754743"/>
          </a:xfrm>
        </p:spPr>
        <p:txBody>
          <a:bodyPr>
            <a:normAutofit fontScale="90000"/>
          </a:bodyPr>
          <a:lstStyle/>
          <a:p>
            <a:r>
              <a:rPr lang="sw-KE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AI cont...</a:t>
            </a:r>
            <a:endParaRPr lang="en-GB" sz="4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D250-DE7F-1AA7-13C8-EE1342B5D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03086"/>
            <a:ext cx="9129486" cy="5754913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enhances online shopping experiences through personalized recommendations, inventory management, and customer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tools offer personalized learning experiences, automate grading, and provide intelligent tutoring systems to support student learning.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optimizes production processes, predicts maintenance needs, and improves quality control in manufacturing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70290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3F45-2980-1006-C7DB-8690F042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371"/>
          </a:xfrm>
        </p:spPr>
        <p:txBody>
          <a:bodyPr>
            <a:normAutofit/>
          </a:bodyPr>
          <a:lstStyle/>
          <a:p>
            <a:pPr algn="ctr"/>
            <a:r>
              <a:rPr lang="sw-KE" sz="4400" b="1" dirty="0">
                <a:solidFill>
                  <a:srgbClr val="00B0F0"/>
                </a:solidFill>
              </a:rPr>
              <a:t>Challages facing AI</a:t>
            </a:r>
            <a:endParaRPr lang="en-GB" sz="44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5918-551B-2A1E-258D-36BC1504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" y="1494972"/>
            <a:ext cx="9622972" cy="525417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raises issues related to privacy, bias, and fairness, which can lead to discrimination or misuse if not properly addressed.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Privacy: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vast amount of data required for training AI models can pose risks to individual privacy and security if not managed carefully.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Bias: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can perpetuate or amplify existing biases in the data, leading to unfair or discriminatory outcomes.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AI models, particularly deep learning models, operate as "black boxes," making it difficult to understand their decision-making processes.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7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0E7D-071E-8FC3-AA9B-F6B2910B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609600"/>
            <a:ext cx="10711543" cy="856343"/>
          </a:xfrm>
        </p:spPr>
        <p:txBody>
          <a:bodyPr/>
          <a:lstStyle/>
          <a:p>
            <a:pPr algn="ctr"/>
            <a:r>
              <a:rPr lang="sw-KE" sz="3600" b="1" dirty="0">
                <a:solidFill>
                  <a:srgbClr val="00B0F0"/>
                </a:solidFill>
              </a:rPr>
              <a:t>Challages facing AI cont..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5924-A31C-E037-49BD-3B31ED49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" y="1741715"/>
            <a:ext cx="9289144" cy="4963886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Displacement: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AI can lead to the displacement of jobs, requiring reskilling and adaptation in the workforce.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Costs: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and deploying advanced AI systems can be expensive, often requiring significant computational resources and expertise.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 and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Governance: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appropriate regulations and governance frameworks for AI is challenging, as technology evolves faster than policy-making.</a:t>
            </a:r>
          </a:p>
        </p:txBody>
      </p:sp>
    </p:spTree>
    <p:extLst>
      <p:ext uri="{BB962C8B-B14F-4D97-AF65-F5344CB8AC3E}">
        <p14:creationId xmlns:p14="http://schemas.microsoft.com/office/powerpoint/2010/main" val="172732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35B6-D684-F4AB-BADE-28888B3C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w-KE" sz="5400" b="1" dirty="0">
                <a:solidFill>
                  <a:srgbClr val="00B0F0"/>
                </a:solidFill>
              </a:rPr>
              <a:t>Conclusion</a:t>
            </a:r>
            <a:endParaRPr lang="en-GB" sz="54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24E9-4D17-B8FA-0C0E-E7BB2D6E9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9250437" cy="4688114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has the power to transform industries, enhance daily life, and drive innovation in fields like healthcare, finance, and transportation.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However, its rapid advancement brings challenges such as ethical dilemmas, data privacy issues, and algorithmic bias.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AI systems are fair, transparent, and secure is crucial to prevent misuse and protect individual rights. </a:t>
            </a:r>
          </a:p>
        </p:txBody>
      </p:sp>
    </p:spTree>
    <p:extLst>
      <p:ext uri="{BB962C8B-B14F-4D97-AF65-F5344CB8AC3E}">
        <p14:creationId xmlns:p14="http://schemas.microsoft.com/office/powerpoint/2010/main" val="42668179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677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PowerPoint Presentation</vt:lpstr>
      <vt:lpstr>Introduction</vt:lpstr>
      <vt:lpstr>Branches of AI</vt:lpstr>
      <vt:lpstr>Types of machine Learning</vt:lpstr>
      <vt:lpstr>Applications of AI</vt:lpstr>
      <vt:lpstr>Applications of AI cont...</vt:lpstr>
      <vt:lpstr>Challages facing AI</vt:lpstr>
      <vt:lpstr>Challages facing AI cont..</vt:lpstr>
      <vt:lpstr>Conclusion</vt:lpstr>
      <vt:lpstr>Conclusions cont..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jotham micheni</dc:creator>
  <cp:lastModifiedBy>jotham micheni</cp:lastModifiedBy>
  <cp:revision>1</cp:revision>
  <dcterms:created xsi:type="dcterms:W3CDTF">2024-07-24T14:44:44Z</dcterms:created>
  <dcterms:modified xsi:type="dcterms:W3CDTF">2024-07-24T15:16:43Z</dcterms:modified>
</cp:coreProperties>
</file>