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4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9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32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0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55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6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66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20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36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2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6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3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4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FE23-123E-4AD7-9BA8-B045390169E6}" type="datetimeFigureOut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C8E280-D928-4C29-A045-B1E460BB5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2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1316A9-7F7C-32FD-3A07-EDDD1DD684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6738" y="1339299"/>
            <a:ext cx="930297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Tittle: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Traditional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Ceremonies in the Meru Community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44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Aspect of African culture</a:t>
            </a:r>
          </a:p>
        </p:txBody>
      </p:sp>
    </p:spTree>
    <p:extLst>
      <p:ext uri="{BB962C8B-B14F-4D97-AF65-F5344CB8AC3E}">
        <p14:creationId xmlns:p14="http://schemas.microsoft.com/office/powerpoint/2010/main" val="195056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F0"/>
                </a:solidFill>
              </a:rPr>
              <a:t>Cultural Preservation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A91DA56-7422-257C-ACA0-78C0934F22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6225" y="2966750"/>
            <a:ext cx="837428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Programs: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Teaching younger generations about traditional ceremonies.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Festivals: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Showcasing Meru traditions to locals and visitors.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Efforts: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Recording ceremonies for future generations.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the Youth: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the continuity of Meru traditions. </a:t>
            </a:r>
          </a:p>
        </p:txBody>
      </p:sp>
    </p:spTree>
    <p:extLst>
      <p:ext uri="{BB962C8B-B14F-4D97-AF65-F5344CB8AC3E}">
        <p14:creationId xmlns:p14="http://schemas.microsoft.com/office/powerpoint/2010/main" val="124980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EFCA62-887A-3274-860A-44B061E7DD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6225" y="2935973"/>
            <a:ext cx="920305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ceremonies are vital to the Meru community's cultural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rituals connect past, present, and future generations.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modern challenges, the Meru community remains committed to preserving its rich cultural legacy. </a:t>
            </a:r>
          </a:p>
        </p:txBody>
      </p:sp>
    </p:spTree>
    <p:extLst>
      <p:ext uri="{BB962C8B-B14F-4D97-AF65-F5344CB8AC3E}">
        <p14:creationId xmlns:p14="http://schemas.microsoft.com/office/powerpoint/2010/main" val="26793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sw-KE" b="1" dirty="0">
                <a:solidFill>
                  <a:srgbClr val="00B0F0"/>
                </a:solidFill>
              </a:rPr>
              <a:t>Introduction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5B6FE4-E14B-F599-8BB7-00E43C0333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5772" y="2236499"/>
            <a:ext cx="8839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Meru community is located on the eastern slopes of Mount Kenya.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ceremonies play a crucial role in marking life events and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ceremonies reinforce community bonds, cultural values, and identity </a:t>
            </a:r>
          </a:p>
        </p:txBody>
      </p:sp>
    </p:spTree>
    <p:extLst>
      <p:ext uri="{BB962C8B-B14F-4D97-AF65-F5344CB8AC3E}">
        <p14:creationId xmlns:p14="http://schemas.microsoft.com/office/powerpoint/2010/main" val="85284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F0"/>
                </a:solidFill>
              </a:rPr>
              <a:t>Key Ceremonies in Meru Culture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122DB5-57BF-B4A7-4401-A01F41FF9B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6225" y="2605673"/>
            <a:ext cx="528381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Initiation Rites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Marriage Ceremonies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Funeral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Harvest Festivals </a:t>
            </a:r>
          </a:p>
        </p:txBody>
      </p:sp>
    </p:spTree>
    <p:extLst>
      <p:ext uri="{BB962C8B-B14F-4D97-AF65-F5344CB8AC3E}">
        <p14:creationId xmlns:p14="http://schemas.microsoft.com/office/powerpoint/2010/main" val="24523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F0"/>
                </a:solidFill>
              </a:rPr>
              <a:t>Initiation Ceremonies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70C2BED-246F-87F3-8698-2DAC7743AD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6225" y="3151416"/>
            <a:ext cx="84904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Boys: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Circumcision as a rite of passage to adulthood.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Girls: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Preparation for womanhood, focusing on domestic roles and responsibilities.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Significance: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Strengthening community ties and reinforcing cultural identity </a:t>
            </a:r>
          </a:p>
        </p:txBody>
      </p:sp>
    </p:spTree>
    <p:extLst>
      <p:ext uri="{BB962C8B-B14F-4D97-AF65-F5344CB8AC3E}">
        <p14:creationId xmlns:p14="http://schemas.microsoft.com/office/powerpoint/2010/main" val="410487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F0"/>
                </a:solidFill>
              </a:rPr>
              <a:t>Marriage Ceremonies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5D2CF2-938F-7AF5-8EEB-D10C13A01B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6225" y="3336083"/>
            <a:ext cx="83888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Bride Price Negotiation: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Symbol of respect and commitment between families.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Wedding Ceremony: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songs, dances, and traditional rituals.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Importance: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Marriage as a foundation for family life and social stability </a:t>
            </a:r>
          </a:p>
        </p:txBody>
      </p:sp>
    </p:spTree>
    <p:extLst>
      <p:ext uri="{BB962C8B-B14F-4D97-AF65-F5344CB8AC3E}">
        <p14:creationId xmlns:p14="http://schemas.microsoft.com/office/powerpoint/2010/main" val="319516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F0"/>
                </a:solidFill>
              </a:rPr>
              <a:t>Funeral Ceremonies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313884-351E-C54A-F03E-E0E2B52AF6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6225" y="3151416"/>
            <a:ext cx="898084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Mourning Process: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Community gathers to support the grieving family.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Burial Rituals: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Elders lead prayers and blessings for the deceased.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Beliefs: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Honoring ancestors and the ongoing connection between the living and the dead. </a:t>
            </a:r>
          </a:p>
        </p:txBody>
      </p:sp>
    </p:spTree>
    <p:extLst>
      <p:ext uri="{BB962C8B-B14F-4D97-AF65-F5344CB8AC3E}">
        <p14:creationId xmlns:p14="http://schemas.microsoft.com/office/powerpoint/2010/main" val="411013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F0"/>
                </a:solidFill>
              </a:rPr>
              <a:t>Harvest Festivals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775A7F-A839-BA55-B46E-44F92C296A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6225" y="3151417"/>
            <a:ext cx="898084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Celebration of Harvest: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Communal gatherings filled with food, music, and 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Rituals: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Honoring the land and ancestors.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Legacy: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Passing down agricultural traditions and cultural heritage to younger generations. </a:t>
            </a:r>
          </a:p>
        </p:txBody>
      </p:sp>
    </p:spTree>
    <p:extLst>
      <p:ext uri="{BB962C8B-B14F-4D97-AF65-F5344CB8AC3E}">
        <p14:creationId xmlns:p14="http://schemas.microsoft.com/office/powerpoint/2010/main" val="91203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F0"/>
                </a:solidFill>
              </a:rPr>
              <a:t>Other Rites of Passage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0F489A-90A6-EA35-7875-7AB1547C42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6226" y="3336083"/>
            <a:ext cx="84323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Naming Ceremonies: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Celebrating the birth and introduction of a child to the community.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Elders' Council Meetings: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Decision-making and dispute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Role: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Maintaining social order and reinforcing values. </a:t>
            </a:r>
          </a:p>
        </p:txBody>
      </p:sp>
    </p:spTree>
    <p:extLst>
      <p:ext uri="{BB962C8B-B14F-4D97-AF65-F5344CB8AC3E}">
        <p14:creationId xmlns:p14="http://schemas.microsoft.com/office/powerpoint/2010/main" val="231034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CD9-CDCB-3CA8-4965-05A73D91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1025677"/>
            <a:ext cx="8183013" cy="1096899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B0F0"/>
                </a:solidFill>
              </a:rPr>
              <a:t>Ceremonial Objects and Attire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C1833F-CDA5-C292-5376-F1EE9B18DA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6225" y="2966750"/>
            <a:ext cx="93757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Garments: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Beaded necklaces, animal skins, and headgear.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Ritual Objects: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Ceremonial staffs, drums, and sacred artifacts.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Cultural Significance: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Enhancing the ceremonial experience and reflecting cultural heritage. </a:t>
            </a:r>
          </a:p>
        </p:txBody>
      </p:sp>
    </p:spTree>
    <p:extLst>
      <p:ext uri="{BB962C8B-B14F-4D97-AF65-F5344CB8AC3E}">
        <p14:creationId xmlns:p14="http://schemas.microsoft.com/office/powerpoint/2010/main" val="2169995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382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PowerPoint Presentation</vt:lpstr>
      <vt:lpstr>Introduction</vt:lpstr>
      <vt:lpstr>Key Ceremonies in Meru Culture</vt:lpstr>
      <vt:lpstr>Initiation Ceremonies</vt:lpstr>
      <vt:lpstr>Marriage Ceremonies</vt:lpstr>
      <vt:lpstr>Funeral Ceremonies</vt:lpstr>
      <vt:lpstr>Harvest Festivals</vt:lpstr>
      <vt:lpstr>Other Rites of Passage</vt:lpstr>
      <vt:lpstr>Ceremonial Objects and Attire</vt:lpstr>
      <vt:lpstr>Cultural Preservation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jotham micheni</dc:creator>
  <cp:lastModifiedBy>jotham micheni</cp:lastModifiedBy>
  <cp:revision>1</cp:revision>
  <dcterms:created xsi:type="dcterms:W3CDTF">2024-08-06T08:55:46Z</dcterms:created>
  <dcterms:modified xsi:type="dcterms:W3CDTF">2024-08-06T09:20:11Z</dcterms:modified>
</cp:coreProperties>
</file>