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3" r:id="rId8"/>
    <p:sldId id="261" r:id="rId9"/>
    <p:sldId id="262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937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dOFGoFAt9ZOozXwgdFSaS1cQqbmqJrA/view?usp=drives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github.com/jothi-keerthana19/ai-starter-k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760983" y="236834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StockVista-Insight Stream</a:t>
            </a:r>
          </a:p>
        </p:txBody>
      </p:sp>
      <p:sp>
        <p:nvSpPr>
          <p:cNvPr id="132" name="Google Shape;132;p25"/>
          <p:cNvSpPr txBox="1"/>
          <p:nvPr/>
        </p:nvSpPr>
        <p:spPr>
          <a:xfrm>
            <a:off x="5488940" y="4086860"/>
            <a:ext cx="3655060" cy="7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</a:t>
            </a:r>
            <a:r>
              <a:rPr lang="en-IN" alt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Jothi Keerthana W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Starter Kit Tit</a:t>
            </a:r>
            <a:r>
              <a:rPr lang="en-IN" alt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le:Enterprise Knowledge Retriever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Mentor Name</a:t>
            </a:r>
            <a:r>
              <a:rPr lang="en-IN" altLang="en-GB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Mr Sonu Babu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anose="02040503050406030204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anose="02040503050406030204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anose="02040503050406030204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anose="02040503050406030204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dk2"/>
                </a:solidFill>
                <a:latin typeface="Garamond" panose="02020404030301010803" pitchFamily="18" charset="0"/>
                <a:ea typeface="Garamond" panose="02020404030301010803"/>
                <a:cs typeface="Garamond" panose="02020404030301010803"/>
                <a:sym typeface="Garamond" panose="02020404030301010803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of starter kit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018496" y="1208918"/>
            <a:ext cx="7114478" cy="31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8001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1800" dirty="0">
                <a:solidFill>
                  <a:schemeClr val="tx1"/>
                </a:solidFill>
              </a:rPr>
              <a:t>Investing in the stock market can be overwhelming due to the vast amount of data available. Investors often struggle to analyze stock performance and identify trends, leading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to missed opportunities.</a:t>
            </a:r>
            <a:endParaRPr lang="en-IN" sz="1800" dirty="0">
              <a:solidFill>
                <a:schemeClr val="tx1"/>
              </a:solidFill>
            </a:endParaRPr>
          </a:p>
          <a:p>
            <a:pPr marL="8001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8001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StockVista</a:t>
            </a:r>
            <a:r>
              <a:rPr lang="en-US" sz="1800" dirty="0">
                <a:solidFill>
                  <a:schemeClr val="tx1"/>
                </a:solidFill>
              </a:rPr>
              <a:t> is an AI-powered web application designed to simplify stock analysis and prediction. It combines data analytics, machine learning, and natural language processing to provide comprehensive insights into stock performance.</a:t>
            </a:r>
            <a:endParaRPr lang="en-IN" sz="1800" dirty="0">
              <a:solidFill>
                <a:schemeClr val="tx1"/>
              </a:solidFill>
            </a:endParaRP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7249" y="0"/>
            <a:ext cx="8229600" cy="102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Need of Problem/Use cases/Applications</a:t>
            </a:r>
            <a:endParaRPr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200722" y="1025142"/>
            <a:ext cx="8943277" cy="397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Need for the Project:</a:t>
            </a:r>
          </a:p>
          <a:p>
            <a:pPr marL="4572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Investors struggle with data overload and lack tools for effective analysis.</a:t>
            </a:r>
          </a:p>
          <a:p>
            <a:pPr marL="4572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Problem Addressed:</a:t>
            </a:r>
          </a:p>
          <a:p>
            <a:pPr marL="7429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Challenges in interpreting vast data. </a:t>
            </a:r>
          </a:p>
          <a:p>
            <a:pPr marL="7429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Difficulty in forecasting market trends. </a:t>
            </a:r>
          </a:p>
          <a:p>
            <a:pPr marL="7429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Limited time for in-depth analysis.</a:t>
            </a:r>
          </a:p>
          <a:p>
            <a:pPr marL="4572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Relevance:</a:t>
            </a:r>
          </a:p>
          <a:p>
            <a:pPr marL="45720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With increasing market volatility, </a:t>
            </a:r>
            <a:r>
              <a:rPr lang="en-US" sz="1800" dirty="0" err="1">
                <a:solidFill>
                  <a:schemeClr val="tx1"/>
                </a:solidFill>
              </a:rPr>
              <a:t>StockVista</a:t>
            </a:r>
            <a:r>
              <a:rPr lang="en-US" sz="1800" dirty="0">
                <a:solidFill>
                  <a:schemeClr val="tx1"/>
                </a:solidFill>
              </a:rPr>
              <a:t> empowers investors with data-driven insights for informed decision-making.</a:t>
            </a: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8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Innovation of model developed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53567" y="1581501"/>
            <a:ext cx="8619743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Why It Matters:</a:t>
            </a:r>
          </a:p>
          <a:p>
            <a:pPr marL="45720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StockVista</a:t>
            </a:r>
            <a:r>
              <a:rPr lang="en-US" sz="1800" dirty="0">
                <a:solidFill>
                  <a:schemeClr val="tx1"/>
                </a:solidFill>
              </a:rPr>
              <a:t> enhances decision-making by providing advanced analytics and intuitive insights, making complex data accessible to all investors</a:t>
            </a:r>
            <a:r>
              <a:rPr lang="en-US" sz="1800" dirty="0">
                <a:solidFill>
                  <a:schemeClr val="dk2"/>
                </a:solidFill>
              </a:rPr>
              <a:t>.</a:t>
            </a:r>
          </a:p>
          <a:p>
            <a:pPr marL="45720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45720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Impact: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Users make more informed, profitable investment decisions.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Empowers users with knowledge, fostering confidence in their investment strategies. 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Promotes a data-driven approach, enhancing the overall efficiency of the market.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5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Prototype/Model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115CF5-3999-6473-F5BE-DCBF43CE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46000"/>
              </p:ext>
            </p:extLst>
          </p:nvPr>
        </p:nvGraphicFramePr>
        <p:xfrm>
          <a:off x="1524001" y="526930"/>
          <a:ext cx="7043145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715">
                  <a:extLst>
                    <a:ext uri="{9D8B030D-6E8A-4147-A177-3AD203B41FA5}">
                      <a16:colId xmlns:a16="http://schemas.microsoft.com/office/drawing/2014/main" val="130578443"/>
                    </a:ext>
                  </a:extLst>
                </a:gridCol>
                <a:gridCol w="2347715">
                  <a:extLst>
                    <a:ext uri="{9D8B030D-6E8A-4147-A177-3AD203B41FA5}">
                      <a16:colId xmlns:a16="http://schemas.microsoft.com/office/drawing/2014/main" val="2378513221"/>
                    </a:ext>
                  </a:extLst>
                </a:gridCol>
                <a:gridCol w="2347715">
                  <a:extLst>
                    <a:ext uri="{9D8B030D-6E8A-4147-A177-3AD203B41FA5}">
                      <a16:colId xmlns:a16="http://schemas.microsoft.com/office/drawing/2014/main" val="1090717509"/>
                    </a:ext>
                  </a:extLst>
                </a:gridCol>
              </a:tblGrid>
              <a:tr h="4087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dirty="0"/>
                        <a:t>Application Framework and Libraries: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100" b="1" dirty="0">
                        <a:solidFill>
                          <a:schemeClr val="dk2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 err="1"/>
                        <a:t>Streamlit</a:t>
                      </a:r>
                      <a:endParaRPr lang="en-IN" b="1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Pandas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 err="1"/>
                        <a:t>Plotly</a:t>
                      </a:r>
                      <a:endParaRPr lang="en-IN" b="1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Matplotlib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 err="1"/>
                        <a:t>Scikitlearn</a:t>
                      </a:r>
                      <a:endParaRPr lang="en-IN" b="1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Transformers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YAML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 err="1"/>
                        <a:t>Dateutil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Configuration and Directory Setup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Logging</a:t>
                      </a:r>
                      <a:endParaRPr lang="en-I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 err="1"/>
                        <a:t>Streamlit</a:t>
                      </a:r>
                      <a:r>
                        <a:rPr lang="en-IN" b="1" dirty="0"/>
                        <a:t> Session State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User Query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Data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Core Functions:</a:t>
                      </a:r>
                    </a:p>
                    <a:p>
                      <a:endParaRPr lang="en-I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Stock Data Analysis</a:t>
                      </a:r>
                      <a:endParaRPr lang="en-IN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Data Visualization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Data Prediction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Document Retrieval Initialization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Natural Language Processing (NLP)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 User Query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 Data Handling and Upload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92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Prototype/Model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-1" y="1548691"/>
            <a:ext cx="9144000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Demo with explanation with link </a:t>
            </a:r>
            <a:r>
              <a:rPr lang="en-GB" sz="2400" b="1" dirty="0">
                <a:solidFill>
                  <a:schemeClr val="dk2"/>
                </a:solidFill>
                <a:hlinkClick r:id="rId3"/>
              </a:rPr>
              <a:t>https://drive.google.com/file/d/1NdOFGoFAt9ZOozXwgdFSaS1cQqbmqJrA/view?usp=drivesdk</a:t>
            </a:r>
            <a:endParaRPr lang="en-GB" sz="2400" b="1"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2"/>
                </a:solidFill>
              </a:rPr>
              <a:t>Github</a:t>
            </a:r>
            <a:r>
              <a:rPr lang="en-GB" sz="2400" b="1" dirty="0">
                <a:solidFill>
                  <a:schemeClr val="dk2"/>
                </a:solidFill>
              </a:rPr>
              <a:t> link: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 </a:t>
            </a:r>
            <a:r>
              <a:rPr lang="en-GB" sz="2400" b="1" dirty="0">
                <a:solidFill>
                  <a:schemeClr val="dk2"/>
                </a:solidFill>
                <a:hlinkClick r:id="rId4"/>
              </a:rPr>
              <a:t>https://github.com/jothi-keerthana19/ai-starter-kit</a:t>
            </a:r>
            <a:endParaRPr lang="en-GB" sz="2400" b="1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4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-2" y="1132832"/>
            <a:ext cx="91440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What's Next for </a:t>
            </a:r>
            <a:r>
              <a:rPr lang="en-US" sz="1400" b="1" dirty="0" err="1"/>
              <a:t>StockVista</a:t>
            </a:r>
            <a:r>
              <a:rPr lang="en-US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Feature Enhancements</a:t>
            </a:r>
            <a:r>
              <a:rPr lang="en-US" sz="1400" dirty="0"/>
              <a:t>: Integrating advanced analytics and additional visualization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User Feedback Integration</a:t>
            </a:r>
            <a:r>
              <a:rPr lang="en-US" sz="1400" dirty="0"/>
              <a:t>: Conducting user testing sessions to refine user experience.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Broader Data Source Integration</a:t>
            </a:r>
            <a:r>
              <a:rPr lang="en-US" sz="1400" dirty="0"/>
              <a:t>: Expanding financial datasets and APIs for richer insights.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b="1" dirty="0"/>
              <a:t>How to Contribute: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Feedback and Suggestions</a:t>
            </a:r>
            <a:r>
              <a:rPr lang="en-US" dirty="0"/>
              <a:t>: Share insights through the application or participate in surveys.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 Contributions</a:t>
            </a:r>
            <a:r>
              <a:rPr lang="en-US" dirty="0"/>
              <a:t>: Developers can contribute to the codebase via GitHub pull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Community Engagement</a:t>
            </a:r>
            <a:r>
              <a:rPr lang="en-US" dirty="0"/>
              <a:t>: Join forums and social media channels to stay updated and connect with users.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495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Cambria</vt:lpstr>
      <vt:lpstr>Oswald</vt:lpstr>
      <vt:lpstr>Garamond</vt:lpstr>
      <vt:lpstr>Simple Light</vt:lpstr>
      <vt:lpstr>Office Theme</vt:lpstr>
      <vt:lpstr>PowerPoint Presentation</vt:lpstr>
      <vt:lpstr>Problem Statement of starter kit</vt:lpstr>
      <vt:lpstr>        Need of Problem/Use cases/Applications</vt:lpstr>
      <vt:lpstr>Innovation of model developed</vt:lpstr>
      <vt:lpstr>Prototype/Model Developed</vt:lpstr>
      <vt:lpstr>Prototype/Model Developed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jothi keerthana</cp:lastModifiedBy>
  <cp:revision>16</cp:revision>
  <dcterms:created xsi:type="dcterms:W3CDTF">2024-09-15T22:52:00Z</dcterms:created>
  <dcterms:modified xsi:type="dcterms:W3CDTF">2024-09-16T10:27:53Z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B1DFE9D81D13460597EE92390489ECFC_12</vt:lpwstr>
  </property>
  <property fmtid="{D5CDD505-2E9C-101B-9397-08002B2CF9AE}" pid="3" name="KSOProductBuildVer">
    <vt:lpwstr>1033-12.2.0.18283</vt:lpwstr>
  </property>
</Properties>
</file>