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753600" cy="7315200"/>
  <p:notesSz cx="6858000" cy="9144000"/>
  <p:embeddedFontLst>
    <p:embeddedFont>
      <p:font typeface="Cooper Black" panose="0208090404030B020404" pitchFamily="18" charset="0"/>
      <p:regular r:id="rId17"/>
    </p:embeddedFont>
    <p:embeddedFont>
      <p:font typeface="Times New Roman" panose="02020603050405020304" pitchFamily="18" charset="0"/>
      <p:regular r:id="rId18"/>
    </p:embeddedFont>
    <p:embeddedFont>
      <p:font typeface="Canva Sans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64569" y="1259948"/>
            <a:ext cx="522446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Acceptance 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1520" y="2498480"/>
            <a:ext cx="864108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and fourth level of software 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testing.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acceptance testing (UAT) is done by the customer before accepting the final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14304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29000" y="914304"/>
            <a:ext cx="236958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2000" y="1470573"/>
            <a:ext cx="8710540" cy="6200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level of software testing is a process where every unit or component of a software or system is tested.</a:t>
            </a:r>
          </a:p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reason for implementing the levels of testing is to make the software testing process efficient and easy to find all possible test cases at a specific level.</a:t>
            </a:r>
          </a:p>
          <a:p>
            <a:pPr algn="l">
              <a:lnSpc>
                <a:spcPts val="3299"/>
              </a:lnSpc>
            </a:pPr>
            <a:endParaRPr lang="en-US" sz="21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90800" y="2771774"/>
            <a:ext cx="4571999" cy="627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5400" b="1" dirty="0">
                <a:solidFill>
                  <a:srgbClr val="000000"/>
                </a:solidFill>
                <a:latin typeface="Cooper Black" panose="0208090404030B020404" pitchFamily="18" charset="0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9201" y="2683118"/>
            <a:ext cx="7467600" cy="3726226"/>
          </a:xfrm>
          <a:custGeom>
            <a:avLst/>
            <a:gdLst/>
            <a:ahLst/>
            <a:cxnLst/>
            <a:rect l="l" t="t" r="r" b="b"/>
            <a:pathLst>
              <a:path w="5385789" h="3367486">
                <a:moveTo>
                  <a:pt x="0" y="0"/>
                </a:moveTo>
                <a:lnTo>
                  <a:pt x="5385789" y="0"/>
                </a:lnTo>
                <a:lnTo>
                  <a:pt x="5385789" y="3367487"/>
                </a:lnTo>
                <a:lnTo>
                  <a:pt x="0" y="33674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173" b="-1657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67179" y="1097664"/>
            <a:ext cx="441924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454" y="2119873"/>
            <a:ext cx="9753600" cy="42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Mainly there are 4 testing tiers in software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31520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65608" y="1029241"/>
            <a:ext cx="2999661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Unit 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800" y="1600200"/>
            <a:ext cx="9143999" cy="5409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endParaRPr dirty="0"/>
          </a:p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 involves the testing of each unit or an individual component of the software application.</a:t>
            </a:r>
          </a:p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level of functional testing.</a:t>
            </a:r>
          </a:p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aim behind unit testing is to validate unit components with its performance</a:t>
            </a:r>
            <a:r>
              <a:rPr lang="en-US" sz="2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54211" y="1251101"/>
            <a:ext cx="4717137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930551"/>
            <a:ext cx="9372600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979" lvl="1" indent="-237490" algn="just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level of software testing process.</a:t>
            </a:r>
          </a:p>
          <a:p>
            <a:pPr marL="474979" lvl="1" indent="-237490" algn="just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testing, units or individual components of the software are tested in a group.</a:t>
            </a:r>
          </a:p>
          <a:p>
            <a:pPr marL="474979" lvl="1" indent="-237490" algn="just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 uses modules for testing purpose, and these modules are combined and tested in integration testing</a:t>
            </a:r>
            <a:r>
              <a:rPr lang="en-US" sz="2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3000" y="1219200"/>
            <a:ext cx="7543800" cy="5410200"/>
          </a:xfrm>
          <a:custGeom>
            <a:avLst/>
            <a:gdLst/>
            <a:ahLst/>
            <a:cxnLst/>
            <a:rect l="l" t="t" r="r" b="b"/>
            <a:pathLst>
              <a:path w="4279700" h="3948307">
                <a:moveTo>
                  <a:pt x="0" y="0"/>
                </a:moveTo>
                <a:lnTo>
                  <a:pt x="4279700" y="0"/>
                </a:lnTo>
                <a:lnTo>
                  <a:pt x="4279700" y="3948308"/>
                </a:lnTo>
                <a:lnTo>
                  <a:pt x="0" y="3948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92867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29745" y="1394663"/>
            <a:ext cx="59020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Integration 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04439" y="2559185"/>
            <a:ext cx="4782161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979" lvl="1" indent="-237490" algn="l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Bang</a:t>
            </a:r>
          </a:p>
          <a:p>
            <a:pPr marL="474979" lvl="1" indent="-237490" algn="l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14304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5800" y="1046275"/>
            <a:ext cx="183118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Big Bang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7848" y="1530163"/>
            <a:ext cx="8361129" cy="239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Bang is an integration testing in which all modules are combined together and tested once.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2057400" y="3888577"/>
            <a:ext cx="975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Incremental Testing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275410" y="4539434"/>
            <a:ext cx="9753600" cy="42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types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9971" y="5030271"/>
            <a:ext cx="9753600" cy="1562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- down approach</a:t>
            </a:r>
          </a:p>
          <a:p>
            <a:pPr marL="474979" lvl="1" indent="-237490" algn="l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-up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74" y="1137824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31520" y="999600"/>
            <a:ext cx="4449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- down approach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400" y="1289795"/>
            <a:ext cx="9601200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- down approach performs testing for high-level components first ,then move to lower-level components.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1520" y="3934756"/>
            <a:ext cx="45350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Bottom -up approach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400" y="4329913"/>
            <a:ext cx="9220200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-up approach performs testing for low-level components first, then move to higher-level components</a:t>
            </a:r>
            <a:r>
              <a:rPr lang="en-US" sz="21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22752"/>
            <a:ext cx="9753600" cy="5486592"/>
          </a:xfrm>
          <a:custGeom>
            <a:avLst/>
            <a:gdLst/>
            <a:ahLst/>
            <a:cxnLst/>
            <a:rect l="l" t="t" r="r" b="b"/>
            <a:pathLst>
              <a:path w="9753600" h="5486592">
                <a:moveTo>
                  <a:pt x="0" y="0"/>
                </a:moveTo>
                <a:lnTo>
                  <a:pt x="9753600" y="0"/>
                </a:lnTo>
                <a:lnTo>
                  <a:pt x="9753600" y="5486592"/>
                </a:lnTo>
                <a:lnTo>
                  <a:pt x="0" y="5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" b="-2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99853" y="1206902"/>
            <a:ext cx="320909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Testing</a:t>
            </a:r>
          </a:p>
          <a:p>
            <a:pPr algn="ctr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8542" y="1797134"/>
            <a:ext cx="9372600" cy="581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third level of software testing.</a:t>
            </a:r>
          </a:p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testing is used to test the software's functional and non-functional requirements.</a:t>
            </a:r>
          </a:p>
          <a:p>
            <a:pPr marL="474979" lvl="1" indent="-237490" algn="l">
              <a:lnSpc>
                <a:spcPct val="15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testing is used to examine the entire working of an integrated software computer system against requirements.</a:t>
            </a:r>
          </a:p>
          <a:p>
            <a:pPr algn="l">
              <a:lnSpc>
                <a:spcPct val="150000"/>
              </a:lnSpc>
            </a:pP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301</Words>
  <Application>Microsoft Office PowerPoint</Application>
  <PresentationFormat>Custom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Cooper Black</vt:lpstr>
      <vt:lpstr>Times New Roman</vt:lpstr>
      <vt:lpstr>Arial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slidesgo-exploring-the-layers-a-comprehensive-guide-to-levels-of-testing-20240923061336LhpV (1).pdf.ppt</dc:title>
  <cp:lastModifiedBy>sam</cp:lastModifiedBy>
  <cp:revision>4</cp:revision>
  <dcterms:created xsi:type="dcterms:W3CDTF">2006-08-16T00:00:00Z</dcterms:created>
  <dcterms:modified xsi:type="dcterms:W3CDTF">2024-09-30T05:21:02Z</dcterms:modified>
  <dc:identifier>DAGR4I6berE</dc:identifier>
</cp:coreProperties>
</file>