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61" r:id="rId5"/>
    <p:sldId id="267" r:id="rId6"/>
    <p:sldId id="268" r:id="rId7"/>
    <p:sldId id="266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6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494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99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37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2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74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6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5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3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1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8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98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14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71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7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D162-26F1-410C-8F4F-11B86F287489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3E3A48-6398-4801-9B8B-A2B5622EA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0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77D5-F979-EE20-9B89-8F19C156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202873"/>
            <a:ext cx="7766936" cy="1551709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</a:t>
            </a:r>
            <a:endParaRPr lang="en-IN" sz="7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EBCC-9575-9C7D-27E4-A5C91D5D1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Jothi A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3788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testing is a useful way to make sure software works well for the user.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partitioning, boundary testing, and error guessing to find more issues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job is to make sure that when we give certain inputs, the system provides the correct outputs according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4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1497"/>
            <a:ext cx="8596668" cy="19071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solidFill>
                  <a:srgbClr val="00B050"/>
                </a:solidFill>
              </a:rPr>
              <a:t>THANK YOU</a:t>
            </a:r>
            <a:endParaRPr lang="en-US" sz="8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96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D275-D107-67D5-7C26-33229E7F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909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EFC7-0586-E6D2-088B-3E6994B4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5455"/>
            <a:ext cx="8596668" cy="465590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testing technique where the internal structure/code of the software is not known to the tester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are based on requirements and functionality.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Inputs and Outputs.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validate if the system behaves as expected with different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60AD9C-C5E5-404C-2A37-A51A137A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59" y="1930400"/>
            <a:ext cx="6933062" cy="3938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Black Box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B3A3-41D5-149D-E259-380182EC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in Black Box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48AF-84CF-248C-B8F0-29F1BEB907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Equivalence </a:t>
            </a:r>
            <a:r>
              <a:rPr lang="en-I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IN" sz="2400" b="1" i="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Dividing input data into valid and invalid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partitions.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a range input of 18-60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test values under 18, between 18-60, and above 60.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</a:t>
            </a:r>
            <a:r>
              <a:rPr lang="en-I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 the boundaries between partitions. Test the extreme edges of input 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range.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the valid age range is 18-60, test 17, 18, 60, and 61.</a:t>
            </a:r>
          </a:p>
        </p:txBody>
      </p:sp>
    </p:spTree>
    <p:extLst>
      <p:ext uri="{BB962C8B-B14F-4D97-AF65-F5344CB8AC3E}">
        <p14:creationId xmlns:p14="http://schemas.microsoft.com/office/powerpoint/2010/main" val="24534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B3A3-41D5-149D-E259-380182EC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in Black Box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48AF-84CF-248C-B8F0-29F1BEB907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Testing</a:t>
            </a:r>
            <a:r>
              <a:rPr lang="en-IN" sz="2400" b="1" i="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tables to define different input conditions and their corresponding actions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combinations of login attempts (valid/invalid username &amp; password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Testing: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how the system reacts when it moves from one state to another</a:t>
            </a:r>
            <a:r>
              <a:rPr lang="en-IN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ATM – testing balance inquiry after entering the PIN correctly or incorrectly.</a:t>
            </a:r>
          </a:p>
        </p:txBody>
      </p:sp>
    </p:spTree>
    <p:extLst>
      <p:ext uri="{BB962C8B-B14F-4D97-AF65-F5344CB8AC3E}">
        <p14:creationId xmlns:p14="http://schemas.microsoft.com/office/powerpoint/2010/main" val="41760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B3A3-41D5-149D-E259-380182EC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2192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 in Black Box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48AF-84CF-248C-B8F0-29F1BEB90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7360"/>
            <a:ext cx="4184035" cy="4304001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I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Guessing: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Guessing is when testers use their experience to guess where problems might happen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login page, a tester might leave the password blank to see if it causes an error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89970" y="1828801"/>
            <a:ext cx="4184034" cy="4212562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IN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Testing: </a:t>
            </a: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Ensure the system behaves correctly when users perform specific actions to achieve a goal.</a:t>
            </a:r>
          </a:p>
          <a:p>
            <a:endParaRPr lang="en-IN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online store, they check if a user can pick an item, add it to the cart, and pay for 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Black Box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127"/>
            <a:ext cx="8596668" cy="443423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software functions according to requirements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performance, usability, security,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new changes don’t affect existing functionality.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6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383"/>
            <a:ext cx="8596668" cy="42679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Testers don't need to know programming or the system's internal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functional and non-functional testing (performance, usability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how the user will experience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5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909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8691"/>
            <a:ext cx="8596668" cy="43926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coverage due to lack of internal code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Can't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code, so can't find all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test the same things more than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root cause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</TotalTime>
  <Words>470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Black Box Testing</vt:lpstr>
      <vt:lpstr>INTRODUCTION</vt:lpstr>
      <vt:lpstr>Architecture of Black Box Testing</vt:lpstr>
      <vt:lpstr>Techniques Used in Black Box Testing</vt:lpstr>
      <vt:lpstr>Techniques Used in Black Box Testing</vt:lpstr>
      <vt:lpstr>Techniques Used in Black Box Testing</vt:lpstr>
      <vt:lpstr>Types of Black Box Testing</vt:lpstr>
      <vt:lpstr>Advantages</vt:lpstr>
      <vt:lpstr>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</dc:title>
  <dc:creator>Digital</dc:creator>
  <cp:lastModifiedBy>sam</cp:lastModifiedBy>
  <cp:revision>28</cp:revision>
  <dcterms:created xsi:type="dcterms:W3CDTF">2024-09-23T05:08:15Z</dcterms:created>
  <dcterms:modified xsi:type="dcterms:W3CDTF">2024-09-27T02:29:54Z</dcterms:modified>
</cp:coreProperties>
</file>