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3" r:id="rId9"/>
    <p:sldId id="266" r:id="rId10"/>
    <p:sldId id="267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27BB-58B0-BDD4-2E1E-C29FE95B7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Life Cycle (SDLC)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C732E-5575-DDDA-AF5C-AC1F44BC5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Krishna Jothi</a:t>
            </a:r>
          </a:p>
        </p:txBody>
      </p:sp>
    </p:spTree>
    <p:extLst>
      <p:ext uri="{BB962C8B-B14F-4D97-AF65-F5344CB8AC3E}">
        <p14:creationId xmlns:p14="http://schemas.microsoft.com/office/powerpoint/2010/main" val="25016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5CBE-D023-6C0A-45DE-40AC95AC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0EF8-72DA-40F0-3603-0F30DA84D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43270"/>
            <a:ext cx="4184035" cy="439809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execution, moves to the customer evaluation part.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take a feedback from customers.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customer want any changes, goes to next planning or next spiral iteration.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4D9AA-4A51-C606-4985-76032E96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69" y="2200077"/>
            <a:ext cx="4184036" cy="32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4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1CE3-2037-E2C0-DC6F-15DBE926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613954"/>
            <a:ext cx="8757167" cy="13164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Spiral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2B90-4D85-30C9-F88B-BE29ECC29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45474"/>
            <a:ext cx="4184035" cy="46958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Quality.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3B481-DAF0-E95E-D210-CD975E29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868" y="1606730"/>
            <a:ext cx="3644000" cy="33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AF87-27A9-EA21-2545-E41FA913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48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Spiral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77D2-D4BA-36BB-A40B-45EF22E4E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83026"/>
            <a:ext cx="4184035" cy="435833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work well for smaller projects.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xpertise.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99944-D3AD-2D98-0284-947AF2EA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408" y="1891153"/>
            <a:ext cx="4184034" cy="230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32717F-65D9-7218-DF80-83F3774E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469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CD2E6-3785-EA74-D16B-2421757C1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7910"/>
            <a:ext cx="8596668" cy="4813454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 up, the Software Development Life Cycle (SDLC) helps create software in a structured way, step by step.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is especially useful for big, complex projects because 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risks and improve the product with each cycle.</a:t>
            </a:r>
          </a:p>
        </p:txBody>
      </p:sp>
    </p:spTree>
    <p:extLst>
      <p:ext uri="{BB962C8B-B14F-4D97-AF65-F5344CB8AC3E}">
        <p14:creationId xmlns:p14="http://schemas.microsoft.com/office/powerpoint/2010/main" val="15593801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8B280-F84C-5FD7-B63D-1B330896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987827"/>
            <a:ext cx="8596668" cy="1961321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5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994F-DCEB-7B8F-D733-51C25670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AF488-A9CE-020B-A209-0430D69E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7"/>
            <a:ext cx="8596668" cy="4663136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SDLC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step-by-step process used by software industry to design, develop, and test the software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SDLC helps ensure that the development process is efficient, organized, and meets both the technical and user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SDLC is to reduce errors and delays while delivering a product that meets customer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00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 Development Life Cycle (SDLC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77" y="458795"/>
            <a:ext cx="6309359" cy="555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7587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832947-758D-DC30-9288-8E59C3F8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42" y="186665"/>
            <a:ext cx="4094540" cy="993915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SDLC Models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58FA86-3F52-ADBB-DDE5-70A4DA476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322" y="1180580"/>
            <a:ext cx="4094540" cy="418093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SDLC Models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Model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579B5D-71F4-75F8-0E99-DDF04594D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777" y="1961094"/>
            <a:ext cx="55911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8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FD6CCD-0954-6238-B0BC-698A106E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1101"/>
            <a:ext cx="8596668" cy="9674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F352F-8EF1-8E76-51D8-5109AAA9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487"/>
            <a:ext cx="8596668" cy="459687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is a risk-driven software development process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Spiral Model is a hybrid of the traditional Waterfall model and the iterative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developed in a series of incremental releases as per each spiral.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Microsoft, OS Versions, Gaming industry 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17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91D6A47-695D-86A7-6E81-F39D791C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39" y="675644"/>
            <a:ext cx="3854528" cy="1278466"/>
          </a:xfrm>
        </p:spPr>
        <p:txBody>
          <a:bodyPr/>
          <a:lstStyle/>
          <a:p>
            <a:r>
              <a:rPr lang="en-US" dirty="0"/>
              <a:t>Spiral model divided into four parts: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5BDAA2-B50B-5421-D698-5BB17ADAA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220687"/>
            <a:ext cx="3854528" cy="314083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and Execution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7DF8F-D62B-4217-F355-64FDF971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768" y="1498604"/>
            <a:ext cx="4610100" cy="350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051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F64BA6-6086-65D2-DB2C-3352E4627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969565"/>
            <a:ext cx="8596667" cy="107179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n-US" sz="2000" dirty="0">
                <a:solidFill>
                  <a:srgbClr val="6B6B6B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>
                <a:solidFill>
                  <a:srgbClr val="6B6B6B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of Spiral 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7E168D91-1DBF-018C-8571-977DBC9B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251792"/>
            <a:ext cx="8810175" cy="90912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/>
            </a:r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/>
            </a:r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/>
            </a:r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/>
            </a:r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/>
            </a:r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/>
            </a:r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r>
              <a:rPr lang="en-US" sz="2700" b="1" i="0" dirty="0">
                <a:solidFill>
                  <a:schemeClr val="accent3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of Spiral Model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/>
            </a:r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707F8-1AC6-38CB-1F06-3DC6DA17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49" y="1140937"/>
            <a:ext cx="4402182" cy="33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829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15BF9E-CA5E-B2B4-1451-7F98D6D6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Planning: (Requirement Gathering and Analysis)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F104E-04A2-8E77-34F9-9EA80403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7807"/>
            <a:ext cx="8596668" cy="400355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customers and project head.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all the requirements from customers.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estimated cost, schedule and required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Risk Analysis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all potential risks.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mitigation strategy is planned for solving risks.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prototype of model.</a:t>
            </a:r>
          </a:p>
          <a:p>
            <a:pPr algn="just"/>
            <a:endParaRPr lang="en-US" sz="36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0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45D7-DD40-46BC-9CE6-4B6BE8F5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783C-F1DE-1A08-7913-DA0C07B34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56522"/>
            <a:ext cx="4184035" cy="438483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development start.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 design the product as per final prototype.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perform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coding or implementation.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perform all testing methods.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or Release product to the customer environment.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707F8-1AC6-38CB-1F06-3DC6DA17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66" y="2542425"/>
            <a:ext cx="4184036" cy="32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3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2304</TotalTime>
  <Words>380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sohne</vt:lpstr>
      <vt:lpstr>Times New Roman</vt:lpstr>
      <vt:lpstr>Trebuchet MS</vt:lpstr>
      <vt:lpstr>Wingdings 3</vt:lpstr>
      <vt:lpstr>Facet</vt:lpstr>
      <vt:lpstr>Software Development Life Cycle (SDLC) </vt:lpstr>
      <vt:lpstr>INTRODUCTION</vt:lpstr>
      <vt:lpstr>PowerPoint Presentation</vt:lpstr>
      <vt:lpstr>SDLC Models </vt:lpstr>
      <vt:lpstr>Spiral Model</vt:lpstr>
      <vt:lpstr>Spiral model divided into four parts:</vt:lpstr>
      <vt:lpstr>      Architecture diagram of Spiral Model </vt:lpstr>
      <vt:lpstr>Planning: (Requirement Gathering and Analysis)</vt:lpstr>
      <vt:lpstr>Engineering and Execution</vt:lpstr>
      <vt:lpstr>Evaluation</vt:lpstr>
      <vt:lpstr>Benefits of Spiral Model</vt:lpstr>
      <vt:lpstr>Challenges of Spiral Model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 </dc:title>
  <dc:creator>Krishna Jothi A</dc:creator>
  <cp:lastModifiedBy>sam</cp:lastModifiedBy>
  <cp:revision>25</cp:revision>
  <dcterms:created xsi:type="dcterms:W3CDTF">2024-08-01T09:28:49Z</dcterms:created>
  <dcterms:modified xsi:type="dcterms:W3CDTF">2024-09-10T01:29:48Z</dcterms:modified>
</cp:coreProperties>
</file>