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57" d="100"/>
          <a:sy n="15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726938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884396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42378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82159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68974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78808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406061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44683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93374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53267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09248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37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932775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32638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8044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1506735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76998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6726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6496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43937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039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9541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12095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71630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5411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57211863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251558" y="4018837"/>
            <a:ext cx="10251281"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Student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Name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Jothiiswariya S.M</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Name -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MOOKAMBIGAI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COMPUTER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556577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323996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042234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48501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785846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903898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490217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670212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33890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271685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1671119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2024-04-05T07:11:01Z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