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embeddedFontLst>
    <p:embeddedFont>
      <p:font typeface="Roboto" panose="020B0604020202020204" charset="0"/>
      <p:regular r:id="rId13"/>
      <p:bold r:id="rId14"/>
      <p:italic r:id="rId15"/>
      <p:boldItalic r:id="rId16"/>
    </p:embeddedFont>
    <p:embeddedFont>
      <p:font typeface="Trebuchet MS" panose="020B0603020202020204" pitchFamily="3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gK7QQcyQmDWLxESF4vLpCvUcY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1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1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1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1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B.JOTHIKA</a:t>
            </a:r>
            <a:endParaRPr/>
          </a:p>
        </p:txBody>
      </p:sp>
      <p:sp>
        <p:nvSpPr>
          <p:cNvPr id="59" name="Google Shape;59;p1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GB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GB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p10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0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202" name="Google Shape;202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p10"/>
          <p:cNvSpPr txBox="1"/>
          <p:nvPr/>
        </p:nvSpPr>
        <p:spPr>
          <a:xfrm>
            <a:off x="237068" y="6111875"/>
            <a:ext cx="10351910" cy="324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/>
            <a:r>
              <a:rPr lang="en-IN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https://drive.google.com/file/d/12Fj72sB1Bl8Xpoj5SrhsXMITZqX2Da8w/view?usp=sharing</a:t>
            </a:r>
            <a:endParaRPr sz="2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10"/>
          <p:cNvSpPr txBox="1"/>
          <p:nvPr/>
        </p:nvSpPr>
        <p:spPr>
          <a:xfrm>
            <a:off x="683250" y="1695450"/>
            <a:ext cx="33015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outcome of this project will be a sophisticated Text-to-Speech system capable of producing high-quality, human-like speech from written text.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695450"/>
            <a:ext cx="5267325" cy="2800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" name="Google Shape;68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9" name="Google Shape;69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 txBox="1">
            <a:spLocks noGrp="1"/>
          </p:cNvSpPr>
          <p:nvPr>
            <p:ph type="title"/>
          </p:nvPr>
        </p:nvSpPr>
        <p:spPr>
          <a:xfrm>
            <a:off x="937331" y="2311294"/>
            <a:ext cx="7169400" cy="14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>
                <a:solidFill>
                  <a:srgbClr val="000000"/>
                </a:solidFill>
              </a:rPr>
              <a:t>Real-time Text-to-SPeech Transcription System</a:t>
            </a:r>
            <a:endParaRPr/>
          </a:p>
        </p:txBody>
      </p:sp>
      <p:grpSp>
        <p:nvGrpSpPr>
          <p:cNvPr id="83" name="Google Shape;83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4" name="Google Shape;84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GB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" name="Google Shape;93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4" name="Google Shape;94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GB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09" name="Google Shape;109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2525889" y="1862666"/>
            <a:ext cx="599722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GB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GB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Overview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GB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End users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GB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wow factor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GB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GB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19" name="Google Shape;119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1" name="Google Shape;121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 txBox="1">
            <a:spLocks noGrp="1"/>
          </p:cNvSpPr>
          <p:nvPr>
            <p:ph type="title"/>
          </p:nvPr>
        </p:nvSpPr>
        <p:spPr>
          <a:xfrm>
            <a:off x="834075" y="575023"/>
            <a:ext cx="56370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50"/>
              <a:t>PROBLEM	STATEMENT</a:t>
            </a:r>
            <a:endParaRPr sz="4250"/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GB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834075" y="1695450"/>
            <a:ext cx="64608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Develop a Text-to-Speech (TTS) system that converts written text into spoken words, catering to various end users and delivering a compelling user experience.</a:t>
            </a:r>
            <a:endParaRPr sz="3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3" name="Google Shape;133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5" name="Google Shape;135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" name="Google Shape;136;p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50"/>
              <a:t>PROJECT	OVERVIEW</a:t>
            </a:r>
            <a:endParaRPr sz="4250"/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GB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" name="Google Shape;140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sp>
        <p:nvSpPr>
          <p:cNvPr id="141" name="Google Shape;141;p5"/>
          <p:cNvSpPr txBox="1"/>
          <p:nvPr/>
        </p:nvSpPr>
        <p:spPr>
          <a:xfrm>
            <a:off x="860777" y="2314222"/>
            <a:ext cx="7140300" cy="3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Text-to-Speech (TTS) system aims to provide a solution for converting textual input into synthesized speech output. This project involves designing and implementing algorithms and models to accurately translate text into natural-sounding speech across multiple languages and voices. The system should be user-friendly, efficient, and scalable to accommodate various platforms and applications.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WHO ARE THE END USERS?</a:t>
            </a:r>
            <a:endParaRPr sz="3200"/>
          </a:p>
        </p:txBody>
      </p:sp>
      <p:pic>
        <p:nvPicPr>
          <p:cNvPr id="150" name="Google Shape;15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6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GB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sp>
        <p:nvSpPr>
          <p:cNvPr id="153" name="Google Shape;153;p6"/>
          <p:cNvSpPr txBox="1"/>
          <p:nvPr/>
        </p:nvSpPr>
        <p:spPr>
          <a:xfrm>
            <a:off x="733777" y="2554110"/>
            <a:ext cx="8410200" cy="45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TTS system targets a diverse range of end users, including: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None/>
            </a:pPr>
            <a:r>
              <a:rPr lang="en-GB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1.Individuals with visual impairments who rely on auditory interfaces.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None/>
            </a:pPr>
            <a:r>
              <a:rPr lang="en-GB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2.Language learners who benefit from hearing correct pronunciation.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None/>
            </a:pPr>
            <a:r>
              <a:rPr lang="en-GB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3.Busy professionals who prefer listening to text while multitasking.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None/>
            </a:pPr>
            <a:r>
              <a:rPr lang="en-GB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4.Content creators looking for voiceover solutions.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None/>
            </a:pPr>
            <a:r>
              <a:rPr lang="en-GB" sz="2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Developers integrating TTS into their applications.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3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837300" y="990783"/>
            <a:ext cx="9763200" cy="11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YOUR SOLUTION AND ITS VALUE PROPOSITION</a:t>
            </a:r>
            <a:endParaRPr sz="3600"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GB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sp>
        <p:nvSpPr>
          <p:cNvPr id="166" name="Google Shape;166;p7"/>
          <p:cNvSpPr txBox="1"/>
          <p:nvPr/>
        </p:nvSpPr>
        <p:spPr>
          <a:xfrm>
            <a:off x="2878525" y="2523225"/>
            <a:ext cx="2641800" cy="3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Solution</a:t>
            </a:r>
            <a:r>
              <a:rPr lang="en-GB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-GB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solution for the Text-to-Speech (TTS) project encompasses cutting-edge technologies and methodologies to deliver a seamless and natural speech synthesis experience. </a:t>
            </a:r>
            <a:r>
              <a:rPr lang="en-GB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6113075" y="1872825"/>
            <a:ext cx="5188200" cy="51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Value Proposition</a:t>
            </a:r>
            <a:r>
              <a:rPr lang="en-GB" sz="2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None/>
            </a:pPr>
            <a:r>
              <a:rPr lang="en-GB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Accessibility: Our TTS solution empowers individuals with visual impairments by providing them with access to textual content through synthesized speech, thereby promoting inclusivity and accessibility.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None/>
            </a:pPr>
            <a:r>
              <a:rPr lang="en-GB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Enhanced Learning Experience: Language learners benefit from accurate pronunciation and intonation provided by our TTS system, facilitating better comprehension and language acquisition.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GB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GB" sz="2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GB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8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50"/>
              <a:t>THE WOW IN YOUR SOLUTION</a:t>
            </a:r>
            <a:endParaRPr sz="4250"/>
          </a:p>
        </p:txBody>
      </p:sp>
      <p:sp>
        <p:nvSpPr>
          <p:cNvPr id="178" name="Google Shape;178;p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8"/>
          <p:cNvSpPr txBox="1"/>
          <p:nvPr/>
        </p:nvSpPr>
        <p:spPr>
          <a:xfrm>
            <a:off x="2459439" y="1836024"/>
            <a:ext cx="6815700" cy="46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Wow Factor: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wow factor of this project lies in: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None/>
            </a:pPr>
            <a:r>
              <a:rPr lang="en-GB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*Naturalness: Producing speech that sounds human-like and fluent.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None/>
            </a:pPr>
            <a:r>
              <a:rPr lang="en-GB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*Adaptability: Offering customization options for voice characteristics and language accents.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None/>
            </a:pPr>
            <a:r>
              <a:rPr lang="en-GB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*Speed: Delivering rapid conversion of text to speech with minimal latency.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None/>
            </a:pPr>
            <a:r>
              <a:rPr lang="en-GB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*Robustness: Ensuring consistent performance across different devices and environments.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None/>
            </a:pPr>
            <a:r>
              <a:rPr lang="en-GB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*Innovation: Incorporating cutting-edge techniques such as neural network-based synthesis for enhanced quality.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GB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9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9"/>
          <p:cNvSpPr txBox="1"/>
          <p:nvPr/>
        </p:nvSpPr>
        <p:spPr>
          <a:xfrm>
            <a:off x="1044222" y="2243666"/>
            <a:ext cx="7817700" cy="3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GB" sz="1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 TTS system will employ various modeling techniques, including: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Roboto"/>
              <a:buNone/>
            </a:pPr>
            <a:r>
              <a:rPr lang="en-GB" sz="1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 Preprocessing: Tokenization, normalization, and linguistic analysis of input text.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Roboto"/>
              <a:buNone/>
            </a:pPr>
            <a:r>
              <a:rPr lang="en-GB" sz="1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Acoustic Modeling: Mapping textual features to acoustic parameters using methods like Hidden Markov Models (HMM) or deep learning architectures such as WaveNet or Tacotron.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Roboto"/>
              <a:buNone/>
            </a:pPr>
            <a:r>
              <a:rPr lang="en-GB" sz="1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Prosody Modeling: Capturing intonation, rhythm, and stress patterns to enhance naturalness.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Roboto"/>
              <a:buNone/>
            </a:pPr>
            <a:r>
              <a:rPr lang="en-GB" sz="1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Voice Synthesis: Generating speech waveforms from model outputs, considering factors like pitch, duration, and spectral characteristics.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Roboto"/>
              <a:buNone/>
            </a:pPr>
            <a:r>
              <a:rPr lang="en-GB" sz="1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Evaluation: Implementing metrics to assess the quality and intelligibility of synthesized speech.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Office PowerPoint</Application>
  <PresentationFormat>Widescreen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Roboto</vt:lpstr>
      <vt:lpstr>Trebuchet MS</vt:lpstr>
      <vt:lpstr>Calibri</vt:lpstr>
      <vt:lpstr>Noto Sans Symbols</vt:lpstr>
      <vt:lpstr>Office Theme</vt:lpstr>
      <vt:lpstr>B.JOTHIKA</vt:lpstr>
      <vt:lpstr>Real-time Text-to-SPeech Transcription System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B.JOTHIKA</dc:title>
  <dc:creator>Admin</dc:creator>
  <cp:lastModifiedBy>Admin</cp:lastModifiedBy>
  <cp:revision>1</cp:revision>
  <dcterms:created xsi:type="dcterms:W3CDTF">2024-04-04T08:32:05Z</dcterms:created>
  <dcterms:modified xsi:type="dcterms:W3CDTF">2024-04-05T08:05:14Z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