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E</a:t>
            </a:r>
            <a:r>
              <a:rPr altLang="en-GB" dirty="0" sz="2400" lang="en-US"/>
              <a:t>.</a:t>
            </a:r>
            <a:r>
              <a:rPr altLang="en-GB" dirty="0" sz="2400" lang="en-US"/>
              <a:t>j</a:t>
            </a:r>
            <a:r>
              <a:rPr altLang="en-GB" dirty="0" sz="2400" lang="en-US"/>
              <a:t>o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k</a:t>
            </a:r>
            <a:r>
              <a:rPr altLang="en-GB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U</a:t>
            </a:r>
            <a:r>
              <a:rPr altLang="en-GB" dirty="0" sz="2400" lang="en-US"/>
              <a:t>0</a:t>
            </a:r>
            <a:r>
              <a:rPr altLang="en-GB" dirty="0" sz="2400" lang="en-US"/>
              <a:t>9</a:t>
            </a:r>
            <a:r>
              <a:rPr altLang="en-GB" dirty="0" sz="2400" lang="en-US"/>
              <a:t>0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C</a:t>
            </a:r>
            <a:r>
              <a:rPr altLang="en-GB" dirty="0" sz="2400" lang="en-US"/>
              <a:t>a</a:t>
            </a:r>
            <a:endParaRPr altLang="en-US" lang="zh-CN"/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r>
              <a:rPr altLang="en-GB" dirty="0" sz="2400" lang="en-US"/>
              <a:t>C</a:t>
            </a:r>
            <a:r>
              <a:rPr altLang="en-GB" dirty="0" sz="2400" lang="en-US"/>
              <a:t>h</a:t>
            </a:r>
            <a:r>
              <a:rPr altLang="en-GB" dirty="0" sz="2400" lang="en-US"/>
              <a:t>ezihan </a:t>
            </a:r>
            <a:r>
              <a:rPr altLang="en-GB" dirty="0" sz="2400" lang="en-US"/>
              <a:t>Arts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r>
              <a:rPr altLang="en-GB" dirty="0" sz="2400" lang="en-US"/>
              <a:t>f</a:t>
            </a:r>
            <a:r>
              <a:rPr altLang="en-GB" dirty="0" sz="2400" lang="en-US"/>
              <a:t>or </a:t>
            </a:r>
            <a:r>
              <a:rPr altLang="en-GB" dirty="0" sz="2400" lang="en-US"/>
              <a:t>w</a:t>
            </a:r>
            <a:r>
              <a:rPr altLang="en-GB" dirty="0" sz="2400" lang="en-US"/>
              <a:t>omen </a:t>
            </a:r>
            <a:r>
              <a:rPr altLang="en-GB" dirty="0" sz="2400" lang="en-US"/>
              <a:t>Thiruvalluvar </a:t>
            </a:r>
            <a:r>
              <a:rPr altLang="en-GB" dirty="0" sz="2400" lang="en-US"/>
              <a:t>University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2950737" y="2375535"/>
            <a:ext cx="760707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- Showcase the platform's key features, including course catalogs and user dashboards.
- Metrics on user engagement, course completion rates, and user feedback.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1052945" y="2019300"/>
            <a:ext cx="6570339" cy="4917441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SmartLearn empowers learners by providing accessible, high-quality education tailored to their needs.
- Commitment to continuous improvement and updates based on user feedback and technological advancements.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G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u</a:t>
            </a:r>
            <a:r>
              <a:rPr altLang="en-GB" lang="en-US"/>
              <a:t>b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k</a:t>
            </a:r>
            <a:endParaRPr lang="en-GB"/>
          </a:p>
        </p:txBody>
      </p:sp>
      <p:sp>
        <p:nvSpPr>
          <p:cNvPr id="1048694" name=""/>
          <p:cNvSpPr txBox="1"/>
          <p:nvPr/>
        </p:nvSpPr>
        <p:spPr>
          <a:xfrm>
            <a:off x="1147105" y="1706880"/>
            <a:ext cx="6386334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- Link to the SmartLearn repository for open-source collaboration and transparency.
- Encouraging contributions, feedback, and community involvement from developers and educators.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427737" y="2260036"/>
            <a:ext cx="7422467" cy="3446289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       </a:t>
            </a:r>
            <a:endParaRPr dirty="0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 </a:t>
            </a:r>
            <a:endParaRPr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488995" y="3600449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/>
              <a:t>P</a:t>
            </a:r>
            <a:r>
              <a:rPr dirty="0" sz="4000" spc="15"/>
              <a:t>ROB</a:t>
            </a:r>
            <a:r>
              <a:rPr dirty="0" sz="4000" spc="55"/>
              <a:t>L</a:t>
            </a:r>
            <a:r>
              <a:rPr dirty="0" sz="4000" spc="-20"/>
              <a:t>E</a:t>
            </a:r>
            <a:r>
              <a:rPr dirty="0" sz="4000" spc="20"/>
              <a:t>M</a:t>
            </a:r>
            <a:r>
              <a:rPr dirty="0" sz="4000"/>
              <a:t>	</a:t>
            </a:r>
            <a:r>
              <a:rPr dirty="0" sz="4000" spc="10"/>
              <a:t>S</a:t>
            </a:r>
            <a:r>
              <a:rPr dirty="0" sz="4000" spc="-370"/>
              <a:t>T</a:t>
            </a:r>
            <a:r>
              <a:rPr dirty="0" sz="4000" spc="-375"/>
              <a:t>A</a:t>
            </a:r>
            <a:r>
              <a:rPr dirty="0" sz="4000" spc="15"/>
              <a:t>T</a:t>
            </a:r>
            <a:r>
              <a:rPr dirty="0" sz="4000" spc="-10"/>
              <a:t>E</a:t>
            </a:r>
            <a:r>
              <a:rPr dirty="0" sz="4000" spc="-20"/>
              <a:t>ME</a:t>
            </a:r>
            <a:r>
              <a:rPr dirty="0" sz="4000" spc="10"/>
              <a:t>N</a:t>
            </a:r>
            <a:r>
              <a:rPr altLang="en-GB" dirty="0" sz="4000" lang="en-US" spc="10"/>
              <a:t>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1160965" y="2019300"/>
            <a:ext cx="7328029" cy="34696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Limited access to quality education for underserved communities.
- Need for flexible learning options to accommodate diverse schedules and learning paces.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676275" y="2019299"/>
            <a:ext cx="6132699" cy="39522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Traditional learning methods are often constrained by location and time.
- Online learning platforms offer flexibility, accessibility, and personalized learning experie</a:t>
            </a:r>
            <a:r>
              <a:rPr altLang="en-GB" sz="3200" lang="en-US">
                <a:solidFill>
                  <a:srgbClr val="000000"/>
                </a:solidFill>
              </a:rPr>
              <a:t>ce</a:t>
            </a:r>
            <a:r>
              <a:rPr altLang="en-GB" sz="3200" lang="en-US">
                <a:solidFill>
                  <a:srgbClr val="000000"/>
                </a:solidFill>
              </a:rPr>
              <a:t>s</a:t>
            </a:r>
            <a:r>
              <a:rPr altLang="en-GB" sz="32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481011" y="1859406"/>
            <a:ext cx="6496128" cy="39522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Students and professionals seeking to enhance their skills and knowledge.
- Educators and instructors looking to expand their reach and resources.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3250465" y="1284921"/>
            <a:ext cx="5941388" cy="4434841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*Tools and Technologies:*
- Front-end: HTML/CSS, JavaScript for dynamic and responsive interfaces.
- Back-end: PHP for server-side logic, MySQL for robust database managemen</a:t>
            </a:r>
            <a:r>
              <a:rPr altLang="en-GB" sz="3200" lang="en-US">
                <a:solidFill>
                  <a:srgbClr val="000000"/>
                </a:solidFill>
              </a:rPr>
              <a:t>t</a:t>
            </a:r>
            <a:r>
              <a:rPr altLang="en-GB" sz="32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739775" y="1694180"/>
            <a:ext cx="7141586" cy="34696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Intuitive and user-friendly interface for seamless navigation and engagement.
- Responsive design to ensure accessibility and optimal experience across device</a:t>
            </a:r>
            <a:r>
              <a:rPr altLang="en-GB" sz="32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1011182" y="1925031"/>
            <a:ext cx="7760474" cy="39522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Course creation and management tools for educators.
- Interactive learning features such as quizzes, discussions, and progress tracking.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2025-09-03T10:07:23Z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a9c34592b9e445b784075dbb09fa29ff</vt:lpwstr>
  </property>
</Properties>
</file>