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DE65E-6E92-4B43-A5ED-7C55FA0B7C1A}" v="621" dt="2018-08-24T12:12:56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microsoft.com/office/2016/11/relationships/changesInfo" Target="changesInfos/changesInfo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thilakshmi.yadav@gmail.com" userId="8c1e8cc0d0ee9f3f" providerId="LiveId" clId="{390DE65E-6E92-4B43-A5ED-7C55FA0B7C1A}"/>
    <pc:docChg chg="custSel addSld delSld modSld">
      <pc:chgData name="jothilakshmi.yadav@gmail.com" userId="8c1e8cc0d0ee9f3f" providerId="LiveId" clId="{390DE65E-6E92-4B43-A5ED-7C55FA0B7C1A}" dt="2018-08-24T12:12:56.441" v="1485" actId="2696"/>
      <pc:docMkLst>
        <pc:docMk/>
      </pc:docMkLst>
      <pc:sldChg chg="delSp modSp mod modClrScheme chgLayout">
        <pc:chgData name="jothilakshmi.yadav@gmail.com" userId="8c1e8cc0d0ee9f3f" providerId="LiveId" clId="{390DE65E-6E92-4B43-A5ED-7C55FA0B7C1A}" dt="2018-08-23T17:12:12.013" v="33" actId="12"/>
        <pc:sldMkLst>
          <pc:docMk/>
          <pc:sldMk cId="1929335887" sldId="256"/>
        </pc:sldMkLst>
        <pc:spChg chg="mod ord">
          <ac:chgData name="jothilakshmi.yadav@gmail.com" userId="8c1e8cc0d0ee9f3f" providerId="LiveId" clId="{390DE65E-6E92-4B43-A5ED-7C55FA0B7C1A}" dt="2018-08-23T17:12:12.013" v="33" actId="12"/>
          <ac:spMkLst>
            <pc:docMk/>
            <pc:sldMk cId="1929335887" sldId="256"/>
            <ac:spMk id="2" creationId="{4DECF968-5D12-9343-94D0-5D52B2EBA15D}"/>
          </ac:spMkLst>
        </pc:spChg>
        <pc:spChg chg="del">
          <ac:chgData name="jothilakshmi.yadav@gmail.com" userId="8c1e8cc0d0ee9f3f" providerId="LiveId" clId="{390DE65E-6E92-4B43-A5ED-7C55FA0B7C1A}" dt="2018-08-23T17:10:15.720" v="0" actId="700"/>
          <ac:spMkLst>
            <pc:docMk/>
            <pc:sldMk cId="1929335887" sldId="256"/>
            <ac:spMk id="3" creationId="{5766980E-4CFF-114F-9490-9E9276C09659}"/>
          </ac:spMkLst>
        </pc:spChg>
      </pc:sldChg>
      <pc:sldChg chg="addSp modSp new mod modClrScheme chgLayout">
        <pc:chgData name="jothilakshmi.yadav@gmail.com" userId="8c1e8cc0d0ee9f3f" providerId="LiveId" clId="{390DE65E-6E92-4B43-A5ED-7C55FA0B7C1A}" dt="2018-08-23T17:52:54.238" v="1286" actId="20577"/>
        <pc:sldMkLst>
          <pc:docMk/>
          <pc:sldMk cId="2134379804" sldId="257"/>
        </pc:sldMkLst>
        <pc:spChg chg="mod ord">
          <ac:chgData name="jothilakshmi.yadav@gmail.com" userId="8c1e8cc0d0ee9f3f" providerId="LiveId" clId="{390DE65E-6E92-4B43-A5ED-7C55FA0B7C1A}" dt="2018-08-23T17:16:03.502" v="282" actId="255"/>
          <ac:spMkLst>
            <pc:docMk/>
            <pc:sldMk cId="2134379804" sldId="257"/>
            <ac:spMk id="2" creationId="{6BB60855-84E9-E546-9719-1DA7A46904EB}"/>
          </ac:spMkLst>
        </pc:spChg>
        <pc:spChg chg="add mod ord">
          <ac:chgData name="jothilakshmi.yadav@gmail.com" userId="8c1e8cc0d0ee9f3f" providerId="LiveId" clId="{390DE65E-6E92-4B43-A5ED-7C55FA0B7C1A}" dt="2018-08-23T17:52:54.238" v="1286" actId="20577"/>
          <ac:spMkLst>
            <pc:docMk/>
            <pc:sldMk cId="2134379804" sldId="257"/>
            <ac:spMk id="3" creationId="{6E875062-3FA9-FA41-8D44-2EAE7D43C522}"/>
          </ac:spMkLst>
        </pc:spChg>
      </pc:sldChg>
      <pc:sldChg chg="modSp new">
        <pc:chgData name="jothilakshmi.yadav@gmail.com" userId="8c1e8cc0d0ee9f3f" providerId="LiveId" clId="{390DE65E-6E92-4B43-A5ED-7C55FA0B7C1A}" dt="2018-08-23T17:21:38.898" v="504" actId="114"/>
        <pc:sldMkLst>
          <pc:docMk/>
          <pc:sldMk cId="2748149358" sldId="258"/>
        </pc:sldMkLst>
        <pc:spChg chg="mod ord">
          <ac:chgData name="jothilakshmi.yadav@gmail.com" userId="8c1e8cc0d0ee9f3f" providerId="LiveId" clId="{390DE65E-6E92-4B43-A5ED-7C55FA0B7C1A}" dt="2018-08-23T17:18:42.883" v="303" actId="400"/>
          <ac:spMkLst>
            <pc:docMk/>
            <pc:sldMk cId="2748149358" sldId="258"/>
            <ac:spMk id="2" creationId="{0F7EEDCB-5B49-2345-A0B9-A392B5D9B74C}"/>
          </ac:spMkLst>
        </pc:spChg>
        <pc:spChg chg="mod ord">
          <ac:chgData name="jothilakshmi.yadav@gmail.com" userId="8c1e8cc0d0ee9f3f" providerId="LiveId" clId="{390DE65E-6E92-4B43-A5ED-7C55FA0B7C1A}" dt="2018-08-23T17:21:38.898" v="504" actId="114"/>
          <ac:spMkLst>
            <pc:docMk/>
            <pc:sldMk cId="2748149358" sldId="258"/>
            <ac:spMk id="3" creationId="{72B79BA9-43AB-8040-BDC7-72C86BF84F29}"/>
          </ac:spMkLst>
        </pc:spChg>
      </pc:sldChg>
      <pc:sldChg chg="modSp new">
        <pc:chgData name="jothilakshmi.yadav@gmail.com" userId="8c1e8cc0d0ee9f3f" providerId="LiveId" clId="{390DE65E-6E92-4B43-A5ED-7C55FA0B7C1A}" dt="2018-08-23T17:26:30.457" v="716" actId="120"/>
        <pc:sldMkLst>
          <pc:docMk/>
          <pc:sldMk cId="2258353008" sldId="259"/>
        </pc:sldMkLst>
        <pc:spChg chg="mod ord">
          <ac:chgData name="jothilakshmi.yadav@gmail.com" userId="8c1e8cc0d0ee9f3f" providerId="LiveId" clId="{390DE65E-6E92-4B43-A5ED-7C55FA0B7C1A}" dt="2018-08-23T17:22:46.418" v="512" actId="114"/>
          <ac:spMkLst>
            <pc:docMk/>
            <pc:sldMk cId="2258353008" sldId="259"/>
            <ac:spMk id="2" creationId="{FF7D5E10-F500-D640-A6AC-51858119E465}"/>
          </ac:spMkLst>
        </pc:spChg>
        <pc:spChg chg="mod ord">
          <ac:chgData name="jothilakshmi.yadav@gmail.com" userId="8c1e8cc0d0ee9f3f" providerId="LiveId" clId="{390DE65E-6E92-4B43-A5ED-7C55FA0B7C1A}" dt="2018-08-23T17:26:30.457" v="716" actId="120"/>
          <ac:spMkLst>
            <pc:docMk/>
            <pc:sldMk cId="2258353008" sldId="259"/>
            <ac:spMk id="3" creationId="{B6D44883-BCAB-A54D-A6FA-8936A576DBDC}"/>
          </ac:spMkLst>
        </pc:spChg>
      </pc:sldChg>
      <pc:sldChg chg="addSp modSp new mod modClrScheme chgLayout">
        <pc:chgData name="jothilakshmi.yadav@gmail.com" userId="8c1e8cc0d0ee9f3f" providerId="LiveId" clId="{390DE65E-6E92-4B43-A5ED-7C55FA0B7C1A}" dt="2018-08-23T18:19:36.612" v="1483" actId="14100"/>
        <pc:sldMkLst>
          <pc:docMk/>
          <pc:sldMk cId="2063789858" sldId="260"/>
        </pc:sldMkLst>
        <pc:spChg chg="mod ord">
          <ac:chgData name="jothilakshmi.yadav@gmail.com" userId="8c1e8cc0d0ee9f3f" providerId="LiveId" clId="{390DE65E-6E92-4B43-A5ED-7C55FA0B7C1A}" dt="2018-08-23T17:28:55.139" v="731" actId="114"/>
          <ac:spMkLst>
            <pc:docMk/>
            <pc:sldMk cId="2063789858" sldId="260"/>
            <ac:spMk id="2" creationId="{3A56A768-9F24-0746-A1BD-2B24CACA52FC}"/>
          </ac:spMkLst>
        </pc:spChg>
        <pc:spChg chg="mod ord">
          <ac:chgData name="jothilakshmi.yadav@gmail.com" userId="8c1e8cc0d0ee9f3f" providerId="LiveId" clId="{390DE65E-6E92-4B43-A5ED-7C55FA0B7C1A}" dt="2018-08-23T17:37:36.798" v="826" actId="1076"/>
          <ac:spMkLst>
            <pc:docMk/>
            <pc:sldMk cId="2063789858" sldId="260"/>
            <ac:spMk id="3" creationId="{AFA835AE-33C8-8C4C-B341-FCF3A2B6EE49}"/>
          </ac:spMkLst>
        </pc:spChg>
        <pc:picChg chg="add mod">
          <ac:chgData name="jothilakshmi.yadav@gmail.com" userId="8c1e8cc0d0ee9f3f" providerId="LiveId" clId="{390DE65E-6E92-4B43-A5ED-7C55FA0B7C1A}" dt="2018-08-23T18:19:36.612" v="1483" actId="14100"/>
          <ac:picMkLst>
            <pc:docMk/>
            <pc:sldMk cId="2063789858" sldId="260"/>
            <ac:picMk id="4" creationId="{B1079568-FB7E-944B-984E-3BA0AFD601DC}"/>
          </ac:picMkLst>
        </pc:picChg>
      </pc:sldChg>
      <pc:sldChg chg="new del">
        <pc:chgData name="jothilakshmi.yadav@gmail.com" userId="8c1e8cc0d0ee9f3f" providerId="LiveId" clId="{390DE65E-6E92-4B43-A5ED-7C55FA0B7C1A}" dt="2018-08-23T17:27:43.042" v="718" actId="2696"/>
        <pc:sldMkLst>
          <pc:docMk/>
          <pc:sldMk cId="2927969896" sldId="260"/>
        </pc:sldMkLst>
      </pc:sldChg>
      <pc:sldChg chg="addSp delSp modSp new">
        <pc:chgData name="jothilakshmi.yadav@gmail.com" userId="8c1e8cc0d0ee9f3f" providerId="LiveId" clId="{390DE65E-6E92-4B43-A5ED-7C55FA0B7C1A}" dt="2018-08-23T17:46:33.399" v="1052" actId="20577"/>
        <pc:sldMkLst>
          <pc:docMk/>
          <pc:sldMk cId="2159677593" sldId="261"/>
        </pc:sldMkLst>
        <pc:spChg chg="mod">
          <ac:chgData name="jothilakshmi.yadav@gmail.com" userId="8c1e8cc0d0ee9f3f" providerId="LiveId" clId="{390DE65E-6E92-4B43-A5ED-7C55FA0B7C1A}" dt="2018-08-23T17:39:06.368" v="857" actId="255"/>
          <ac:spMkLst>
            <pc:docMk/>
            <pc:sldMk cId="2159677593" sldId="261"/>
            <ac:spMk id="2" creationId="{0C9EF60D-03C8-B949-9B02-C6C50A157B05}"/>
          </ac:spMkLst>
        </pc:spChg>
        <pc:spChg chg="del">
          <ac:chgData name="jothilakshmi.yadav@gmail.com" userId="8c1e8cc0d0ee9f3f" providerId="LiveId" clId="{390DE65E-6E92-4B43-A5ED-7C55FA0B7C1A}" dt="2018-08-23T17:38:16.928" v="828" actId="3680"/>
          <ac:spMkLst>
            <pc:docMk/>
            <pc:sldMk cId="2159677593" sldId="261"/>
            <ac:spMk id="3" creationId="{C0DBC36D-1E1E-A448-AD44-93E547C28335}"/>
          </ac:spMkLst>
        </pc:spChg>
        <pc:spChg chg="add mod">
          <ac:chgData name="jothilakshmi.yadav@gmail.com" userId="8c1e8cc0d0ee9f3f" providerId="LiveId" clId="{390DE65E-6E92-4B43-A5ED-7C55FA0B7C1A}" dt="2018-08-23T17:46:33.399" v="1052" actId="20577"/>
          <ac:spMkLst>
            <pc:docMk/>
            <pc:sldMk cId="2159677593" sldId="261"/>
            <ac:spMk id="7" creationId="{41E7A584-828D-C84C-803F-DBE81542988B}"/>
          </ac:spMkLst>
        </pc:spChg>
        <pc:graphicFrameChg chg="add del mod ord modGraphic">
          <ac:chgData name="jothilakshmi.yadav@gmail.com" userId="8c1e8cc0d0ee9f3f" providerId="LiveId" clId="{390DE65E-6E92-4B43-A5ED-7C55FA0B7C1A}" dt="2018-08-23T17:39:26.695" v="859" actId="478"/>
          <ac:graphicFrameMkLst>
            <pc:docMk/>
            <pc:sldMk cId="2159677593" sldId="261"/>
            <ac:graphicFrameMk id="4" creationId="{B027F26F-7217-6C4F-A4B6-1E378F8F5513}"/>
          </ac:graphicFrameMkLst>
        </pc:graphicFrameChg>
      </pc:sldChg>
      <pc:sldChg chg="addSp delSp modSp new">
        <pc:chgData name="jothilakshmi.yadav@gmail.com" userId="8c1e8cc0d0ee9f3f" providerId="LiveId" clId="{390DE65E-6E92-4B43-A5ED-7C55FA0B7C1A}" dt="2018-08-23T18:04:01.531" v="1352" actId="255"/>
        <pc:sldMkLst>
          <pc:docMk/>
          <pc:sldMk cId="1492972573" sldId="262"/>
        </pc:sldMkLst>
        <pc:spChg chg="mod">
          <ac:chgData name="jothilakshmi.yadav@gmail.com" userId="8c1e8cc0d0ee9f3f" providerId="LiveId" clId="{390DE65E-6E92-4B43-A5ED-7C55FA0B7C1A}" dt="2018-08-23T17:47:54.505" v="1074" actId="255"/>
          <ac:spMkLst>
            <pc:docMk/>
            <pc:sldMk cId="1492972573" sldId="262"/>
            <ac:spMk id="2" creationId="{3E98EBD0-A03E-4446-9816-5E8FB494F24F}"/>
          </ac:spMkLst>
        </pc:spChg>
        <pc:spChg chg="del">
          <ac:chgData name="jothilakshmi.yadav@gmail.com" userId="8c1e8cc0d0ee9f3f" providerId="LiveId" clId="{390DE65E-6E92-4B43-A5ED-7C55FA0B7C1A}" dt="2018-08-23T17:47:14.087" v="1054" actId="3680"/>
          <ac:spMkLst>
            <pc:docMk/>
            <pc:sldMk cId="1492972573" sldId="262"/>
            <ac:spMk id="3" creationId="{BFF668F6-5CB4-7747-BC2B-70C586D5033D}"/>
          </ac:spMkLst>
        </pc:spChg>
        <pc:graphicFrameChg chg="add mod ord modGraphic">
          <ac:chgData name="jothilakshmi.yadav@gmail.com" userId="8c1e8cc0d0ee9f3f" providerId="LiveId" clId="{390DE65E-6E92-4B43-A5ED-7C55FA0B7C1A}" dt="2018-08-23T18:04:01.531" v="1352" actId="255"/>
          <ac:graphicFrameMkLst>
            <pc:docMk/>
            <pc:sldMk cId="1492972573" sldId="262"/>
            <ac:graphicFrameMk id="4" creationId="{36DC1982-C607-3449-BB6F-E779FE904130}"/>
          </ac:graphicFrameMkLst>
        </pc:graphicFrameChg>
      </pc:sldChg>
      <pc:sldChg chg="modSp new">
        <pc:chgData name="jothilakshmi.yadav@gmail.com" userId="8c1e8cc0d0ee9f3f" providerId="LiveId" clId="{390DE65E-6E92-4B43-A5ED-7C55FA0B7C1A}" dt="2018-08-23T18:06:45.169" v="1391" actId="207"/>
        <pc:sldMkLst>
          <pc:docMk/>
          <pc:sldMk cId="2777324498" sldId="263"/>
        </pc:sldMkLst>
        <pc:spChg chg="mod ord">
          <ac:chgData name="jothilakshmi.yadav@gmail.com" userId="8c1e8cc0d0ee9f3f" providerId="LiveId" clId="{390DE65E-6E92-4B43-A5ED-7C55FA0B7C1A}" dt="2018-08-23T18:06:45.169" v="1391" actId="207"/>
          <ac:spMkLst>
            <pc:docMk/>
            <pc:sldMk cId="2777324498" sldId="263"/>
            <ac:spMk id="2" creationId="{245A4CDF-4D7D-4243-93BC-BFD6D810555A}"/>
          </ac:spMkLst>
        </pc:spChg>
        <pc:spChg chg="mod ord">
          <ac:chgData name="jothilakshmi.yadav@gmail.com" userId="8c1e8cc0d0ee9f3f" providerId="LiveId" clId="{390DE65E-6E92-4B43-A5ED-7C55FA0B7C1A}" dt="2018-08-23T18:06:32.912" v="1390" actId="207"/>
          <ac:spMkLst>
            <pc:docMk/>
            <pc:sldMk cId="2777324498" sldId="263"/>
            <ac:spMk id="3" creationId="{8B9C4003-535A-EC4B-859C-7CFB46346A3E}"/>
          </ac:spMkLst>
        </pc:spChg>
      </pc:sldChg>
      <pc:sldChg chg="addSp delSp modSp new mod modClrScheme chgLayout">
        <pc:chgData name="jothilakshmi.yadav@gmail.com" userId="8c1e8cc0d0ee9f3f" providerId="LiveId" clId="{390DE65E-6E92-4B43-A5ED-7C55FA0B7C1A}" dt="2018-08-23T18:10:11.009" v="1479" actId="14100"/>
        <pc:sldMkLst>
          <pc:docMk/>
          <pc:sldMk cId="3300225410" sldId="264"/>
        </pc:sldMkLst>
        <pc:spChg chg="del">
          <ac:chgData name="jothilakshmi.yadav@gmail.com" userId="8c1e8cc0d0ee9f3f" providerId="LiveId" clId="{390DE65E-6E92-4B43-A5ED-7C55FA0B7C1A}" dt="2018-08-23T18:08:39.557" v="1426" actId="700"/>
          <ac:spMkLst>
            <pc:docMk/>
            <pc:sldMk cId="3300225410" sldId="264"/>
            <ac:spMk id="2" creationId="{F8798BA2-9B1B-1948-90F4-A447A869A5A6}"/>
          </ac:spMkLst>
        </pc:spChg>
        <pc:spChg chg="del">
          <ac:chgData name="jothilakshmi.yadav@gmail.com" userId="8c1e8cc0d0ee9f3f" providerId="LiveId" clId="{390DE65E-6E92-4B43-A5ED-7C55FA0B7C1A}" dt="2018-08-23T18:08:39.557" v="1426" actId="700"/>
          <ac:spMkLst>
            <pc:docMk/>
            <pc:sldMk cId="3300225410" sldId="264"/>
            <ac:spMk id="3" creationId="{BF5969C8-87A0-A34C-9765-5A9411C2FC0B}"/>
          </ac:spMkLst>
        </pc:spChg>
        <pc:spChg chg="add mod">
          <ac:chgData name="jothilakshmi.yadav@gmail.com" userId="8c1e8cc0d0ee9f3f" providerId="LiveId" clId="{390DE65E-6E92-4B43-A5ED-7C55FA0B7C1A}" dt="2018-08-23T18:10:11.009" v="1479" actId="14100"/>
          <ac:spMkLst>
            <pc:docMk/>
            <pc:sldMk cId="3300225410" sldId="264"/>
            <ac:spMk id="4" creationId="{6D4010D9-8C7A-6C4C-990C-CDC72758C9EF}"/>
          </ac:spMkLst>
        </pc:spChg>
      </pc:sldChg>
      <pc:sldChg chg="modSp new del">
        <pc:chgData name="jothilakshmi.yadav@gmail.com" userId="8c1e8cc0d0ee9f3f" providerId="LiveId" clId="{390DE65E-6E92-4B43-A5ED-7C55FA0B7C1A}" dt="2018-08-23T18:08:25.228" v="1424" actId="2696"/>
        <pc:sldMkLst>
          <pc:docMk/>
          <pc:sldMk cId="3795497772" sldId="264"/>
        </pc:sldMkLst>
        <pc:spChg chg="mod ord">
          <ac:chgData name="jothilakshmi.yadav@gmail.com" userId="8c1e8cc0d0ee9f3f" providerId="LiveId" clId="{390DE65E-6E92-4B43-A5ED-7C55FA0B7C1A}" dt="2018-08-23T18:08:00.503" v="1420" actId="20577"/>
          <ac:spMkLst>
            <pc:docMk/>
            <pc:sldMk cId="3795497772" sldId="264"/>
            <ac:spMk id="2" creationId="{F267B546-5BE7-934D-B64A-087F2C9B73E8}"/>
          </ac:spMkLst>
        </pc:spChg>
        <pc:spChg chg="mod ord">
          <ac:chgData name="jothilakshmi.yadav@gmail.com" userId="8c1e8cc0d0ee9f3f" providerId="LiveId" clId="{390DE65E-6E92-4B43-A5ED-7C55FA0B7C1A}" dt="2018-08-23T18:08:07.931" v="1423" actId="113"/>
          <ac:spMkLst>
            <pc:docMk/>
            <pc:sldMk cId="3795497772" sldId="264"/>
            <ac:spMk id="3" creationId="{266C4966-CD1D-8148-8ADF-11B4F8CB6578}"/>
          </ac:spMkLst>
        </pc:spChg>
      </pc:sldChg>
      <pc:sldChg chg="new del">
        <pc:chgData name="jothilakshmi.yadav@gmail.com" userId="8c1e8cc0d0ee9f3f" providerId="LiveId" clId="{390DE65E-6E92-4B43-A5ED-7C55FA0B7C1A}" dt="2018-08-24T12:12:56.441" v="1485" actId="2696"/>
        <pc:sldMkLst>
          <pc:docMk/>
          <pc:sldMk cId="135770885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F968-5D12-9343-94D0-5D52B2EB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405" y="2214563"/>
            <a:ext cx="7345189" cy="1875234"/>
          </a:xfrm>
        </p:spPr>
        <p:txBody>
          <a:bodyPr>
            <a:norm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800" b="1" i="1"/>
              <a:t>Open sis</a:t>
            </a:r>
            <a:endParaRPr lang="en-US" sz="8800" b="1" i="1"/>
          </a:p>
        </p:txBody>
      </p:sp>
    </p:spTree>
    <p:extLst>
      <p:ext uri="{BB962C8B-B14F-4D97-AF65-F5344CB8AC3E}">
        <p14:creationId xmlns:p14="http://schemas.microsoft.com/office/powerpoint/2010/main" val="19293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0855-84E9-E546-9719-1DA7A469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i="1"/>
              <a:t>Introduction</a:t>
            </a:r>
            <a:endParaRPr lang="en-US" sz="80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5062-3FA9-FA41-8D44-2EAE7D43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7200" i="1">
                <a:solidFill>
                  <a:schemeClr val="accent5"/>
                </a:solidFill>
              </a:rPr>
              <a:t>Open source is one of the several free and open source students information system available for higher education institutions</a:t>
            </a:r>
          </a:p>
          <a:p>
            <a:r>
              <a:rPr lang="en-GB" sz="7200" i="1">
                <a:solidFill>
                  <a:schemeClr val="accent5"/>
                </a:solidFill>
              </a:rPr>
              <a:t>It is a web based application developed and maintaned by open solutions for education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7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EDCB-5B49-2345-A0B9-A392B5D9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800" i="1"/>
              <a:t>Mission</a:t>
            </a:r>
            <a:endParaRPr lang="en-US" sz="88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9BA9-43AB-8040-BDC7-72C86BF8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7200" i="1">
                <a:solidFill>
                  <a:schemeClr val="accent5"/>
                </a:solidFill>
              </a:rPr>
              <a:t>To create the best open source student information system(sis) that will be equal to or better than the best commercially available sis software in the market</a:t>
            </a:r>
            <a:endParaRPr lang="en-US" sz="7200" i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4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5E10-F500-D640-A6AC-51858119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800" i="1"/>
              <a:t>Goal</a:t>
            </a:r>
            <a:endParaRPr lang="en-US" sz="88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4883-BCAB-A54D-A6FA-8936A576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7200" i="1">
                <a:solidFill>
                  <a:schemeClr val="accent5"/>
                </a:solidFill>
              </a:rPr>
              <a:t>Keep it open source,always </a:t>
            </a:r>
          </a:p>
          <a:p>
            <a:r>
              <a:rPr lang="en-GB" sz="7200" i="1">
                <a:solidFill>
                  <a:schemeClr val="accent5"/>
                </a:solidFill>
              </a:rPr>
              <a:t>Bring out 3 to 4 version upgrades each year</a:t>
            </a:r>
          </a:p>
          <a:p>
            <a:r>
              <a:rPr lang="en-GB" sz="7200" i="1">
                <a:solidFill>
                  <a:schemeClr val="accent5"/>
                </a:solidFill>
              </a:rPr>
              <a:t>Get customers involved ans co-create</a:t>
            </a:r>
          </a:p>
          <a:p>
            <a:r>
              <a:rPr lang="en-GB" sz="7200" i="1">
                <a:solidFill>
                  <a:schemeClr val="accent5"/>
                </a:solidFill>
              </a:rPr>
              <a:t>Build a vibrant community that will spread the love</a:t>
            </a:r>
            <a:endParaRPr lang="en-US" sz="7200" i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5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A768-9F24-0746-A1BD-2B24CACA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800" i="1"/>
              <a:t>Services</a:t>
            </a:r>
            <a:endParaRPr lang="en-US" sz="88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5AE-33C8-8C4C-B341-FCF3A2B6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23" y="1750615"/>
            <a:ext cx="8895290" cy="3356769"/>
          </a:xfrm>
        </p:spPr>
        <p:txBody>
          <a:bodyPr>
            <a:noAutofit/>
          </a:bodyPr>
          <a:lstStyle/>
          <a:p>
            <a:endParaRPr lang="en-GB" sz="6600" i="1">
              <a:solidFill>
                <a:schemeClr val="accent5"/>
              </a:solidFill>
            </a:endParaRPr>
          </a:p>
          <a:p>
            <a:r>
              <a:rPr lang="en-GB" sz="5400" i="1">
                <a:solidFill>
                  <a:schemeClr val="accent5"/>
                </a:solidFill>
              </a:rPr>
              <a:t>Professional services</a:t>
            </a:r>
          </a:p>
          <a:p>
            <a:pPr lvl="7"/>
            <a:r>
              <a:rPr lang="en-GB" sz="5400" i="1">
                <a:solidFill>
                  <a:schemeClr val="accent5"/>
                </a:solidFill>
              </a:rPr>
              <a:t>It consulting</a:t>
            </a:r>
            <a:endParaRPr lang="en-US" sz="5400" i="1">
              <a:solidFill>
                <a:schemeClr val="accent5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079568-FB7E-944B-984E-3BA0AFD60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6" y="810529"/>
            <a:ext cx="3780234" cy="454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8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F60D-03C8-B949-9B02-C6C50A15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i="1"/>
              <a:t>Product features</a:t>
            </a:r>
            <a:endParaRPr lang="en-US" sz="7200" i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E7A584-828D-C84C-803F-DBE815429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5400" i="1">
                <a:solidFill>
                  <a:schemeClr val="accent5"/>
                </a:solidFill>
              </a:rPr>
              <a:t>Student photographs</a:t>
            </a:r>
          </a:p>
          <a:p>
            <a:r>
              <a:rPr lang="en-GB" sz="5400" i="1">
                <a:solidFill>
                  <a:schemeClr val="accent5"/>
                </a:solidFill>
              </a:rPr>
              <a:t>Parents’s and guardian’s information</a:t>
            </a:r>
          </a:p>
          <a:p>
            <a:r>
              <a:rPr lang="en-GB" sz="5400" i="1">
                <a:solidFill>
                  <a:schemeClr val="accent5"/>
                </a:solidFill>
              </a:rPr>
              <a:t>Report cards</a:t>
            </a:r>
          </a:p>
          <a:p>
            <a:r>
              <a:rPr lang="en-GB" sz="5400" i="1">
                <a:solidFill>
                  <a:schemeClr val="accent5"/>
                </a:solidFill>
              </a:rPr>
              <a:t>Staff certification</a:t>
            </a:r>
          </a:p>
          <a:p>
            <a:r>
              <a:rPr lang="en-GB" sz="5400" i="1">
                <a:solidFill>
                  <a:schemeClr val="accent5"/>
                </a:solidFill>
              </a:rPr>
              <a:t>Online applicant</a:t>
            </a:r>
            <a:endParaRPr lang="en-US" sz="5400" i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7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BD0-A03E-4446-9816-5E8FB494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i="1"/>
              <a:t>Open sis</a:t>
            </a:r>
            <a:br>
              <a:rPr lang="en-GB" sz="5400" i="1"/>
            </a:br>
            <a:endParaRPr lang="en-US" sz="5400" i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DC1982-C607-3449-BB6F-E779FE904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669107"/>
              </p:ext>
            </p:extLst>
          </p:nvPr>
        </p:nvGraphicFramePr>
        <p:xfrm>
          <a:off x="677863" y="2160588"/>
          <a:ext cx="859631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96608140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775014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2607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400" b="0" i="1" u="sng">
                          <a:solidFill>
                            <a:schemeClr val="accent5"/>
                          </a:solidFill>
                        </a:rPr>
                        <a:t>Developer(s)</a:t>
                      </a:r>
                      <a:endParaRPr lang="en-US" sz="4400" b="0" i="1" u="sng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800" b="1" i="1">
                          <a:solidFill>
                            <a:schemeClr val="accent5"/>
                          </a:solidFill>
                        </a:rPr>
                        <a:t>OS4Ed</a:t>
                      </a:r>
                      <a:endParaRPr lang="en-US" sz="4800" b="1" i="1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9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400" i="1">
                          <a:solidFill>
                            <a:schemeClr val="accent5"/>
                          </a:solidFill>
                        </a:rPr>
                        <a:t>Written in </a:t>
                      </a:r>
                      <a:endParaRPr lang="en-US" sz="4400" i="1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b="1" i="1" u="sng">
                          <a:solidFill>
                            <a:schemeClr val="accent5"/>
                          </a:solidFill>
                        </a:rPr>
                        <a:t>PHP</a:t>
                      </a:r>
                      <a:endParaRPr lang="en-US" sz="4400" b="1" i="1" u="sng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1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400" i="1" u="sng">
                          <a:solidFill>
                            <a:schemeClr val="accent5"/>
                          </a:solidFill>
                        </a:rPr>
                        <a:t>Type</a:t>
                      </a:r>
                      <a:endParaRPr lang="en-US" sz="4400" i="1" u="sng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i="1" u="sng">
                          <a:solidFill>
                            <a:schemeClr val="accent5"/>
                          </a:solidFill>
                        </a:rPr>
                        <a:t>Students information</a:t>
                      </a:r>
                      <a:endParaRPr lang="en-US" sz="3600" i="1" u="sng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1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9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4CDF-4D7D-4243-93BC-BFD6D810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i="1"/>
              <a:t>License</a:t>
            </a:r>
            <a:endParaRPr lang="en-US" sz="60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4003-535A-EC4B-859C-7CFB4634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000" b="1" i="1" u="sng">
                <a:solidFill>
                  <a:schemeClr val="accent5"/>
                </a:solidFill>
              </a:rPr>
              <a:t>GNUGPLv27</a:t>
            </a:r>
            <a:endParaRPr lang="en-US" sz="8000" b="1" i="1" u="sng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2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4010D9-8C7A-6C4C-990C-CDC7275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97" y="2446734"/>
            <a:ext cx="7483078" cy="3089672"/>
          </a:xfrm>
        </p:spPr>
        <p:txBody>
          <a:bodyPr>
            <a:noAutofit/>
          </a:bodyPr>
          <a:lstStyle/>
          <a:p>
            <a:r>
              <a:rPr lang="en-GB" sz="8800" b="1" i="1">
                <a:solidFill>
                  <a:srgbClr val="C00000"/>
                </a:solidFill>
              </a:rPr>
              <a:t>Thank you</a:t>
            </a:r>
            <a:endParaRPr lang="en-US" sz="8800" b="1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25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Open sis</vt:lpstr>
      <vt:lpstr>Introduction</vt:lpstr>
      <vt:lpstr>Mission</vt:lpstr>
      <vt:lpstr>Goal</vt:lpstr>
      <vt:lpstr>Services</vt:lpstr>
      <vt:lpstr>Product features</vt:lpstr>
      <vt:lpstr>Open sis </vt:lpstr>
      <vt:lpstr>License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sis</dc:title>
  <cp:revision>5</cp:revision>
  <dcterms:modified xsi:type="dcterms:W3CDTF">2018-08-24T12:13:02Z</dcterms:modified>
</cp:coreProperties>
</file>