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E739A-C8AB-9B4D-B5B4-2EB2CA689326}" v="1644" dt="2018-08-31T05:04:05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17" Type="http://schemas.microsoft.com/office/2015/10/relationships/revisionInfo" Target="revisionInfo.xml" /><Relationship Id="rId2" Type="http://schemas.openxmlformats.org/officeDocument/2006/relationships/slide" Target="slides/slide1.xml" /><Relationship Id="rId16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thilakshmi.yadav@gmail.com" userId="8c1e8cc0d0ee9f3f" providerId="LiveId" clId="{05BE739A-C8AB-9B4D-B5B4-2EB2CA689326}"/>
    <pc:docChg chg="custSel addSld delSld modSld">
      <pc:chgData name="jothilakshmi.yadav@gmail.com" userId="8c1e8cc0d0ee9f3f" providerId="LiveId" clId="{05BE739A-C8AB-9B4D-B5B4-2EB2CA689326}" dt="2018-08-31T05:04:05.890" v="4190" actId="255"/>
      <pc:docMkLst>
        <pc:docMk/>
      </pc:docMkLst>
      <pc:sldChg chg="delSp modSp mod modClrScheme chgLayout">
        <pc:chgData name="jothilakshmi.yadav@gmail.com" userId="8c1e8cc0d0ee9f3f" providerId="LiveId" clId="{05BE739A-C8AB-9B4D-B5B4-2EB2CA689326}" dt="2018-08-30T17:53:15.002" v="28" actId="255"/>
        <pc:sldMkLst>
          <pc:docMk/>
          <pc:sldMk cId="3915823480" sldId="256"/>
        </pc:sldMkLst>
        <pc:spChg chg="mod ord">
          <ac:chgData name="jothilakshmi.yadav@gmail.com" userId="8c1e8cc0d0ee9f3f" providerId="LiveId" clId="{05BE739A-C8AB-9B4D-B5B4-2EB2CA689326}" dt="2018-08-30T17:53:15.002" v="28" actId="255"/>
          <ac:spMkLst>
            <pc:docMk/>
            <pc:sldMk cId="3915823480" sldId="256"/>
            <ac:spMk id="2" creationId="{69564DFB-B33C-5843-BB88-BC8E869EBFD8}"/>
          </ac:spMkLst>
        </pc:spChg>
        <pc:spChg chg="del">
          <ac:chgData name="jothilakshmi.yadav@gmail.com" userId="8c1e8cc0d0ee9f3f" providerId="LiveId" clId="{05BE739A-C8AB-9B4D-B5B4-2EB2CA689326}" dt="2018-08-30T17:52:18.315" v="0" actId="700"/>
          <ac:spMkLst>
            <pc:docMk/>
            <pc:sldMk cId="3915823480" sldId="256"/>
            <ac:spMk id="3" creationId="{F4A2B0FC-36D5-2046-A704-DB5E76251332}"/>
          </ac:spMkLst>
        </pc:spChg>
      </pc:sldChg>
      <pc:sldChg chg="addSp modSp new mod modClrScheme chgLayout">
        <pc:chgData name="jothilakshmi.yadav@gmail.com" userId="8c1e8cc0d0ee9f3f" providerId="LiveId" clId="{05BE739A-C8AB-9B4D-B5B4-2EB2CA689326}" dt="2018-08-30T19:24:32.792" v="4165" actId="255"/>
        <pc:sldMkLst>
          <pc:docMk/>
          <pc:sldMk cId="4203251605" sldId="257"/>
        </pc:sldMkLst>
        <pc:spChg chg="mod ord">
          <ac:chgData name="jothilakshmi.yadav@gmail.com" userId="8c1e8cc0d0ee9f3f" providerId="LiveId" clId="{05BE739A-C8AB-9B4D-B5B4-2EB2CA689326}" dt="2018-08-30T19:17:52.536" v="4129" actId="113"/>
          <ac:spMkLst>
            <pc:docMk/>
            <pc:sldMk cId="4203251605" sldId="257"/>
            <ac:spMk id="2" creationId="{6E35BE7C-C8B7-8F4D-8C0D-854BA164A86F}"/>
          </ac:spMkLst>
        </pc:spChg>
        <pc:spChg chg="add mod ord">
          <ac:chgData name="jothilakshmi.yadav@gmail.com" userId="8c1e8cc0d0ee9f3f" providerId="LiveId" clId="{05BE739A-C8AB-9B4D-B5B4-2EB2CA689326}" dt="2018-08-30T19:24:32.792" v="4165" actId="255"/>
          <ac:spMkLst>
            <pc:docMk/>
            <pc:sldMk cId="4203251605" sldId="257"/>
            <ac:spMk id="3" creationId="{763EC15B-70CA-4D40-9CA8-AB9CCA1AB98B}"/>
          </ac:spMkLst>
        </pc:spChg>
      </pc:sldChg>
      <pc:sldChg chg="modSp new">
        <pc:chgData name="jothilakshmi.yadav@gmail.com" userId="8c1e8cc0d0ee9f3f" providerId="LiveId" clId="{05BE739A-C8AB-9B4D-B5B4-2EB2CA689326}" dt="2018-08-30T19:22:05.206" v="4150" actId="255"/>
        <pc:sldMkLst>
          <pc:docMk/>
          <pc:sldMk cId="3565160697" sldId="258"/>
        </pc:sldMkLst>
        <pc:spChg chg="mod">
          <ac:chgData name="jothilakshmi.yadav@gmail.com" userId="8c1e8cc0d0ee9f3f" providerId="LiveId" clId="{05BE739A-C8AB-9B4D-B5B4-2EB2CA689326}" dt="2018-08-30T19:18:14.434" v="4131" actId="255"/>
          <ac:spMkLst>
            <pc:docMk/>
            <pc:sldMk cId="3565160697" sldId="258"/>
            <ac:spMk id="2" creationId="{6A351D7D-2341-5141-BB9D-9C0A925942A2}"/>
          </ac:spMkLst>
        </pc:spChg>
        <pc:spChg chg="mod">
          <ac:chgData name="jothilakshmi.yadav@gmail.com" userId="8c1e8cc0d0ee9f3f" providerId="LiveId" clId="{05BE739A-C8AB-9B4D-B5B4-2EB2CA689326}" dt="2018-08-30T19:22:05.206" v="4150" actId="255"/>
          <ac:spMkLst>
            <pc:docMk/>
            <pc:sldMk cId="3565160697" sldId="258"/>
            <ac:spMk id="3" creationId="{27C4A7CE-7C78-0E4D-B672-D5D93441A8C2}"/>
          </ac:spMkLst>
        </pc:spChg>
      </pc:sldChg>
      <pc:sldChg chg="modSp new">
        <pc:chgData name="jothilakshmi.yadav@gmail.com" userId="8c1e8cc0d0ee9f3f" providerId="LiveId" clId="{05BE739A-C8AB-9B4D-B5B4-2EB2CA689326}" dt="2018-08-30T19:22:28.699" v="4152" actId="255"/>
        <pc:sldMkLst>
          <pc:docMk/>
          <pc:sldMk cId="742988079" sldId="259"/>
        </pc:sldMkLst>
        <pc:spChg chg="mod">
          <ac:chgData name="jothilakshmi.yadav@gmail.com" userId="8c1e8cc0d0ee9f3f" providerId="LiveId" clId="{05BE739A-C8AB-9B4D-B5B4-2EB2CA689326}" dt="2018-08-30T19:18:52.074" v="4135" actId="12"/>
          <ac:spMkLst>
            <pc:docMk/>
            <pc:sldMk cId="742988079" sldId="259"/>
            <ac:spMk id="2" creationId="{89DAA690-8F4C-E643-898D-C9594120D7CC}"/>
          </ac:spMkLst>
        </pc:spChg>
        <pc:spChg chg="mod">
          <ac:chgData name="jothilakshmi.yadav@gmail.com" userId="8c1e8cc0d0ee9f3f" providerId="LiveId" clId="{05BE739A-C8AB-9B4D-B5B4-2EB2CA689326}" dt="2018-08-30T19:22:28.699" v="4152" actId="255"/>
          <ac:spMkLst>
            <pc:docMk/>
            <pc:sldMk cId="742988079" sldId="259"/>
            <ac:spMk id="3" creationId="{8DBC054C-DFDE-834C-BD58-DA2010D56B50}"/>
          </ac:spMkLst>
        </pc:spChg>
      </pc:sldChg>
      <pc:sldChg chg="modSp new">
        <pc:chgData name="jothilakshmi.yadav@gmail.com" userId="8c1e8cc0d0ee9f3f" providerId="LiveId" clId="{05BE739A-C8AB-9B4D-B5B4-2EB2CA689326}" dt="2018-08-30T19:22:49.454" v="4154" actId="255"/>
        <pc:sldMkLst>
          <pc:docMk/>
          <pc:sldMk cId="3293749957" sldId="260"/>
        </pc:sldMkLst>
        <pc:spChg chg="mod">
          <ac:chgData name="jothilakshmi.yadav@gmail.com" userId="8c1e8cc0d0ee9f3f" providerId="LiveId" clId="{05BE739A-C8AB-9B4D-B5B4-2EB2CA689326}" dt="2018-08-30T19:19:45.884" v="4142" actId="12"/>
          <ac:spMkLst>
            <pc:docMk/>
            <pc:sldMk cId="3293749957" sldId="260"/>
            <ac:spMk id="2" creationId="{29D220B9-A6CD-FA4F-896F-AEE50EC4A1E9}"/>
          </ac:spMkLst>
        </pc:spChg>
        <pc:spChg chg="mod">
          <ac:chgData name="jothilakshmi.yadav@gmail.com" userId="8c1e8cc0d0ee9f3f" providerId="LiveId" clId="{05BE739A-C8AB-9B4D-B5B4-2EB2CA689326}" dt="2018-08-30T19:22:49.454" v="4154" actId="255"/>
          <ac:spMkLst>
            <pc:docMk/>
            <pc:sldMk cId="3293749957" sldId="260"/>
            <ac:spMk id="3" creationId="{BC9A06B9-E61E-0A46-9EF1-036484B3DB85}"/>
          </ac:spMkLst>
        </pc:spChg>
      </pc:sldChg>
      <pc:sldChg chg="modSp new">
        <pc:chgData name="jothilakshmi.yadav@gmail.com" userId="8c1e8cc0d0ee9f3f" providerId="LiveId" clId="{05BE739A-C8AB-9B4D-B5B4-2EB2CA689326}" dt="2018-08-30T19:20:01.415" v="4144" actId="255"/>
        <pc:sldMkLst>
          <pc:docMk/>
          <pc:sldMk cId="375327915" sldId="261"/>
        </pc:sldMkLst>
        <pc:spChg chg="mod">
          <ac:chgData name="jothilakshmi.yadav@gmail.com" userId="8c1e8cc0d0ee9f3f" providerId="LiveId" clId="{05BE739A-C8AB-9B4D-B5B4-2EB2CA689326}" dt="2018-08-30T19:20:01.415" v="4144" actId="255"/>
          <ac:spMkLst>
            <pc:docMk/>
            <pc:sldMk cId="375327915" sldId="261"/>
            <ac:spMk id="2" creationId="{555E39E0-E6B4-7A43-A3FE-6A124F707400}"/>
          </ac:spMkLst>
        </pc:spChg>
        <pc:spChg chg="mod">
          <ac:chgData name="jothilakshmi.yadav@gmail.com" userId="8c1e8cc0d0ee9f3f" providerId="LiveId" clId="{05BE739A-C8AB-9B4D-B5B4-2EB2CA689326}" dt="2018-08-30T18:23:26.996" v="2539" actId="20577"/>
          <ac:spMkLst>
            <pc:docMk/>
            <pc:sldMk cId="375327915" sldId="261"/>
            <ac:spMk id="3" creationId="{E5CDF542-58A3-DA4A-B962-D2E8291BAF98}"/>
          </ac:spMkLst>
        </pc:spChg>
      </pc:sldChg>
      <pc:sldChg chg="modSp new">
        <pc:chgData name="jothilakshmi.yadav@gmail.com" userId="8c1e8cc0d0ee9f3f" providerId="LiveId" clId="{05BE739A-C8AB-9B4D-B5B4-2EB2CA689326}" dt="2018-08-30T19:19:35.011" v="4141" actId="27636"/>
        <pc:sldMkLst>
          <pc:docMk/>
          <pc:sldMk cId="1165632385" sldId="262"/>
        </pc:sldMkLst>
        <pc:spChg chg="mod">
          <ac:chgData name="jothilakshmi.yadav@gmail.com" userId="8c1e8cc0d0ee9f3f" providerId="LiveId" clId="{05BE739A-C8AB-9B4D-B5B4-2EB2CA689326}" dt="2018-08-30T19:19:35.011" v="4141" actId="27636"/>
          <ac:spMkLst>
            <pc:docMk/>
            <pc:sldMk cId="1165632385" sldId="262"/>
            <ac:spMk id="2" creationId="{6819B5E4-FFB5-1342-88A9-308BC857CE2E}"/>
          </ac:spMkLst>
        </pc:spChg>
        <pc:spChg chg="mod">
          <ac:chgData name="jothilakshmi.yadav@gmail.com" userId="8c1e8cc0d0ee9f3f" providerId="LiveId" clId="{05BE739A-C8AB-9B4D-B5B4-2EB2CA689326}" dt="2018-08-30T18:52:57.225" v="3039" actId="20577"/>
          <ac:spMkLst>
            <pc:docMk/>
            <pc:sldMk cId="1165632385" sldId="262"/>
            <ac:spMk id="3" creationId="{578548A5-479E-594D-ACEB-152FEBF47F30}"/>
          </ac:spMkLst>
        </pc:spChg>
      </pc:sldChg>
      <pc:sldChg chg="modSp new del">
        <pc:chgData name="jothilakshmi.yadav@gmail.com" userId="8c1e8cc0d0ee9f3f" providerId="LiveId" clId="{05BE739A-C8AB-9B4D-B5B4-2EB2CA689326}" dt="2018-08-30T18:56:37.880" v="3320" actId="2696"/>
        <pc:sldMkLst>
          <pc:docMk/>
          <pc:sldMk cId="2481255690" sldId="263"/>
        </pc:sldMkLst>
        <pc:spChg chg="mod">
          <ac:chgData name="jothilakshmi.yadav@gmail.com" userId="8c1e8cc0d0ee9f3f" providerId="LiveId" clId="{05BE739A-C8AB-9B4D-B5B4-2EB2CA689326}" dt="2018-08-30T18:53:29.975" v="3048" actId="20577"/>
          <ac:spMkLst>
            <pc:docMk/>
            <pc:sldMk cId="2481255690" sldId="263"/>
            <ac:spMk id="2" creationId="{740486D0-D475-1942-9FDA-BA785E6F3421}"/>
          </ac:spMkLst>
        </pc:spChg>
        <pc:spChg chg="mod">
          <ac:chgData name="jothilakshmi.yadav@gmail.com" userId="8c1e8cc0d0ee9f3f" providerId="LiveId" clId="{05BE739A-C8AB-9B4D-B5B4-2EB2CA689326}" dt="2018-08-30T18:55:22.159" v="3292" actId="20577"/>
          <ac:spMkLst>
            <pc:docMk/>
            <pc:sldMk cId="2481255690" sldId="263"/>
            <ac:spMk id="3" creationId="{27BBB77E-28CF-D740-94DE-64F9A1ED97D4}"/>
          </ac:spMkLst>
        </pc:spChg>
      </pc:sldChg>
      <pc:sldChg chg="modSp new">
        <pc:chgData name="jothilakshmi.yadav@gmail.com" userId="8c1e8cc0d0ee9f3f" providerId="LiveId" clId="{05BE739A-C8AB-9B4D-B5B4-2EB2CA689326}" dt="2018-08-30T19:23:21.470" v="4160" actId="255"/>
        <pc:sldMkLst>
          <pc:docMk/>
          <pc:sldMk cId="4270750861" sldId="263"/>
        </pc:sldMkLst>
        <pc:spChg chg="mod">
          <ac:chgData name="jothilakshmi.yadav@gmail.com" userId="8c1e8cc0d0ee9f3f" providerId="LiveId" clId="{05BE739A-C8AB-9B4D-B5B4-2EB2CA689326}" dt="2018-08-30T19:20:28.544" v="4147" actId="255"/>
          <ac:spMkLst>
            <pc:docMk/>
            <pc:sldMk cId="4270750861" sldId="263"/>
            <ac:spMk id="2" creationId="{C0876894-C348-B146-AC29-D2D4CC9C63A6}"/>
          </ac:spMkLst>
        </pc:spChg>
        <pc:spChg chg="mod">
          <ac:chgData name="jothilakshmi.yadav@gmail.com" userId="8c1e8cc0d0ee9f3f" providerId="LiveId" clId="{05BE739A-C8AB-9B4D-B5B4-2EB2CA689326}" dt="2018-08-30T19:23:21.470" v="4160" actId="255"/>
          <ac:spMkLst>
            <pc:docMk/>
            <pc:sldMk cId="4270750861" sldId="263"/>
            <ac:spMk id="3" creationId="{0D5727E6-EFC5-FF42-95E6-099B0DE4E1CD}"/>
          </ac:spMkLst>
        </pc:spChg>
      </pc:sldChg>
      <pc:sldChg chg="addSp delSp modSp new">
        <pc:chgData name="jothilakshmi.yadav@gmail.com" userId="8c1e8cc0d0ee9f3f" providerId="LiveId" clId="{05BE739A-C8AB-9B4D-B5B4-2EB2CA689326}" dt="2018-08-30T19:20:57.121" v="4149" actId="255"/>
        <pc:sldMkLst>
          <pc:docMk/>
          <pc:sldMk cId="3817234421" sldId="264"/>
        </pc:sldMkLst>
        <pc:spChg chg="mod">
          <ac:chgData name="jothilakshmi.yadav@gmail.com" userId="8c1e8cc0d0ee9f3f" providerId="LiveId" clId="{05BE739A-C8AB-9B4D-B5B4-2EB2CA689326}" dt="2018-08-30T19:20:57.121" v="4149" actId="255"/>
          <ac:spMkLst>
            <pc:docMk/>
            <pc:sldMk cId="3817234421" sldId="264"/>
            <ac:spMk id="2" creationId="{75D2E866-9E0E-494F-B1DE-998C2FBDD2B0}"/>
          </ac:spMkLst>
        </pc:spChg>
        <pc:spChg chg="del">
          <ac:chgData name="jothilakshmi.yadav@gmail.com" userId="8c1e8cc0d0ee9f3f" providerId="LiveId" clId="{05BE739A-C8AB-9B4D-B5B4-2EB2CA689326}" dt="2018-08-30T18:58:45.663" v="3529" actId="3680"/>
          <ac:spMkLst>
            <pc:docMk/>
            <pc:sldMk cId="3817234421" sldId="264"/>
            <ac:spMk id="3" creationId="{FF50FE6A-CB63-EB48-9385-8E8447042E86}"/>
          </ac:spMkLst>
        </pc:spChg>
        <pc:spChg chg="add del mod">
          <ac:chgData name="jothilakshmi.yadav@gmail.com" userId="8c1e8cc0d0ee9f3f" providerId="LiveId" clId="{05BE739A-C8AB-9B4D-B5B4-2EB2CA689326}" dt="2018-08-30T19:12:35.976" v="3852" actId="3680"/>
          <ac:spMkLst>
            <pc:docMk/>
            <pc:sldMk cId="3817234421" sldId="264"/>
            <ac:spMk id="10" creationId="{5735B7F2-C45A-1244-B984-A57FDE5F88CC}"/>
          </ac:spMkLst>
        </pc:spChg>
        <pc:spChg chg="add del mod">
          <ac:chgData name="jothilakshmi.yadav@gmail.com" userId="8c1e8cc0d0ee9f3f" providerId="LiveId" clId="{05BE739A-C8AB-9B4D-B5B4-2EB2CA689326}" dt="2018-08-30T19:09:05.306" v="3833" actId="3680"/>
          <ac:spMkLst>
            <pc:docMk/>
            <pc:sldMk cId="3817234421" sldId="264"/>
            <ac:spMk id="11" creationId="{329016DE-1211-FD47-9BFB-B2DDED667C0D}"/>
          </ac:spMkLst>
        </pc:spChg>
        <pc:spChg chg="add del mod">
          <ac:chgData name="jothilakshmi.yadav@gmail.com" userId="8c1e8cc0d0ee9f3f" providerId="LiveId" clId="{05BE739A-C8AB-9B4D-B5B4-2EB2CA689326}" dt="2018-08-30T19:09:54.924" v="3835" actId="3680"/>
          <ac:spMkLst>
            <pc:docMk/>
            <pc:sldMk cId="3817234421" sldId="264"/>
            <ac:spMk id="15" creationId="{8FC951C9-B55C-EC41-B201-CC5E4C14D657}"/>
          </ac:spMkLst>
        </pc:spChg>
        <pc:graphicFrameChg chg="add del mod ord modGraphic">
          <ac:chgData name="jothilakshmi.yadav@gmail.com" userId="8c1e8cc0d0ee9f3f" providerId="LiveId" clId="{05BE739A-C8AB-9B4D-B5B4-2EB2CA689326}" dt="2018-08-30T19:11:54.621" v="3849" actId="478"/>
          <ac:graphicFrameMkLst>
            <pc:docMk/>
            <pc:sldMk cId="3817234421" sldId="264"/>
            <ac:graphicFrameMk id="3" creationId="{132B9839-77B8-1548-9D41-26218873ADA4}"/>
          </ac:graphicFrameMkLst>
        </pc:graphicFrameChg>
        <pc:graphicFrameChg chg="add del mod ord modGraphic">
          <ac:chgData name="jothilakshmi.yadav@gmail.com" userId="8c1e8cc0d0ee9f3f" providerId="LiveId" clId="{05BE739A-C8AB-9B4D-B5B4-2EB2CA689326}" dt="2018-08-30T19:08:52.636" v="3832" actId="478"/>
          <ac:graphicFrameMkLst>
            <pc:docMk/>
            <pc:sldMk cId="3817234421" sldId="264"/>
            <ac:graphicFrameMk id="4" creationId="{1AB3547F-0E86-5E4C-89E1-DB7AFB3A0F99}"/>
          </ac:graphicFrameMkLst>
        </pc:graphicFrameChg>
        <pc:graphicFrameChg chg="add del">
          <ac:chgData name="jothilakshmi.yadav@gmail.com" userId="8c1e8cc0d0ee9f3f" providerId="LiveId" clId="{05BE739A-C8AB-9B4D-B5B4-2EB2CA689326}" dt="2018-08-30T19:10:45.183" v="3840" actId="478"/>
          <ac:graphicFrameMkLst>
            <pc:docMk/>
            <pc:sldMk cId="3817234421" sldId="264"/>
            <ac:graphicFrameMk id="5" creationId="{619F1A68-6612-D841-AFAC-D4DCB3EA333F}"/>
          </ac:graphicFrameMkLst>
        </pc:graphicFrameChg>
        <pc:graphicFrameChg chg="add del">
          <ac:chgData name="jothilakshmi.yadav@gmail.com" userId="8c1e8cc0d0ee9f3f" providerId="LiveId" clId="{05BE739A-C8AB-9B4D-B5B4-2EB2CA689326}" dt="2018-08-30T19:05:04.845" v="3821" actId="478"/>
          <ac:graphicFrameMkLst>
            <pc:docMk/>
            <pc:sldMk cId="3817234421" sldId="264"/>
            <ac:graphicFrameMk id="6" creationId="{59C0C108-5C6A-574F-AC16-BCC76C844530}"/>
          </ac:graphicFrameMkLst>
        </pc:graphicFrameChg>
        <pc:graphicFrameChg chg="add del modGraphic">
          <ac:chgData name="jothilakshmi.yadav@gmail.com" userId="8c1e8cc0d0ee9f3f" providerId="LiveId" clId="{05BE739A-C8AB-9B4D-B5B4-2EB2CA689326}" dt="2018-08-30T19:11:05.585" v="3843" actId="478"/>
          <ac:graphicFrameMkLst>
            <pc:docMk/>
            <pc:sldMk cId="3817234421" sldId="264"/>
            <ac:graphicFrameMk id="7" creationId="{C4FB47CE-4BF1-EB42-9249-F528F11C7789}"/>
          </ac:graphicFrameMkLst>
        </pc:graphicFrameChg>
        <pc:graphicFrameChg chg="add del">
          <ac:chgData name="jothilakshmi.yadav@gmail.com" userId="8c1e8cc0d0ee9f3f" providerId="LiveId" clId="{05BE739A-C8AB-9B4D-B5B4-2EB2CA689326}" dt="2018-08-30T19:08:38.197" v="3831" actId="478"/>
          <ac:graphicFrameMkLst>
            <pc:docMk/>
            <pc:sldMk cId="3817234421" sldId="264"/>
            <ac:graphicFrameMk id="8" creationId="{7C561DA2-83EB-4B4E-B598-6B7D68B39433}"/>
          </ac:graphicFrameMkLst>
        </pc:graphicFrameChg>
        <pc:graphicFrameChg chg="add mod ord modGraphic">
          <ac:chgData name="jothilakshmi.yadav@gmail.com" userId="8c1e8cc0d0ee9f3f" providerId="LiveId" clId="{05BE739A-C8AB-9B4D-B5B4-2EB2CA689326}" dt="2018-08-30T19:17:15.529" v="4127" actId="20577"/>
          <ac:graphicFrameMkLst>
            <pc:docMk/>
            <pc:sldMk cId="3817234421" sldId="264"/>
            <ac:graphicFrameMk id="11" creationId="{212E1797-7F4F-8741-A358-80D9FB9462C5}"/>
          </ac:graphicFrameMkLst>
        </pc:graphicFrameChg>
        <pc:graphicFrameChg chg="add del mod ord modGraphic">
          <ac:chgData name="jothilakshmi.yadav@gmail.com" userId="8c1e8cc0d0ee9f3f" providerId="LiveId" clId="{05BE739A-C8AB-9B4D-B5B4-2EB2CA689326}" dt="2018-08-30T19:09:10.256" v="3834" actId="478"/>
          <ac:graphicFrameMkLst>
            <pc:docMk/>
            <pc:sldMk cId="3817234421" sldId="264"/>
            <ac:graphicFrameMk id="12" creationId="{E27BF020-79DC-A847-A06F-003A28EA8920}"/>
          </ac:graphicFrameMkLst>
        </pc:graphicFrameChg>
      </pc:sldChg>
      <pc:sldChg chg="addSp delSp modSp new del mod modClrScheme chgLayout">
        <pc:chgData name="jothilakshmi.yadav@gmail.com" userId="8c1e8cc0d0ee9f3f" providerId="LiveId" clId="{05BE739A-C8AB-9B4D-B5B4-2EB2CA689326}" dt="2018-08-30T18:56:45.537" v="3321" actId="2696"/>
        <pc:sldMkLst>
          <pc:docMk/>
          <pc:sldMk cId="4003672074" sldId="264"/>
        </pc:sldMkLst>
        <pc:spChg chg="mod ord">
          <ac:chgData name="jothilakshmi.yadav@gmail.com" userId="8c1e8cc0d0ee9f3f" providerId="LiveId" clId="{05BE739A-C8AB-9B4D-B5B4-2EB2CA689326}" dt="2018-08-30T18:56:10.924" v="3318" actId="700"/>
          <ac:spMkLst>
            <pc:docMk/>
            <pc:sldMk cId="4003672074" sldId="264"/>
            <ac:spMk id="2" creationId="{DE96344E-4606-E140-B0E2-786F8A773F32}"/>
          </ac:spMkLst>
        </pc:spChg>
        <pc:spChg chg="del">
          <ac:chgData name="jothilakshmi.yadav@gmail.com" userId="8c1e8cc0d0ee9f3f" providerId="LiveId" clId="{05BE739A-C8AB-9B4D-B5B4-2EB2CA689326}" dt="2018-08-30T18:55:36.299" v="3294" actId="3680"/>
          <ac:spMkLst>
            <pc:docMk/>
            <pc:sldMk cId="4003672074" sldId="264"/>
            <ac:spMk id="3" creationId="{EB1B2BC6-6648-F34C-BFF8-D60103DCC87E}"/>
          </ac:spMkLst>
        </pc:spChg>
        <pc:spChg chg="add mod ord">
          <ac:chgData name="jothilakshmi.yadav@gmail.com" userId="8c1e8cc0d0ee9f3f" providerId="LiveId" clId="{05BE739A-C8AB-9B4D-B5B4-2EB2CA689326}" dt="2018-08-30T18:56:26.158" v="3319" actId="1076"/>
          <ac:spMkLst>
            <pc:docMk/>
            <pc:sldMk cId="4003672074" sldId="264"/>
            <ac:spMk id="10" creationId="{BFD01F33-55E6-B840-86E6-06101CE21A5F}"/>
          </ac:spMkLst>
        </pc:spChg>
        <pc:graphicFrameChg chg="add mod ord modGraphic">
          <ac:chgData name="jothilakshmi.yadav@gmail.com" userId="8c1e8cc0d0ee9f3f" providerId="LiveId" clId="{05BE739A-C8AB-9B4D-B5B4-2EB2CA689326}" dt="2018-08-30T18:56:10.924" v="3318" actId="700"/>
          <ac:graphicFrameMkLst>
            <pc:docMk/>
            <pc:sldMk cId="4003672074" sldId="264"/>
            <ac:graphicFrameMk id="4" creationId="{3FB8C098-BE70-D646-A9A2-04DC004BB39B}"/>
          </ac:graphicFrameMkLst>
        </pc:graphicFrameChg>
        <pc:graphicFrameChg chg="add">
          <ac:chgData name="jothilakshmi.yadav@gmail.com" userId="8c1e8cc0d0ee9f3f" providerId="LiveId" clId="{05BE739A-C8AB-9B4D-B5B4-2EB2CA689326}" dt="2018-08-30T18:55:53.014" v="3315" actId="3680"/>
          <ac:graphicFrameMkLst>
            <pc:docMk/>
            <pc:sldMk cId="4003672074" sldId="264"/>
            <ac:graphicFrameMk id="6" creationId="{2E45BAF7-60F0-7146-B578-05B144A4FC5C}"/>
          </ac:graphicFrameMkLst>
        </pc:graphicFrameChg>
        <pc:graphicFrameChg chg="add del">
          <ac:chgData name="jothilakshmi.yadav@gmail.com" userId="8c1e8cc0d0ee9f3f" providerId="LiveId" clId="{05BE739A-C8AB-9B4D-B5B4-2EB2CA689326}" dt="2018-08-30T18:56:06.002" v="3317" actId="478"/>
          <ac:graphicFrameMkLst>
            <pc:docMk/>
            <pc:sldMk cId="4003672074" sldId="264"/>
            <ac:graphicFrameMk id="8" creationId="{85D0DCE5-CA75-9349-A4D3-465DF4708FC4}"/>
          </ac:graphicFrameMkLst>
        </pc:graphicFrameChg>
      </pc:sldChg>
      <pc:sldChg chg="new del">
        <pc:chgData name="jothilakshmi.yadav@gmail.com" userId="8c1e8cc0d0ee9f3f" providerId="LiveId" clId="{05BE739A-C8AB-9B4D-B5B4-2EB2CA689326}" dt="2018-08-31T05:01:48.955" v="4167" actId="21"/>
        <pc:sldMkLst>
          <pc:docMk/>
          <pc:sldMk cId="321369457" sldId="265"/>
        </pc:sldMkLst>
      </pc:sldChg>
      <pc:sldChg chg="addSp delSp modSp new mod modClrScheme chgLayout">
        <pc:chgData name="jothilakshmi.yadav@gmail.com" userId="8c1e8cc0d0ee9f3f" providerId="LiveId" clId="{05BE739A-C8AB-9B4D-B5B4-2EB2CA689326}" dt="2018-08-31T05:04:05.890" v="4190" actId="255"/>
        <pc:sldMkLst>
          <pc:docMk/>
          <pc:sldMk cId="3983438572" sldId="265"/>
        </pc:sldMkLst>
        <pc:spChg chg="del">
          <ac:chgData name="jothilakshmi.yadav@gmail.com" userId="8c1e8cc0d0ee9f3f" providerId="LiveId" clId="{05BE739A-C8AB-9B4D-B5B4-2EB2CA689326}" dt="2018-08-31T05:02:44.212" v="4169" actId="700"/>
          <ac:spMkLst>
            <pc:docMk/>
            <pc:sldMk cId="3983438572" sldId="265"/>
            <ac:spMk id="2" creationId="{3B5217D8-5D3B-B04A-989C-DD009E52D9E3}"/>
          </ac:spMkLst>
        </pc:spChg>
        <pc:spChg chg="del">
          <ac:chgData name="jothilakshmi.yadav@gmail.com" userId="8c1e8cc0d0ee9f3f" providerId="LiveId" clId="{05BE739A-C8AB-9B4D-B5B4-2EB2CA689326}" dt="2018-08-31T05:02:44.212" v="4169" actId="700"/>
          <ac:spMkLst>
            <pc:docMk/>
            <pc:sldMk cId="3983438572" sldId="265"/>
            <ac:spMk id="3" creationId="{D5152623-1C4D-744A-A825-24C0659A4EAD}"/>
          </ac:spMkLst>
        </pc:spChg>
        <pc:spChg chg="add mod">
          <ac:chgData name="jothilakshmi.yadav@gmail.com" userId="8c1e8cc0d0ee9f3f" providerId="LiveId" clId="{05BE739A-C8AB-9B4D-B5B4-2EB2CA689326}" dt="2018-08-31T05:04:05.890" v="4190" actId="255"/>
          <ac:spMkLst>
            <pc:docMk/>
            <pc:sldMk cId="3983438572" sldId="265"/>
            <ac:spMk id="4" creationId="{59C5EDE6-10CF-4F42-803C-C479A1B6CC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4DFB-B33C-5843-BB88-BC8E869E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361" y="2463625"/>
            <a:ext cx="8911687" cy="128089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7200" b="1" i="1"/>
              <a:t>IBM public license</a:t>
            </a:r>
            <a:endParaRPr lang="en-US" sz="7200" b="1" i="1"/>
          </a:p>
        </p:txBody>
      </p:sp>
    </p:spTree>
    <p:extLst>
      <p:ext uri="{BB962C8B-B14F-4D97-AF65-F5344CB8AC3E}">
        <p14:creationId xmlns:p14="http://schemas.microsoft.com/office/powerpoint/2010/main" val="391582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5EDE6-10CF-4F42-803C-C479A1B6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815" y="2788555"/>
            <a:ext cx="8911687" cy="128089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7200" b="1" i="1"/>
              <a:t>Thank you</a:t>
            </a:r>
            <a:endParaRPr lang="en-US" sz="7200" b="1" i="1"/>
          </a:p>
        </p:txBody>
      </p:sp>
    </p:spTree>
    <p:extLst>
      <p:ext uri="{BB962C8B-B14F-4D97-AF65-F5344CB8AC3E}">
        <p14:creationId xmlns:p14="http://schemas.microsoft.com/office/powerpoint/2010/main" val="398343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BE7C-C8B7-8F4D-8C0D-854BA164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400" b="1"/>
              <a:t>History of IBM public license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C15B-70CA-4D40-9CA8-AB9CCA1A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907" y="1780822"/>
            <a:ext cx="8915400" cy="3777622"/>
          </a:xfrm>
        </p:spPr>
        <p:txBody>
          <a:bodyPr>
            <a:noAutofit/>
          </a:bodyPr>
          <a:lstStyle/>
          <a:p>
            <a:r>
              <a:rPr lang="en-GB" sz="2800" i="1"/>
              <a:t>The ibm public license (ipl) is a free software/open-source software license written and some times used by IBM </a:t>
            </a:r>
          </a:p>
          <a:p>
            <a:r>
              <a:rPr lang="en-GB" sz="2800" i="1"/>
              <a:t>It is approved by tge free software foundation(FST) and described as an “open-source license” by the open source initiative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420325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1D7D-2341-5141-BB9D-9C0A9259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/>
              <a:t>Idea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A7CE-7C78-0E4D-B672-D5D93441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/>
              <a:t>“Contribution” means</a:t>
            </a:r>
          </a:p>
          <a:p>
            <a:r>
              <a:rPr lang="en-GB" sz="2000"/>
              <a:t>In the case of international business machines corporation(“Ibm”) </a:t>
            </a:r>
          </a:p>
          <a:p>
            <a:r>
              <a:rPr lang="en-GB" sz="2000"/>
              <a:t>The original program and in the case of each contibutor</a:t>
            </a:r>
          </a:p>
          <a:p>
            <a:pPr>
              <a:buFont typeface="+mj-lt"/>
              <a:buAutoNum type="arabicPeriod"/>
            </a:pPr>
            <a:r>
              <a:rPr lang="en-GB" sz="2000"/>
              <a:t>Changes to the program,and</a:t>
            </a:r>
          </a:p>
          <a:p>
            <a:pPr>
              <a:buFont typeface="+mj-lt"/>
              <a:buAutoNum type="arabicPeriod"/>
            </a:pPr>
            <a:r>
              <a:rPr lang="en-GB" sz="2000"/>
              <a:t>Additions to the program</a:t>
            </a:r>
          </a:p>
          <a:p>
            <a:r>
              <a:rPr lang="en-GB" sz="2000"/>
              <a:t>Where such changes and/or additions to the program originate from nd re distributed bg that particular contributor</a:t>
            </a:r>
          </a:p>
          <a:p>
            <a:r>
              <a:rPr lang="en-GB" sz="2000"/>
              <a:t>Contributions do not include additions to the programs which are seperate modules of software distributed in conjunction with the program u der their own license agreement,and are not derivatives works of tge program.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516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A690-8F4C-E643-898D-C9594120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1"/>
              <a:t>What problems does IBM license solve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054C-DFDE-834C-BD58-DA2010D5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The IPL differs from the GNU (general public license),in that it places the liability on the publisher or distributor of The licensed software code.</a:t>
            </a:r>
          </a:p>
          <a:p>
            <a:r>
              <a:rPr lang="en-GB" sz="2400"/>
              <a:t>According to IBM this is to facilitate commercial use of open source-source software,without placing the contributor at a risk of liability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4298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20B9-A6CD-FA4F-896F-AEE50EC4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/>
              <a:t>Licensing model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06B9-E61E-0A46-9EF1-036484B3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IBM public license (IPL) is a floss license, developed by IBM which has been ratified by the open source initiative as being complant with their open sorce definition and by the free software foundation </a:t>
            </a:r>
          </a:p>
          <a:p>
            <a:r>
              <a:rPr lang="en-GB"/>
              <a:t>The license is broadly similar to, but incompatible with, the GPL </a:t>
            </a:r>
          </a:p>
          <a:p>
            <a:r>
              <a:rPr lang="en-GB"/>
              <a:t>Some of the </a:t>
            </a:r>
            <a:r>
              <a:rPr lang="en-GB" sz="2000"/>
              <a:t>noteable</a:t>
            </a:r>
            <a:r>
              <a:rPr lang="en-GB"/>
              <a:t> features of the IPL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39E0-E6B4-7A43-A3FE-6A124F70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b="1"/>
              <a:t>Popular software released under IBM public license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F542-58A3-DA4A-B962-D2E8291B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License grant</a:t>
            </a:r>
          </a:p>
          <a:p>
            <a:pPr>
              <a:buFont typeface="+mj-lt"/>
              <a:buAutoNum type="arabicPeriod"/>
            </a:pPr>
            <a:r>
              <a:rPr lang="en-GB"/>
              <a:t>Under the IPLA and passport advantage,IBM grants license a nonexclusive license to use the software</a:t>
            </a:r>
          </a:p>
          <a:p>
            <a:pPr>
              <a:buFont typeface="+mj-lt"/>
              <a:buAutoNum type="arabicPeriod"/>
            </a:pPr>
            <a:r>
              <a:rPr lang="en-GB"/>
              <a:t>The IPL is incompatible with theGPL because it contains restrictions not includex in the GPL</a:t>
            </a:r>
          </a:p>
          <a:p>
            <a:pPr>
              <a:buFont typeface="+mj-lt"/>
              <a:buAutoNum type="arabicPeriod"/>
            </a:pPr>
            <a:r>
              <a:rPr lang="en-GB"/>
              <a:t>According to the FSF,(free software license)</a:t>
            </a:r>
          </a:p>
          <a:p>
            <a:pPr>
              <a:buFont typeface="+mj-lt"/>
              <a:buAutoNum type="arabicPeriod"/>
            </a:pPr>
            <a:r>
              <a:rPr lang="en-GB"/>
              <a:t>Unfortunately it has a choice of law clause which makes it incompatible with the GNUGPL</a:t>
            </a:r>
          </a:p>
          <a:p>
            <a:pPr>
              <a:buFont typeface="+mj-lt"/>
              <a:buAutoNum type="arabicPeriod"/>
            </a:pPr>
            <a:r>
              <a:rPr lang="en-GB"/>
              <a:t>The IPL differ from the GPL in the landling of patents,as IPL terminates the license upon patent disputes</a:t>
            </a:r>
          </a:p>
        </p:txBody>
      </p:sp>
    </p:spTree>
    <p:extLst>
      <p:ext uri="{BB962C8B-B14F-4D97-AF65-F5344CB8AC3E}">
        <p14:creationId xmlns:p14="http://schemas.microsoft.com/office/powerpoint/2010/main" val="37532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B5E4-FFB5-1342-88A9-308BC857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b="1"/>
              <a:t>Impact of IBM public license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48A5-479E-594D-ACEB-152FEBF4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Stability and longevity</a:t>
            </a:r>
          </a:p>
          <a:p>
            <a:r>
              <a:rPr lang="en-GB"/>
              <a:t>If your company invests in a proprietary software package for a mission-critical task,and the company that sold you the software subsequently goes out of buisness, what do you? It might mean scrapping a large-scale deployment,which can be costly however,with source code you could have internal company developers charged with maintaining the application,fixing bugs,and even developing new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6894-C348-B146-AC29-D2D4CC9C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800" b="1"/>
              <a:t>Security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27E6-EFC5-FF42-95E6-099B0DE4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By being able to review the source code,you can be certain that a mission-critical application is secure and doesn’nt contain any backdoors or other potentially devastating security flaws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7075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E866-9E0E-494F-B1DE-998C2FBD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/>
              <a:t>IBM public </a:t>
            </a:r>
            <a:r>
              <a:rPr lang="en-GB" sz="4400"/>
              <a:t>license</a:t>
            </a:r>
            <a:endParaRPr lang="en-US" sz="440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12E1797-7F4F-8741-A358-80D9FB946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03419"/>
              </p:ext>
            </p:extLst>
          </p:nvPr>
        </p:nvGraphicFramePr>
        <p:xfrm>
          <a:off x="2589213" y="2133600"/>
          <a:ext cx="5943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41124207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4311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16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Latest version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IBM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9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Publisher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1.0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7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Published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IBM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6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DFSG compatible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August 1999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FSF approved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2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OSI approved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GPLcompatible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Copyleft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Liking from code with a different license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8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2344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IBM public license</vt:lpstr>
      <vt:lpstr>History of IBM public license</vt:lpstr>
      <vt:lpstr>Idea</vt:lpstr>
      <vt:lpstr>What problems does IBM license solve</vt:lpstr>
      <vt:lpstr>Licensing model</vt:lpstr>
      <vt:lpstr>Popular software released under IBM public license</vt:lpstr>
      <vt:lpstr>Impact of IBM public license</vt:lpstr>
      <vt:lpstr>Security</vt:lpstr>
      <vt:lpstr>IBM public license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public license</dc:title>
  <cp:revision>6</cp:revision>
  <dcterms:modified xsi:type="dcterms:W3CDTF">2018-08-31T05:04:06Z</dcterms:modified>
</cp:coreProperties>
</file>