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310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9594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881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808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7037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9279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5782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4485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7556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1372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698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8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3387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4205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716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488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1298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6582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604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8862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1896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0750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224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5917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24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8/26/2024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png"/><Relationship Id="rId3" Type="http://schemas.openxmlformats.org/officeDocument/2006/relationships/image" Target="../media/10.png"/><Relationship Id="rId4" Type="http://schemas.openxmlformats.org/officeDocument/2006/relationships/image" Target="../media/11.e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D5ED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C0E37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3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94DE62"/>
          </a:solidFill>
          <a:ln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Trebuchet MS" pitchFamily="0" charset="0"/>
              </a:rPr>
            </a:br>
            <a:endParaRPr lang="zh-CN" altLang="en-US" sz="3200" b="0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 idx="7"/>
          </p:nvPr>
        </p:nvSpPr>
        <p:spPr>
          <a:xfrm rot="0">
            <a:off x="8590663" y="6137882"/>
            <a:ext cx="68333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8" name="矩形"/>
          <p:cNvSpPr>
            <a:spLocks/>
          </p:cNvSpPr>
          <p:nvPr/>
        </p:nvSpPr>
        <p:spPr>
          <a:xfrm rot="0">
            <a:off x="304800" y="2971799"/>
            <a:ext cx="108204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STUDENT NAME 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JOTHI LAKSHMI.N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REGISTER NO     : unm203bcm221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15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     :COMMERCE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COLLEGE             : KCS KASI NADAR COLLEGE OF ARTS &amp; SCIENCE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         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586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5483925" y="698903"/>
            <a:ext cx="31242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(click  to open  file)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22" name="图片" descr="Right pointing backhand index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 rot="0">
            <a:off x="5026724" y="654969"/>
            <a:ext cx="457200" cy="4572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444440" y="1289877"/>
            <a:ext cx="9613958" cy="5034144"/>
          </a:xfrm>
          <a:prstGeom prst="rect"/>
          <a:noFill/>
          <a:ln w="12700" cmpd="sng" cap="flat">
            <a:noFill/>
            <a:prstDash val="solid"/>
            <a:miter/>
          </a:ln>
        </p:spPr>
      </p:pic>
      <p:graphicFrame>
        <p:nvGraphicFramePr>
          <p:cNvPr id="124" name="对象"/>
          <p:cNvGraphicFramePr>
            <a:graphicFrameLocks noChangeAspect="1"/>
          </p:cNvGraphicFramePr>
          <p:nvPr/>
        </p:nvGraphicFramePr>
        <p:xfrm>
          <a:off x="3832925" y="385444"/>
          <a:ext cx="984249" cy="236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imgW="0" imgH="0" progId="package">
                  <p:embed/>
                </p:oleObj>
              </mc:Choice>
              <mc:Fallback>
                <p:oleObj name="package" imgW="0" imgH="0" progId="package">
                  <p:embed/>
                  <p:pic>
                    <p:nvPicPr>
                      <p:cNvPr id="12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3832925" y="385444"/>
                        <a:ext cx="984249" cy="2362199"/>
                      </a:xfrm>
                      <a:prstGeom prst="rect"/>
                      <a:noFill/>
                      <a:ln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78690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55332" y="1371600"/>
            <a:ext cx="10065069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“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 essence, the analysis sheds light on performance patterns, departmental differences, and potential areas for improvement, guiding better management practices and development strategies”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190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PROJECT</a:t>
            </a:r>
            <a:r>
              <a:rPr lang="en-US" altLang="zh-CN" sz="3600" b="0" i="0" u="none" strike="noStrike" kern="1200" cap="none" spc="-8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TITLE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677334" y="2057400"/>
            <a:ext cx="6705600" cy="1024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</a:t>
            </a: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Rating Analysis</a:t>
            </a:r>
            <a:endParaRPr lang="en-US" altLang="zh-CN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8" name="曲线"/>
          <p:cNvSpPr>
            <a:spLocks/>
          </p:cNvSpPr>
          <p:nvPr/>
        </p:nvSpPr>
        <p:spPr>
          <a:xfrm rot="0">
            <a:off x="8229600" y="1447800"/>
            <a:ext cx="457200" cy="4996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C0E373"/>
          </a:solidFill>
          <a:ln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101137" y="5105400"/>
            <a:ext cx="576263" cy="6096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4DE62"/>
          </a:solidFill>
          <a:ln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535868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2827866" cy="838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2057400" y="1819057"/>
            <a:ext cx="610402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grpSp>
        <p:nvGrpSpPr>
          <p:cNvPr id="75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7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6" name="曲线"/>
          <p:cNvSpPr>
            <a:spLocks/>
          </p:cNvSpPr>
          <p:nvPr/>
        </p:nvSpPr>
        <p:spPr>
          <a:xfrm rot="0">
            <a:off x="11201399" y="5562600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7980856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39774" y="381001"/>
            <a:ext cx="550862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PROJECT	</a:t>
            </a:r>
            <a:r>
              <a:rPr lang="en-US" altLang="zh-CN" sz="4250" b="0" i="0" u="none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OVERVIEW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8590663" y="6156931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矩形"/>
          <p:cNvSpPr>
            <a:spLocks/>
          </p:cNvSpPr>
          <p:nvPr/>
        </p:nvSpPr>
        <p:spPr>
          <a:xfrm rot="0">
            <a:off x="381000" y="1524000"/>
            <a:ext cx="10287000" cy="11772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 THIS ANALYSIS IM GOING TO EASE THE PROCESS OF IDENTIFY  THE EMPLOYEES RATING USING  EXCEL, WITH THE HELP OF BELOW MENTIONED TOOLS IN  EXCEL.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381000" y="3154740"/>
            <a:ext cx="8277225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TABLES.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SLICERS.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CHART(</a:t>
            </a:r>
            <a:r>
              <a:rPr lang="en-US" altLang="zh-CN" sz="2400" b="0" i="0" u="none" strike="noStrike" kern="1200" cap="none" spc="0" baseline="0">
                <a:solidFill>
                  <a:srgbClr val="6E92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LINE CHART,PIE CHART &amp; BAR CHART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).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INSERTING FORMULAS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341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title"/>
          </p:nvPr>
        </p:nvSpPr>
        <p:spPr>
          <a:xfrm rot="0">
            <a:off x="457200" y="990600"/>
            <a:ext cx="6082348" cy="5594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W</a:t>
            </a:r>
            <a:r>
              <a:rPr lang="en-US" altLang="zh-CN" sz="3600" b="0" i="0" u="none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H</a:t>
            </a:r>
            <a:r>
              <a:rPr lang="en-US" altLang="zh-CN" sz="3600" b="0" i="0" u="none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600" b="0" i="0" u="none" strike="noStrike" kern="1200" cap="none" spc="-2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AR</a:t>
            </a:r>
            <a:r>
              <a:rPr lang="en-US" altLang="zh-CN" sz="3600" b="0" i="0" u="none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600" b="0" i="0" u="none" strike="noStrike" kern="1200" cap="none" spc="-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H</a:t>
            </a:r>
            <a:r>
              <a:rPr lang="en-US" altLang="zh-CN" sz="3600" b="0" i="0" u="none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600" b="0" i="0" u="none" strike="noStrike" kern="1200" cap="none" spc="3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</a:t>
            </a:r>
            <a:r>
              <a:rPr lang="en-US" altLang="zh-CN" sz="3600" b="0" i="0" u="none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</a:t>
            </a:r>
            <a:r>
              <a:rPr lang="en-US" altLang="zh-CN" sz="3600" b="0" i="0" u="none" strike="noStrike" kern="1200" cap="none" spc="-4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U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</a:t>
            </a:r>
            <a:r>
              <a:rPr lang="en-US" altLang="zh-CN" sz="3600" b="0" i="0" u="none" strike="noStrike" kern="1200" cap="none" spc="-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600" b="0" i="0" u="none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</a:t>
            </a:r>
            <a:r>
              <a:rPr lang="en-US" altLang="zh-CN" sz="3600" b="0" i="0" u="none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S?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6931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1" name="矩形"/>
          <p:cNvSpPr>
            <a:spLocks/>
          </p:cNvSpPr>
          <p:nvPr/>
        </p:nvSpPr>
        <p:spPr>
          <a:xfrm rot="0">
            <a:off x="457200" y="1905000"/>
            <a:ext cx="8077200" cy="2520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Human Resources (HR) Department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Finance Department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Compensation and Benefits Specialists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Operational Managers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IT and Data Management Teams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113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5" name="文本框"/>
          <p:cNvSpPr>
            <a:spLocks noGrp="1"/>
          </p:cNvSpPr>
          <p:nvPr>
            <p:ph type="title"/>
          </p:nvPr>
        </p:nvSpPr>
        <p:spPr>
          <a:xfrm rot="0">
            <a:off x="558165" y="567083"/>
            <a:ext cx="10109836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</a:t>
            </a:r>
            <a:r>
              <a:rPr lang="en-US" altLang="zh-CN" sz="3600" b="0" i="0" u="none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LU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</a:t>
            </a:r>
            <a:r>
              <a:rPr lang="en-US" altLang="zh-CN" sz="3600" b="0" i="0" u="none" strike="noStrike" kern="1200" cap="none" spc="-34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</a:t>
            </a:r>
            <a:r>
              <a:rPr lang="en-US" altLang="zh-CN" sz="3600" b="0" i="0" u="none" strike="noStrike" kern="1200" cap="none" spc="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</a:t>
            </a:r>
            <a:r>
              <a:rPr lang="en-US" altLang="zh-CN" sz="3600" b="0" i="0" u="none" strike="noStrike" kern="1200" cap="none" spc="6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-29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V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LU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600" b="0" i="0" u="none" strike="noStrike" kern="1200" cap="none" spc="-6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600" b="0" i="0" u="none" strike="noStrike" kern="1200" cap="none" spc="-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600" b="0" i="0" u="none" strike="noStrike" kern="1200" cap="none" spc="-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96" name="文本框"/>
          <p:cNvSpPr>
            <a:spLocks noGrp="1"/>
          </p:cNvSpPr>
          <p:nvPr>
            <p:ph type="sldNum"/>
          </p:nvPr>
        </p:nvSpPr>
        <p:spPr>
          <a:xfrm rot="0">
            <a:off x="8590663" y="6156931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8" name="矩形"/>
          <p:cNvSpPr>
            <a:spLocks/>
          </p:cNvSpPr>
          <p:nvPr/>
        </p:nvSpPr>
        <p:spPr>
          <a:xfrm rot="0">
            <a:off x="2971799" y="1733548"/>
            <a:ext cx="6248400" cy="49872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User-Friendly Interface: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Accessibility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Ease of Use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Comprehensive Data Management: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Organization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Integration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Advanced Analytical Tools: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Formulas and Functions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PivotTables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Visual Representation: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Charts and Graphs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Scenario Analysis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Used to analyse different situation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9944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755332" y="55813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Dataset Description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00" name="矩形"/>
          <p:cNvSpPr>
            <a:spLocks/>
          </p:cNvSpPr>
          <p:nvPr/>
        </p:nvSpPr>
        <p:spPr>
          <a:xfrm rot="0">
            <a:off x="755332" y="609601"/>
            <a:ext cx="9684069" cy="62170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Overview: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dataset contains information about employees within an organization, about their  performance. This data is used to calculate and analyze the project progress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Fields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Gender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Solving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Punctuality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Communication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Technical Knowledge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Teamwork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Meeting Deadline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Total Score		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																															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390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0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"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WOW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"</a:t>
            </a:r>
            <a:r>
              <a:rPr lang="en-US" altLang="zh-CN" sz="4250" b="0" i="0" u="none" strike="noStrike" kern="1200" cap="none" spc="8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OUR</a:t>
            </a:r>
            <a:r>
              <a:rPr lang="en-US" altLang="zh-CN" sz="4250" b="0" i="0" u="none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743200" y="2354703"/>
            <a:ext cx="8534019" cy="30251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Dynamic Dashboards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Advanced Data Visualization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Segmentation Analysis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Comparative Analysis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Interactive Reports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Slicers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9440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1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739774" y="381000"/>
            <a:ext cx="4746625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1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4" name="矩形"/>
          <p:cNvSpPr>
            <a:spLocks/>
          </p:cNvSpPr>
          <p:nvPr/>
        </p:nvSpPr>
        <p:spPr>
          <a:xfrm rot="0">
            <a:off x="739774" y="1447800"/>
            <a:ext cx="9928225" cy="3908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cleaning.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Creating table.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Creating pivot chart.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Creating dashboard.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Inserting pivot chart in dashboard.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Creating interactive dashboard by putting all together elements.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41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</cp:revision>
  <dcterms:created xsi:type="dcterms:W3CDTF">2024-03-29T04:07:22Z</dcterms:created>
  <dcterms:modified xsi:type="dcterms:W3CDTF">2024-08-26T04:17:03Z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92aebd9571564600882e3103a0cc5c0b</vt:lpwstr>
  </property>
</Properties>
</file>