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1" d="100"/>
          <a:sy n="51" d="100"/>
        </p:scale>
        <p:origin x="1906" y="7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ma priya" userId="eccb863d4f362b27" providerId="LiveId" clId="{D4406FCF-626B-43AB-BFA9-0A4CD89F7518}"/>
    <pc:docChg chg="modSld">
      <pc:chgData name="hema priya" userId="eccb863d4f362b27" providerId="LiveId" clId="{D4406FCF-626B-43AB-BFA9-0A4CD89F7518}" dt="2023-10-04T17:00:41.144" v="1" actId="20577"/>
      <pc:docMkLst>
        <pc:docMk/>
      </pc:docMkLst>
      <pc:sldChg chg="modSp mod">
        <pc:chgData name="hema priya" userId="eccb863d4f362b27" providerId="LiveId" clId="{D4406FCF-626B-43AB-BFA9-0A4CD89F7518}" dt="2023-10-04T17:00:37.836" v="0" actId="20577"/>
        <pc:sldMkLst>
          <pc:docMk/>
          <pc:sldMk cId="2003200600" sldId="259"/>
        </pc:sldMkLst>
        <pc:spChg chg="mod">
          <ac:chgData name="hema priya" userId="eccb863d4f362b27" providerId="LiveId" clId="{D4406FCF-626B-43AB-BFA9-0A4CD89F7518}" dt="2023-10-04T17:00:37.836" v="0" actId="20577"/>
          <ac:spMkLst>
            <pc:docMk/>
            <pc:sldMk cId="2003200600" sldId="259"/>
            <ac:spMk id="2" creationId="{37F97011-3A09-0DFE-1FAC-27545E7CC4A6}"/>
          </ac:spMkLst>
        </pc:spChg>
      </pc:sldChg>
      <pc:sldChg chg="modSp mod">
        <pc:chgData name="hema priya" userId="eccb863d4f362b27" providerId="LiveId" clId="{D4406FCF-626B-43AB-BFA9-0A4CD89F7518}" dt="2023-10-04T17:00:41.144" v="1" actId="20577"/>
        <pc:sldMkLst>
          <pc:docMk/>
          <pc:sldMk cId="2637179057" sldId="260"/>
        </pc:sldMkLst>
        <pc:spChg chg="mod">
          <ac:chgData name="hema priya" userId="eccb863d4f362b27" providerId="LiveId" clId="{D4406FCF-626B-43AB-BFA9-0A4CD89F7518}" dt="2023-10-04T17:00:41.144" v="1" actId="20577"/>
          <ac:spMkLst>
            <pc:docMk/>
            <pc:sldMk cId="2637179057" sldId="260"/>
            <ac:spMk id="2" creationId="{B8C0C5A4-4F11-56FB-FDF2-D7B83A64025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067FD-E65E-02B1-1B0A-1CC91AA168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D9AE599-DC8A-3CD8-BD91-F2A903F5CB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262724A-C9D3-3907-2B54-603FC03BF909}"/>
              </a:ext>
            </a:extLst>
          </p:cNvPr>
          <p:cNvSpPr>
            <a:spLocks noGrp="1"/>
          </p:cNvSpPr>
          <p:nvPr>
            <p:ph type="dt" sz="half" idx="10"/>
          </p:nvPr>
        </p:nvSpPr>
        <p:spPr/>
        <p:txBody>
          <a:bodyPr/>
          <a:lstStyle/>
          <a:p>
            <a:fld id="{79B7668D-6C84-448C-BD4C-43F650B10CB2}" type="datetimeFigureOut">
              <a:rPr lang="en-IN" smtClean="0"/>
              <a:t>04-10-2023</a:t>
            </a:fld>
            <a:endParaRPr lang="en-IN"/>
          </a:p>
        </p:txBody>
      </p:sp>
      <p:sp>
        <p:nvSpPr>
          <p:cNvPr id="5" name="Footer Placeholder 4">
            <a:extLst>
              <a:ext uri="{FF2B5EF4-FFF2-40B4-BE49-F238E27FC236}">
                <a16:creationId xmlns:a16="http://schemas.microsoft.com/office/drawing/2014/main" id="{1C0592B9-D68C-5E97-F64D-61DAB2FC0C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3F3CA9-14DD-B304-399E-2F57BEF1140B}"/>
              </a:ext>
            </a:extLst>
          </p:cNvPr>
          <p:cNvSpPr>
            <a:spLocks noGrp="1"/>
          </p:cNvSpPr>
          <p:nvPr>
            <p:ph type="sldNum" sz="quarter" idx="12"/>
          </p:nvPr>
        </p:nvSpPr>
        <p:spPr/>
        <p:txBody>
          <a:bodyPr/>
          <a:lstStyle/>
          <a:p>
            <a:fld id="{3EC0FB58-7AA2-42A7-B536-7FAB4E600AC3}" type="slidenum">
              <a:rPr lang="en-IN" smtClean="0"/>
              <a:t>‹#›</a:t>
            </a:fld>
            <a:endParaRPr lang="en-IN"/>
          </a:p>
        </p:txBody>
      </p:sp>
    </p:spTree>
    <p:extLst>
      <p:ext uri="{BB962C8B-B14F-4D97-AF65-F5344CB8AC3E}">
        <p14:creationId xmlns:p14="http://schemas.microsoft.com/office/powerpoint/2010/main" val="782225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DECAF-CFE0-CA0B-40FD-8DED0DF963A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BEE5C04-F4F8-7FA0-A420-14E4F85B0F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791E9B-F7E6-F783-45C3-7C4EF08E8DED}"/>
              </a:ext>
            </a:extLst>
          </p:cNvPr>
          <p:cNvSpPr>
            <a:spLocks noGrp="1"/>
          </p:cNvSpPr>
          <p:nvPr>
            <p:ph type="dt" sz="half" idx="10"/>
          </p:nvPr>
        </p:nvSpPr>
        <p:spPr/>
        <p:txBody>
          <a:bodyPr/>
          <a:lstStyle/>
          <a:p>
            <a:fld id="{79B7668D-6C84-448C-BD4C-43F650B10CB2}" type="datetimeFigureOut">
              <a:rPr lang="en-IN" smtClean="0"/>
              <a:t>04-10-2023</a:t>
            </a:fld>
            <a:endParaRPr lang="en-IN"/>
          </a:p>
        </p:txBody>
      </p:sp>
      <p:sp>
        <p:nvSpPr>
          <p:cNvPr id="5" name="Footer Placeholder 4">
            <a:extLst>
              <a:ext uri="{FF2B5EF4-FFF2-40B4-BE49-F238E27FC236}">
                <a16:creationId xmlns:a16="http://schemas.microsoft.com/office/drawing/2014/main" id="{B3D34A5C-9C52-9954-5421-BFFCCFB36E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C644DD-1A6B-EC1C-9457-982FE784A7DD}"/>
              </a:ext>
            </a:extLst>
          </p:cNvPr>
          <p:cNvSpPr>
            <a:spLocks noGrp="1"/>
          </p:cNvSpPr>
          <p:nvPr>
            <p:ph type="sldNum" sz="quarter" idx="12"/>
          </p:nvPr>
        </p:nvSpPr>
        <p:spPr/>
        <p:txBody>
          <a:bodyPr/>
          <a:lstStyle/>
          <a:p>
            <a:fld id="{3EC0FB58-7AA2-42A7-B536-7FAB4E600AC3}" type="slidenum">
              <a:rPr lang="en-IN" smtClean="0"/>
              <a:t>‹#›</a:t>
            </a:fld>
            <a:endParaRPr lang="en-IN"/>
          </a:p>
        </p:txBody>
      </p:sp>
    </p:spTree>
    <p:extLst>
      <p:ext uri="{BB962C8B-B14F-4D97-AF65-F5344CB8AC3E}">
        <p14:creationId xmlns:p14="http://schemas.microsoft.com/office/powerpoint/2010/main" val="643798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418577-A06E-2C79-AAE9-299602C4D43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7493EA-75ED-5935-EE87-ED549E0B0F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BD534D-C4DC-1E06-5F4C-9266237BC62F}"/>
              </a:ext>
            </a:extLst>
          </p:cNvPr>
          <p:cNvSpPr>
            <a:spLocks noGrp="1"/>
          </p:cNvSpPr>
          <p:nvPr>
            <p:ph type="dt" sz="half" idx="10"/>
          </p:nvPr>
        </p:nvSpPr>
        <p:spPr/>
        <p:txBody>
          <a:bodyPr/>
          <a:lstStyle/>
          <a:p>
            <a:fld id="{79B7668D-6C84-448C-BD4C-43F650B10CB2}" type="datetimeFigureOut">
              <a:rPr lang="en-IN" smtClean="0"/>
              <a:t>04-10-2023</a:t>
            </a:fld>
            <a:endParaRPr lang="en-IN"/>
          </a:p>
        </p:txBody>
      </p:sp>
      <p:sp>
        <p:nvSpPr>
          <p:cNvPr id="5" name="Footer Placeholder 4">
            <a:extLst>
              <a:ext uri="{FF2B5EF4-FFF2-40B4-BE49-F238E27FC236}">
                <a16:creationId xmlns:a16="http://schemas.microsoft.com/office/drawing/2014/main" id="{D94CD5BE-1941-9679-D17B-48FD21CF76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299C86-7842-1294-E98A-6F378958363B}"/>
              </a:ext>
            </a:extLst>
          </p:cNvPr>
          <p:cNvSpPr>
            <a:spLocks noGrp="1"/>
          </p:cNvSpPr>
          <p:nvPr>
            <p:ph type="sldNum" sz="quarter" idx="12"/>
          </p:nvPr>
        </p:nvSpPr>
        <p:spPr/>
        <p:txBody>
          <a:bodyPr/>
          <a:lstStyle/>
          <a:p>
            <a:fld id="{3EC0FB58-7AA2-42A7-B536-7FAB4E600AC3}" type="slidenum">
              <a:rPr lang="en-IN" smtClean="0"/>
              <a:t>‹#›</a:t>
            </a:fld>
            <a:endParaRPr lang="en-IN"/>
          </a:p>
        </p:txBody>
      </p:sp>
    </p:spTree>
    <p:extLst>
      <p:ext uri="{BB962C8B-B14F-4D97-AF65-F5344CB8AC3E}">
        <p14:creationId xmlns:p14="http://schemas.microsoft.com/office/powerpoint/2010/main" val="2306077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49A46-D4BF-A8F8-7903-149611A240A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FA5305C-D9E5-C7D4-3D38-0D25DA4954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17E26D-7B53-20F9-FE6F-D76A6A821EAC}"/>
              </a:ext>
            </a:extLst>
          </p:cNvPr>
          <p:cNvSpPr>
            <a:spLocks noGrp="1"/>
          </p:cNvSpPr>
          <p:nvPr>
            <p:ph type="dt" sz="half" idx="10"/>
          </p:nvPr>
        </p:nvSpPr>
        <p:spPr/>
        <p:txBody>
          <a:bodyPr/>
          <a:lstStyle/>
          <a:p>
            <a:fld id="{79B7668D-6C84-448C-BD4C-43F650B10CB2}" type="datetimeFigureOut">
              <a:rPr lang="en-IN" smtClean="0"/>
              <a:t>04-10-2023</a:t>
            </a:fld>
            <a:endParaRPr lang="en-IN"/>
          </a:p>
        </p:txBody>
      </p:sp>
      <p:sp>
        <p:nvSpPr>
          <p:cNvPr id="5" name="Footer Placeholder 4">
            <a:extLst>
              <a:ext uri="{FF2B5EF4-FFF2-40B4-BE49-F238E27FC236}">
                <a16:creationId xmlns:a16="http://schemas.microsoft.com/office/drawing/2014/main" id="{8D7F15FE-7163-C0CC-B49B-98B6C0CC80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A7DDAF-3D7D-C2C8-2E64-F9B4E0F6913A}"/>
              </a:ext>
            </a:extLst>
          </p:cNvPr>
          <p:cNvSpPr>
            <a:spLocks noGrp="1"/>
          </p:cNvSpPr>
          <p:nvPr>
            <p:ph type="sldNum" sz="quarter" idx="12"/>
          </p:nvPr>
        </p:nvSpPr>
        <p:spPr/>
        <p:txBody>
          <a:bodyPr/>
          <a:lstStyle/>
          <a:p>
            <a:fld id="{3EC0FB58-7AA2-42A7-B536-7FAB4E600AC3}" type="slidenum">
              <a:rPr lang="en-IN" smtClean="0"/>
              <a:t>‹#›</a:t>
            </a:fld>
            <a:endParaRPr lang="en-IN"/>
          </a:p>
        </p:txBody>
      </p:sp>
    </p:spTree>
    <p:extLst>
      <p:ext uri="{BB962C8B-B14F-4D97-AF65-F5344CB8AC3E}">
        <p14:creationId xmlns:p14="http://schemas.microsoft.com/office/powerpoint/2010/main" val="17945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DCA36-74B5-5BE6-A157-42EA6E2A1A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1CBC9AD-07C1-1282-FFA2-57C58D45FE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2A7EA9-601A-29D7-1E59-FED498A29D4A}"/>
              </a:ext>
            </a:extLst>
          </p:cNvPr>
          <p:cNvSpPr>
            <a:spLocks noGrp="1"/>
          </p:cNvSpPr>
          <p:nvPr>
            <p:ph type="dt" sz="half" idx="10"/>
          </p:nvPr>
        </p:nvSpPr>
        <p:spPr/>
        <p:txBody>
          <a:bodyPr/>
          <a:lstStyle/>
          <a:p>
            <a:fld id="{79B7668D-6C84-448C-BD4C-43F650B10CB2}" type="datetimeFigureOut">
              <a:rPr lang="en-IN" smtClean="0"/>
              <a:t>04-10-2023</a:t>
            </a:fld>
            <a:endParaRPr lang="en-IN"/>
          </a:p>
        </p:txBody>
      </p:sp>
      <p:sp>
        <p:nvSpPr>
          <p:cNvPr id="5" name="Footer Placeholder 4">
            <a:extLst>
              <a:ext uri="{FF2B5EF4-FFF2-40B4-BE49-F238E27FC236}">
                <a16:creationId xmlns:a16="http://schemas.microsoft.com/office/drawing/2014/main" id="{D6E2621A-E4CE-6B01-FA49-CD340586A4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04E631-66FC-97F2-3329-4D5774834137}"/>
              </a:ext>
            </a:extLst>
          </p:cNvPr>
          <p:cNvSpPr>
            <a:spLocks noGrp="1"/>
          </p:cNvSpPr>
          <p:nvPr>
            <p:ph type="sldNum" sz="quarter" idx="12"/>
          </p:nvPr>
        </p:nvSpPr>
        <p:spPr/>
        <p:txBody>
          <a:bodyPr/>
          <a:lstStyle/>
          <a:p>
            <a:fld id="{3EC0FB58-7AA2-42A7-B536-7FAB4E600AC3}" type="slidenum">
              <a:rPr lang="en-IN" smtClean="0"/>
              <a:t>‹#›</a:t>
            </a:fld>
            <a:endParaRPr lang="en-IN"/>
          </a:p>
        </p:txBody>
      </p:sp>
    </p:spTree>
    <p:extLst>
      <p:ext uri="{BB962C8B-B14F-4D97-AF65-F5344CB8AC3E}">
        <p14:creationId xmlns:p14="http://schemas.microsoft.com/office/powerpoint/2010/main" val="2107502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3C863-A6F0-360B-F0A4-04A56107110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5BCAE72-9E96-2F0F-2F92-E5BE9621D3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7E947A1-C977-DAE6-D4C6-8A0E5C1D2C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1DC2E29-BB3C-D578-1B79-D1FE6AEBF9D3}"/>
              </a:ext>
            </a:extLst>
          </p:cNvPr>
          <p:cNvSpPr>
            <a:spLocks noGrp="1"/>
          </p:cNvSpPr>
          <p:nvPr>
            <p:ph type="dt" sz="half" idx="10"/>
          </p:nvPr>
        </p:nvSpPr>
        <p:spPr/>
        <p:txBody>
          <a:bodyPr/>
          <a:lstStyle/>
          <a:p>
            <a:fld id="{79B7668D-6C84-448C-BD4C-43F650B10CB2}" type="datetimeFigureOut">
              <a:rPr lang="en-IN" smtClean="0"/>
              <a:t>04-10-2023</a:t>
            </a:fld>
            <a:endParaRPr lang="en-IN"/>
          </a:p>
        </p:txBody>
      </p:sp>
      <p:sp>
        <p:nvSpPr>
          <p:cNvPr id="6" name="Footer Placeholder 5">
            <a:extLst>
              <a:ext uri="{FF2B5EF4-FFF2-40B4-BE49-F238E27FC236}">
                <a16:creationId xmlns:a16="http://schemas.microsoft.com/office/drawing/2014/main" id="{84B02C05-5523-FAE6-ABE6-0DD096AF58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A5DE6C-8756-6129-7F4A-944A6AAA4EA9}"/>
              </a:ext>
            </a:extLst>
          </p:cNvPr>
          <p:cNvSpPr>
            <a:spLocks noGrp="1"/>
          </p:cNvSpPr>
          <p:nvPr>
            <p:ph type="sldNum" sz="quarter" idx="12"/>
          </p:nvPr>
        </p:nvSpPr>
        <p:spPr/>
        <p:txBody>
          <a:bodyPr/>
          <a:lstStyle/>
          <a:p>
            <a:fld id="{3EC0FB58-7AA2-42A7-B536-7FAB4E600AC3}" type="slidenum">
              <a:rPr lang="en-IN" smtClean="0"/>
              <a:t>‹#›</a:t>
            </a:fld>
            <a:endParaRPr lang="en-IN"/>
          </a:p>
        </p:txBody>
      </p:sp>
    </p:spTree>
    <p:extLst>
      <p:ext uri="{BB962C8B-B14F-4D97-AF65-F5344CB8AC3E}">
        <p14:creationId xmlns:p14="http://schemas.microsoft.com/office/powerpoint/2010/main" val="2663436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BBFC7-9322-1E97-9BA8-084DC814BAE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087A39E-4C37-AB65-8F91-339F53C718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478633-E41D-00BC-AA89-90BB3FFAAC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F364AF2-B510-22A7-72F6-F5D88F1380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C8DEF2-0509-EEA5-44AB-F06D26EEC9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1868F6A-08CA-C812-6252-E4714393EF5C}"/>
              </a:ext>
            </a:extLst>
          </p:cNvPr>
          <p:cNvSpPr>
            <a:spLocks noGrp="1"/>
          </p:cNvSpPr>
          <p:nvPr>
            <p:ph type="dt" sz="half" idx="10"/>
          </p:nvPr>
        </p:nvSpPr>
        <p:spPr/>
        <p:txBody>
          <a:bodyPr/>
          <a:lstStyle/>
          <a:p>
            <a:fld id="{79B7668D-6C84-448C-BD4C-43F650B10CB2}" type="datetimeFigureOut">
              <a:rPr lang="en-IN" smtClean="0"/>
              <a:t>04-10-2023</a:t>
            </a:fld>
            <a:endParaRPr lang="en-IN"/>
          </a:p>
        </p:txBody>
      </p:sp>
      <p:sp>
        <p:nvSpPr>
          <p:cNvPr id="8" name="Footer Placeholder 7">
            <a:extLst>
              <a:ext uri="{FF2B5EF4-FFF2-40B4-BE49-F238E27FC236}">
                <a16:creationId xmlns:a16="http://schemas.microsoft.com/office/drawing/2014/main" id="{5CC4A2F3-5195-EFCE-F0DE-E533C18CCB9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71E5189-993E-7ECE-2EFC-9AE30F911A4F}"/>
              </a:ext>
            </a:extLst>
          </p:cNvPr>
          <p:cNvSpPr>
            <a:spLocks noGrp="1"/>
          </p:cNvSpPr>
          <p:nvPr>
            <p:ph type="sldNum" sz="quarter" idx="12"/>
          </p:nvPr>
        </p:nvSpPr>
        <p:spPr/>
        <p:txBody>
          <a:bodyPr/>
          <a:lstStyle/>
          <a:p>
            <a:fld id="{3EC0FB58-7AA2-42A7-B536-7FAB4E600AC3}" type="slidenum">
              <a:rPr lang="en-IN" smtClean="0"/>
              <a:t>‹#›</a:t>
            </a:fld>
            <a:endParaRPr lang="en-IN"/>
          </a:p>
        </p:txBody>
      </p:sp>
    </p:spTree>
    <p:extLst>
      <p:ext uri="{BB962C8B-B14F-4D97-AF65-F5344CB8AC3E}">
        <p14:creationId xmlns:p14="http://schemas.microsoft.com/office/powerpoint/2010/main" val="3179209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68127-CAC7-5115-0B70-6BA645BBB59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C2E92D8-1B0A-DC40-6A8B-7258D73A3CC5}"/>
              </a:ext>
            </a:extLst>
          </p:cNvPr>
          <p:cNvSpPr>
            <a:spLocks noGrp="1"/>
          </p:cNvSpPr>
          <p:nvPr>
            <p:ph type="dt" sz="half" idx="10"/>
          </p:nvPr>
        </p:nvSpPr>
        <p:spPr/>
        <p:txBody>
          <a:bodyPr/>
          <a:lstStyle/>
          <a:p>
            <a:fld id="{79B7668D-6C84-448C-BD4C-43F650B10CB2}" type="datetimeFigureOut">
              <a:rPr lang="en-IN" smtClean="0"/>
              <a:t>04-10-2023</a:t>
            </a:fld>
            <a:endParaRPr lang="en-IN"/>
          </a:p>
        </p:txBody>
      </p:sp>
      <p:sp>
        <p:nvSpPr>
          <p:cNvPr id="4" name="Footer Placeholder 3">
            <a:extLst>
              <a:ext uri="{FF2B5EF4-FFF2-40B4-BE49-F238E27FC236}">
                <a16:creationId xmlns:a16="http://schemas.microsoft.com/office/drawing/2014/main" id="{9175B02D-60E3-AEF0-EEEC-FEDCB949C1F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C75A223-9882-7F99-FDCB-FB908DC7DA56}"/>
              </a:ext>
            </a:extLst>
          </p:cNvPr>
          <p:cNvSpPr>
            <a:spLocks noGrp="1"/>
          </p:cNvSpPr>
          <p:nvPr>
            <p:ph type="sldNum" sz="quarter" idx="12"/>
          </p:nvPr>
        </p:nvSpPr>
        <p:spPr/>
        <p:txBody>
          <a:bodyPr/>
          <a:lstStyle/>
          <a:p>
            <a:fld id="{3EC0FB58-7AA2-42A7-B536-7FAB4E600AC3}" type="slidenum">
              <a:rPr lang="en-IN" smtClean="0"/>
              <a:t>‹#›</a:t>
            </a:fld>
            <a:endParaRPr lang="en-IN"/>
          </a:p>
        </p:txBody>
      </p:sp>
    </p:spTree>
    <p:extLst>
      <p:ext uri="{BB962C8B-B14F-4D97-AF65-F5344CB8AC3E}">
        <p14:creationId xmlns:p14="http://schemas.microsoft.com/office/powerpoint/2010/main" val="1762748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BB4970-3CD5-1C35-4543-44ED15F66189}"/>
              </a:ext>
            </a:extLst>
          </p:cNvPr>
          <p:cNvSpPr>
            <a:spLocks noGrp="1"/>
          </p:cNvSpPr>
          <p:nvPr>
            <p:ph type="dt" sz="half" idx="10"/>
          </p:nvPr>
        </p:nvSpPr>
        <p:spPr/>
        <p:txBody>
          <a:bodyPr/>
          <a:lstStyle/>
          <a:p>
            <a:fld id="{79B7668D-6C84-448C-BD4C-43F650B10CB2}" type="datetimeFigureOut">
              <a:rPr lang="en-IN" smtClean="0"/>
              <a:t>04-10-2023</a:t>
            </a:fld>
            <a:endParaRPr lang="en-IN"/>
          </a:p>
        </p:txBody>
      </p:sp>
      <p:sp>
        <p:nvSpPr>
          <p:cNvPr id="3" name="Footer Placeholder 2">
            <a:extLst>
              <a:ext uri="{FF2B5EF4-FFF2-40B4-BE49-F238E27FC236}">
                <a16:creationId xmlns:a16="http://schemas.microsoft.com/office/drawing/2014/main" id="{178F4CB4-5EF9-D23B-C48F-47EDDD2A9CE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FD1D088-4F3B-445F-FB1A-CD596467650B}"/>
              </a:ext>
            </a:extLst>
          </p:cNvPr>
          <p:cNvSpPr>
            <a:spLocks noGrp="1"/>
          </p:cNvSpPr>
          <p:nvPr>
            <p:ph type="sldNum" sz="quarter" idx="12"/>
          </p:nvPr>
        </p:nvSpPr>
        <p:spPr/>
        <p:txBody>
          <a:bodyPr/>
          <a:lstStyle/>
          <a:p>
            <a:fld id="{3EC0FB58-7AA2-42A7-B536-7FAB4E600AC3}" type="slidenum">
              <a:rPr lang="en-IN" smtClean="0"/>
              <a:t>‹#›</a:t>
            </a:fld>
            <a:endParaRPr lang="en-IN"/>
          </a:p>
        </p:txBody>
      </p:sp>
    </p:spTree>
    <p:extLst>
      <p:ext uri="{BB962C8B-B14F-4D97-AF65-F5344CB8AC3E}">
        <p14:creationId xmlns:p14="http://schemas.microsoft.com/office/powerpoint/2010/main" val="3398455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06C8E-5BB6-078F-B2E0-006AD56EF8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2B6BE11-7776-3BC5-045A-0934B70733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ADDBAC2-EE43-D588-84C3-F43ED9A248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7C75AC-75C8-24D5-0B2E-DAEF1ADFF472}"/>
              </a:ext>
            </a:extLst>
          </p:cNvPr>
          <p:cNvSpPr>
            <a:spLocks noGrp="1"/>
          </p:cNvSpPr>
          <p:nvPr>
            <p:ph type="dt" sz="half" idx="10"/>
          </p:nvPr>
        </p:nvSpPr>
        <p:spPr/>
        <p:txBody>
          <a:bodyPr/>
          <a:lstStyle/>
          <a:p>
            <a:fld id="{79B7668D-6C84-448C-BD4C-43F650B10CB2}" type="datetimeFigureOut">
              <a:rPr lang="en-IN" smtClean="0"/>
              <a:t>04-10-2023</a:t>
            </a:fld>
            <a:endParaRPr lang="en-IN"/>
          </a:p>
        </p:txBody>
      </p:sp>
      <p:sp>
        <p:nvSpPr>
          <p:cNvPr id="6" name="Footer Placeholder 5">
            <a:extLst>
              <a:ext uri="{FF2B5EF4-FFF2-40B4-BE49-F238E27FC236}">
                <a16:creationId xmlns:a16="http://schemas.microsoft.com/office/drawing/2014/main" id="{A25C4563-3DFD-1CB8-32FA-671AB32807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534E48A-9BB3-23DD-E845-05921A63B24C}"/>
              </a:ext>
            </a:extLst>
          </p:cNvPr>
          <p:cNvSpPr>
            <a:spLocks noGrp="1"/>
          </p:cNvSpPr>
          <p:nvPr>
            <p:ph type="sldNum" sz="quarter" idx="12"/>
          </p:nvPr>
        </p:nvSpPr>
        <p:spPr/>
        <p:txBody>
          <a:bodyPr/>
          <a:lstStyle/>
          <a:p>
            <a:fld id="{3EC0FB58-7AA2-42A7-B536-7FAB4E600AC3}" type="slidenum">
              <a:rPr lang="en-IN" smtClean="0"/>
              <a:t>‹#›</a:t>
            </a:fld>
            <a:endParaRPr lang="en-IN"/>
          </a:p>
        </p:txBody>
      </p:sp>
    </p:spTree>
    <p:extLst>
      <p:ext uri="{BB962C8B-B14F-4D97-AF65-F5344CB8AC3E}">
        <p14:creationId xmlns:p14="http://schemas.microsoft.com/office/powerpoint/2010/main" val="3090309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FC490-6510-C8FE-90B0-37A812DC96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856C41D-1B8E-B919-4856-AC697CC292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051DBC4-FA1E-2AA0-21DD-4EE563D903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46FF33-B31A-961B-7627-5350285A9771}"/>
              </a:ext>
            </a:extLst>
          </p:cNvPr>
          <p:cNvSpPr>
            <a:spLocks noGrp="1"/>
          </p:cNvSpPr>
          <p:nvPr>
            <p:ph type="dt" sz="half" idx="10"/>
          </p:nvPr>
        </p:nvSpPr>
        <p:spPr/>
        <p:txBody>
          <a:bodyPr/>
          <a:lstStyle/>
          <a:p>
            <a:fld id="{79B7668D-6C84-448C-BD4C-43F650B10CB2}" type="datetimeFigureOut">
              <a:rPr lang="en-IN" smtClean="0"/>
              <a:t>04-10-2023</a:t>
            </a:fld>
            <a:endParaRPr lang="en-IN"/>
          </a:p>
        </p:txBody>
      </p:sp>
      <p:sp>
        <p:nvSpPr>
          <p:cNvPr id="6" name="Footer Placeholder 5">
            <a:extLst>
              <a:ext uri="{FF2B5EF4-FFF2-40B4-BE49-F238E27FC236}">
                <a16:creationId xmlns:a16="http://schemas.microsoft.com/office/drawing/2014/main" id="{41E45BB2-D4A8-011E-A3AA-655F2CE80C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4ADC760-6C6F-0453-DE96-7DF6E1789D17}"/>
              </a:ext>
            </a:extLst>
          </p:cNvPr>
          <p:cNvSpPr>
            <a:spLocks noGrp="1"/>
          </p:cNvSpPr>
          <p:nvPr>
            <p:ph type="sldNum" sz="quarter" idx="12"/>
          </p:nvPr>
        </p:nvSpPr>
        <p:spPr/>
        <p:txBody>
          <a:bodyPr/>
          <a:lstStyle/>
          <a:p>
            <a:fld id="{3EC0FB58-7AA2-42A7-B536-7FAB4E600AC3}" type="slidenum">
              <a:rPr lang="en-IN" smtClean="0"/>
              <a:t>‹#›</a:t>
            </a:fld>
            <a:endParaRPr lang="en-IN"/>
          </a:p>
        </p:txBody>
      </p:sp>
    </p:spTree>
    <p:extLst>
      <p:ext uri="{BB962C8B-B14F-4D97-AF65-F5344CB8AC3E}">
        <p14:creationId xmlns:p14="http://schemas.microsoft.com/office/powerpoint/2010/main" val="2583289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FEA51F-CE98-8316-22D9-AA9D6CC7D3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0501628-9A10-BF0B-E9AB-3F88C1D653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07EF37-7B35-0CDD-7CCF-392554F9CF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B7668D-6C84-448C-BD4C-43F650B10CB2}" type="datetimeFigureOut">
              <a:rPr lang="en-IN" smtClean="0"/>
              <a:t>04-10-2023</a:t>
            </a:fld>
            <a:endParaRPr lang="en-IN"/>
          </a:p>
        </p:txBody>
      </p:sp>
      <p:sp>
        <p:nvSpPr>
          <p:cNvPr id="5" name="Footer Placeholder 4">
            <a:extLst>
              <a:ext uri="{FF2B5EF4-FFF2-40B4-BE49-F238E27FC236}">
                <a16:creationId xmlns:a16="http://schemas.microsoft.com/office/drawing/2014/main" id="{BA7FBF71-8C5D-B520-22F8-FBF9B0D1BD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AB2F164-CC19-F588-7C58-528717B927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C0FB58-7AA2-42A7-B536-7FAB4E600AC3}" type="slidenum">
              <a:rPr lang="en-IN" smtClean="0"/>
              <a:t>‹#›</a:t>
            </a:fld>
            <a:endParaRPr lang="en-IN"/>
          </a:p>
        </p:txBody>
      </p:sp>
    </p:spTree>
    <p:extLst>
      <p:ext uri="{BB962C8B-B14F-4D97-AF65-F5344CB8AC3E}">
        <p14:creationId xmlns:p14="http://schemas.microsoft.com/office/powerpoint/2010/main" val="41791522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E9FE8-1502-2A22-C3E2-07A3E025A47D}"/>
              </a:ext>
            </a:extLst>
          </p:cNvPr>
          <p:cNvSpPr>
            <a:spLocks noGrp="1"/>
          </p:cNvSpPr>
          <p:nvPr>
            <p:ph type="ctrTitle"/>
          </p:nvPr>
        </p:nvSpPr>
        <p:spPr/>
        <p:txBody>
          <a:bodyPr/>
          <a:lstStyle/>
          <a:p>
            <a:r>
              <a:rPr lang="en-IN" dirty="0"/>
              <a:t>ENVIRONMENTAL MONITORING</a:t>
            </a:r>
          </a:p>
        </p:txBody>
      </p:sp>
      <p:sp>
        <p:nvSpPr>
          <p:cNvPr id="3" name="Subtitle 2">
            <a:extLst>
              <a:ext uri="{FF2B5EF4-FFF2-40B4-BE49-F238E27FC236}">
                <a16:creationId xmlns:a16="http://schemas.microsoft.com/office/drawing/2014/main" id="{FD2A55F4-5223-40C6-F595-F326FFF2E0D7}"/>
              </a:ext>
            </a:extLst>
          </p:cNvPr>
          <p:cNvSpPr>
            <a:spLocks noGrp="1"/>
          </p:cNvSpPr>
          <p:nvPr>
            <p:ph type="subTitle" idx="1"/>
          </p:nvPr>
        </p:nvSpPr>
        <p:spPr>
          <a:xfrm>
            <a:off x="614597" y="3867462"/>
            <a:ext cx="10068393" cy="1390338"/>
          </a:xfrm>
        </p:spPr>
        <p:txBody>
          <a:bodyPr/>
          <a:lstStyle/>
          <a:p>
            <a:r>
              <a:rPr lang="en-IN" dirty="0"/>
              <a:t>IN IOT AND PYTHON</a:t>
            </a:r>
          </a:p>
        </p:txBody>
      </p:sp>
    </p:spTree>
    <p:extLst>
      <p:ext uri="{BB962C8B-B14F-4D97-AF65-F5344CB8AC3E}">
        <p14:creationId xmlns:p14="http://schemas.microsoft.com/office/powerpoint/2010/main" val="96013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68A64-0D92-3F28-A252-103432DFAE09}"/>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10E4CF66-759E-B63D-36AC-863F18F96920}"/>
              </a:ext>
            </a:extLst>
          </p:cNvPr>
          <p:cNvSpPr>
            <a:spLocks noGrp="1"/>
          </p:cNvSpPr>
          <p:nvPr>
            <p:ph idx="1"/>
          </p:nvPr>
        </p:nvSpPr>
        <p:spPr>
          <a:xfrm>
            <a:off x="363894" y="1520890"/>
            <a:ext cx="11551298" cy="5542383"/>
          </a:xfrm>
        </p:spPr>
        <p:txBody>
          <a:bodyPr>
            <a:normAutofit/>
          </a:bodyPr>
          <a:lstStyle/>
          <a:p>
            <a:pPr marL="0" indent="0">
              <a:buNone/>
            </a:pPr>
            <a:r>
              <a:rPr lang="en-IN" dirty="0"/>
              <a:t>          This study to explore the use of Internet of Things (IOT) in environmental monitoring based on Temperature and Humidity of a data centre in real-time using simple monitoring system to determine the relationship and difference between temperature and humidity with respect to the different locations of measurements. The development of temperature and humidity monitoring system was accomplished using the proposed framework and has been deployed at the data centre ,Where the reading can be recorded and sent to an IoT platform of AT&amp;T M2X to be stored .The data was then retrieved and analysed showing that there was a significant difference in temperature and humidity measured at different locations . X The monitoring system was also successful in detecting extreme changes in temperature and humidity and automatically send a notification to IT personnel via e-mail , SMS and Mobile push notification for further action</a:t>
            </a:r>
          </a:p>
        </p:txBody>
      </p:sp>
    </p:spTree>
    <p:extLst>
      <p:ext uri="{BB962C8B-B14F-4D97-AF65-F5344CB8AC3E}">
        <p14:creationId xmlns:p14="http://schemas.microsoft.com/office/powerpoint/2010/main" val="3816249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F2464-C47A-AA97-5EA5-56B0FBF3B611}"/>
              </a:ext>
            </a:extLst>
          </p:cNvPr>
          <p:cNvSpPr>
            <a:spLocks noGrp="1"/>
          </p:cNvSpPr>
          <p:nvPr>
            <p:ph type="title"/>
          </p:nvPr>
        </p:nvSpPr>
        <p:spPr>
          <a:xfrm>
            <a:off x="838200" y="373224"/>
            <a:ext cx="10461171" cy="1317464"/>
          </a:xfrm>
        </p:spPr>
        <p:txBody>
          <a:bodyPr/>
          <a:lstStyle/>
          <a:p>
            <a:r>
              <a:rPr lang="en-IN" dirty="0"/>
              <a:t>INTRODUCTION</a:t>
            </a:r>
          </a:p>
        </p:txBody>
      </p:sp>
      <p:sp>
        <p:nvSpPr>
          <p:cNvPr id="3" name="Content Placeholder 2">
            <a:extLst>
              <a:ext uri="{FF2B5EF4-FFF2-40B4-BE49-F238E27FC236}">
                <a16:creationId xmlns:a16="http://schemas.microsoft.com/office/drawing/2014/main" id="{EE60726F-C8E3-BB7B-BA0C-62A2777FA3F2}"/>
              </a:ext>
            </a:extLst>
          </p:cNvPr>
          <p:cNvSpPr>
            <a:spLocks noGrp="1"/>
          </p:cNvSpPr>
          <p:nvPr>
            <p:ph idx="1"/>
          </p:nvPr>
        </p:nvSpPr>
        <p:spPr/>
        <p:txBody>
          <a:bodyPr/>
          <a:lstStyle/>
          <a:p>
            <a:r>
              <a:rPr lang="en-IN" dirty="0"/>
              <a:t>      IoT cloud-based framework has been proposed and discussed to be used in many domains ranging from health , agriculture , environmental monitoring  , to remote automation in various industries had designed a real-time remote monitoring with data acquisition system consists of a DHT11 temperature sensor , Atmel </a:t>
            </a:r>
            <a:r>
              <a:rPr lang="en-IN" dirty="0" err="1"/>
              <a:t>Atmega</a:t>
            </a:r>
            <a:r>
              <a:rPr lang="en-IN" dirty="0"/>
              <a:t> 2560 microprocessor , and GSM/GPRS that were connected to the web server . However ,only developed the system to evaluate the workability of the device and no further analysis was conducted towards data collected </a:t>
            </a:r>
          </a:p>
        </p:txBody>
      </p:sp>
    </p:spTree>
    <p:extLst>
      <p:ext uri="{BB962C8B-B14F-4D97-AF65-F5344CB8AC3E}">
        <p14:creationId xmlns:p14="http://schemas.microsoft.com/office/powerpoint/2010/main" val="4010285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97011-3A09-0DFE-1FAC-27545E7CC4A6}"/>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EA4C3754-E9C7-7F80-F6B5-F753B296CAC2}"/>
              </a:ext>
            </a:extLst>
          </p:cNvPr>
          <p:cNvSpPr>
            <a:spLocks noGrp="1"/>
          </p:cNvSpPr>
          <p:nvPr>
            <p:ph idx="1"/>
          </p:nvPr>
        </p:nvSpPr>
        <p:spPr/>
        <p:txBody>
          <a:bodyPr/>
          <a:lstStyle/>
          <a:p>
            <a:r>
              <a:rPr lang="en-IN" dirty="0"/>
              <a:t>    IoT Cloud-based Framework has gained popularity  in the agriculture domain by facilitating the monitoring of park using low-cost devices that can cover a vast amount of area using either GSM/GPRS , ZigBee, or MQTT . Another domain where IoT Cloud-based Framework was used is the data centre temperature monitoring .However , only used platform as a service IoT platform , such as AT&amp;T M2X and </a:t>
            </a:r>
            <a:r>
              <a:rPr lang="en-IN" dirty="0" err="1"/>
              <a:t>Losant</a:t>
            </a:r>
            <a:r>
              <a:rPr lang="en-IN" dirty="0"/>
              <a:t> , to store and analysed their data while the others developed their own data server to store their data . ZigBee protocol is widely used in various studies as it is proven to be efficient , lightweight , and require a low power source </a:t>
            </a:r>
          </a:p>
        </p:txBody>
      </p:sp>
    </p:spTree>
    <p:extLst>
      <p:ext uri="{BB962C8B-B14F-4D97-AF65-F5344CB8AC3E}">
        <p14:creationId xmlns:p14="http://schemas.microsoft.com/office/powerpoint/2010/main" val="2003200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0C5A4-4F11-56FB-FDF2-D7B83A64025D}"/>
              </a:ext>
            </a:extLst>
          </p:cNvPr>
          <p:cNvSpPr>
            <a:spLocks noGrp="1"/>
          </p:cNvSpPr>
          <p:nvPr>
            <p:ph type="title"/>
          </p:nvPr>
        </p:nvSpPr>
        <p:spPr/>
        <p:txBody>
          <a:bodyPr/>
          <a:lstStyle/>
          <a:p>
            <a:r>
              <a:rPr lang="en-IN"/>
              <a:t>.</a:t>
            </a:r>
            <a:endParaRPr lang="en-IN" dirty="0"/>
          </a:p>
        </p:txBody>
      </p:sp>
      <p:sp>
        <p:nvSpPr>
          <p:cNvPr id="3" name="Content Placeholder 2">
            <a:extLst>
              <a:ext uri="{FF2B5EF4-FFF2-40B4-BE49-F238E27FC236}">
                <a16:creationId xmlns:a16="http://schemas.microsoft.com/office/drawing/2014/main" id="{5CC0F304-81BF-6F99-F484-3383F8331951}"/>
              </a:ext>
            </a:extLst>
          </p:cNvPr>
          <p:cNvSpPr>
            <a:spLocks noGrp="1"/>
          </p:cNvSpPr>
          <p:nvPr>
            <p:ph idx="1"/>
          </p:nvPr>
        </p:nvSpPr>
        <p:spPr/>
        <p:txBody>
          <a:bodyPr/>
          <a:lstStyle/>
          <a:p>
            <a:r>
              <a:rPr lang="en-IN" dirty="0"/>
              <a:t>    To meet the low-cost development requirement , used the microcontroller Arduino Board range using either Ethernet ,ZigBee , or GSM/GPRS shield to connect to the internet . However , Texas Instrument TI CC3200 </a:t>
            </a:r>
            <a:r>
              <a:rPr lang="en-IN" dirty="0" err="1"/>
              <a:t>LaunchPad</a:t>
            </a:r>
            <a:r>
              <a:rPr lang="en-IN" dirty="0"/>
              <a:t> Board and TI CC2530 board used </a:t>
            </a:r>
            <a:r>
              <a:rPr lang="en-IN" dirty="0" err="1"/>
              <a:t>SimpleLink</a:t>
            </a:r>
            <a:r>
              <a:rPr lang="en-IN" dirty="0"/>
              <a:t> Wi-Fi module and RF Solution-on-chip , respectively , integrating on the board for connectivity making it ideal</a:t>
            </a:r>
          </a:p>
        </p:txBody>
      </p:sp>
    </p:spTree>
    <p:extLst>
      <p:ext uri="{BB962C8B-B14F-4D97-AF65-F5344CB8AC3E}">
        <p14:creationId xmlns:p14="http://schemas.microsoft.com/office/powerpoint/2010/main" val="26371790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427</Words>
  <Application>Microsoft Office PowerPoint</Application>
  <PresentationFormat>Widescreen</PresentationFormat>
  <Paragraphs>10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ENVIRONMENTAL MONITORING</vt:lpstr>
      <vt:lpstr>ABSTRACT</vt:lpstr>
      <vt:lpstr>INTRODUCTION</vt:lpstr>
      <vt:lpstr>.</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ENVIRONMENTAL MONITORING</dc:title>
  <dc:creator>hema priya</dc:creator>
  <cp:lastModifiedBy>hema priya</cp:lastModifiedBy>
  <cp:revision>1</cp:revision>
  <dcterms:created xsi:type="dcterms:W3CDTF">2023-10-04T16:54:26Z</dcterms:created>
  <dcterms:modified xsi:type="dcterms:W3CDTF">2023-10-04T17:00:46Z</dcterms:modified>
</cp:coreProperties>
</file>