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1" r:id="rId2"/>
    <p:sldId id="257" r:id="rId3"/>
    <p:sldId id="260" r:id="rId4"/>
    <p:sldId id="258"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35523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272687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924DEF-EF46-4F60-AB10-6D64A6772E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6843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9E8418-6911-40DD-ADA0-5E69B49E617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360043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9E8418-6911-40DD-ADA0-5E69B49E617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924DEF-EF46-4F60-AB10-6D64A6772E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3607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9E8418-6911-40DD-ADA0-5E69B49E617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2210906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2940329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207588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103003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E8418-6911-40DD-ADA0-5E69B49E617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179818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E8418-6911-40DD-ADA0-5E69B49E617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98414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E8418-6911-40DD-ADA0-5E69B49E617D}"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119659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9E8418-6911-40DD-ADA0-5E69B49E617D}"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363171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E8418-6911-40DD-ADA0-5E69B49E617D}"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205908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E8418-6911-40DD-ADA0-5E69B49E617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235317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E8418-6911-40DD-ADA0-5E69B49E617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924DEF-EF46-4F60-AB10-6D64A6772E47}" type="slidenum">
              <a:rPr lang="en-IN" smtClean="0"/>
              <a:t>‹#›</a:t>
            </a:fld>
            <a:endParaRPr lang="en-IN"/>
          </a:p>
        </p:txBody>
      </p:sp>
    </p:spTree>
    <p:extLst>
      <p:ext uri="{BB962C8B-B14F-4D97-AF65-F5344CB8AC3E}">
        <p14:creationId xmlns:p14="http://schemas.microsoft.com/office/powerpoint/2010/main" val="112986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9E8418-6911-40DD-ADA0-5E69B49E617D}" type="datetimeFigureOut">
              <a:rPr lang="en-IN" smtClean="0"/>
              <a:t>17-05-2023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1924DEF-EF46-4F60-AB10-6D64A6772E47}" type="slidenum">
              <a:rPr lang="en-IN" smtClean="0"/>
              <a:t>‹#›</a:t>
            </a:fld>
            <a:endParaRPr lang="en-IN"/>
          </a:p>
        </p:txBody>
      </p:sp>
    </p:spTree>
    <p:extLst>
      <p:ext uri="{BB962C8B-B14F-4D97-AF65-F5344CB8AC3E}">
        <p14:creationId xmlns:p14="http://schemas.microsoft.com/office/powerpoint/2010/main" val="24113908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1B533-9645-B839-85E3-78A8544D4095}"/>
              </a:ext>
            </a:extLst>
          </p:cNvPr>
          <p:cNvSpPr txBox="1"/>
          <p:nvPr/>
        </p:nvSpPr>
        <p:spPr>
          <a:xfrm>
            <a:off x="2315817" y="1350648"/>
            <a:ext cx="9876183" cy="646331"/>
          </a:xfrm>
          <a:prstGeom prst="rect">
            <a:avLst/>
          </a:prstGeom>
          <a:noFill/>
        </p:spPr>
        <p:txBody>
          <a:bodyPr wrap="square" rtlCol="0">
            <a:spAutoFit/>
          </a:bodyPr>
          <a:lstStyle/>
          <a:p>
            <a:r>
              <a:rPr lang="en-US" sz="3600" dirty="0">
                <a:ln w="0"/>
                <a:solidFill>
                  <a:schemeClr val="bg2">
                    <a:lumMod val="25000"/>
                  </a:schemeClr>
                </a:solidFill>
                <a:effectLst>
                  <a:reflection blurRad="6350" stA="53000" endA="300" endPos="35500" dir="5400000" sy="-90000" algn="bl" rotWithShape="0"/>
                </a:effectLst>
              </a:rPr>
              <a:t>PASSWORD STRENGTH CHECKER</a:t>
            </a:r>
            <a:endParaRPr lang="en-IN" sz="3600" dirty="0">
              <a:ln w="0"/>
              <a:solidFill>
                <a:schemeClr val="bg2">
                  <a:lumMod val="25000"/>
                </a:schemeClr>
              </a:soli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0BF466B2-B37F-FA3F-79BF-186AA46D0BD4}"/>
              </a:ext>
            </a:extLst>
          </p:cNvPr>
          <p:cNvSpPr txBox="1"/>
          <p:nvPr/>
        </p:nvSpPr>
        <p:spPr>
          <a:xfrm>
            <a:off x="9423342" y="4637533"/>
            <a:ext cx="5698155" cy="1508105"/>
          </a:xfrm>
          <a:prstGeom prst="rect">
            <a:avLst/>
          </a:prstGeom>
          <a:noFill/>
        </p:spPr>
        <p:txBody>
          <a:bodyPr wrap="square" rtlCol="0">
            <a:spAutoFit/>
          </a:bodyPr>
          <a:lstStyle/>
          <a:p>
            <a:r>
              <a:rPr lang="en-US" sz="2000" b="1" dirty="0"/>
              <a:t>BATCH MEMBERS</a:t>
            </a:r>
          </a:p>
          <a:p>
            <a:r>
              <a:rPr lang="en-US" dirty="0"/>
              <a:t>GUNJAN VYAS</a:t>
            </a:r>
          </a:p>
          <a:p>
            <a:r>
              <a:rPr lang="en-US" dirty="0"/>
              <a:t>MRUTHULA SARAS</a:t>
            </a:r>
          </a:p>
          <a:p>
            <a:r>
              <a:rPr lang="en-US" dirty="0"/>
              <a:t>JOTHILEKSHMI</a:t>
            </a:r>
          </a:p>
          <a:p>
            <a:r>
              <a:rPr lang="en-US" dirty="0"/>
              <a:t>SHONU</a:t>
            </a:r>
            <a:endParaRPr lang="en-IN" dirty="0"/>
          </a:p>
        </p:txBody>
      </p:sp>
      <p:pic>
        <p:nvPicPr>
          <p:cNvPr id="5" name="Picture 4">
            <a:extLst>
              <a:ext uri="{FF2B5EF4-FFF2-40B4-BE49-F238E27FC236}">
                <a16:creationId xmlns:a16="http://schemas.microsoft.com/office/drawing/2014/main" id="{FFF81A14-B971-A5DE-EE2C-0CE0AB3F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027" y="2716638"/>
            <a:ext cx="7530337" cy="3429000"/>
          </a:xfrm>
          <a:prstGeom prst="rect">
            <a:avLst/>
          </a:prstGeom>
        </p:spPr>
      </p:pic>
    </p:spTree>
    <p:extLst>
      <p:ext uri="{BB962C8B-B14F-4D97-AF65-F5344CB8AC3E}">
        <p14:creationId xmlns:p14="http://schemas.microsoft.com/office/powerpoint/2010/main" val="441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1FB41-7D44-7D34-24F1-227FE2BD6D41}"/>
              </a:ext>
            </a:extLst>
          </p:cNvPr>
          <p:cNvSpPr txBox="1"/>
          <p:nvPr/>
        </p:nvSpPr>
        <p:spPr>
          <a:xfrm>
            <a:off x="344906" y="1694045"/>
            <a:ext cx="5844138"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In today’s digital age, strong passwords are essential for protecting personal information and preventing unauthorized access to online accounts. With cyberattacks becoming more sophisticated and prevalent, it’s more important than ever to create strong passwords</a:t>
            </a:r>
          </a:p>
          <a:p>
            <a:r>
              <a:rPr lang="en-US" sz="2400" b="0" i="0" dirty="0">
                <a:solidFill>
                  <a:srgbClr val="333333"/>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404040"/>
                </a:solidFill>
                <a:effectLst/>
                <a:latin typeface="Times New Roman" panose="02020603050405020304" pitchFamily="18" charset="0"/>
                <a:cs typeface="Times New Roman" panose="02020603050405020304" pitchFamily="18" charset="0"/>
              </a:rPr>
              <a:t>strong password is a unique word or phrase a hacker cannot easily guess or crack</a:t>
            </a:r>
            <a:endParaRPr lang="en-US" sz="2400" b="0" i="0" dirty="0">
              <a:solidFill>
                <a:srgbClr val="333333"/>
              </a:solidFill>
              <a:effectLst/>
              <a:latin typeface="Times New Roman" panose="02020603050405020304" pitchFamily="18" charset="0"/>
              <a:cs typeface="Times New Roman" panose="02020603050405020304" pitchFamily="18" charset="0"/>
            </a:endParaRPr>
          </a:p>
          <a:p>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A01D7A-E067-2B49-7FA4-6FCBCFCEB499}"/>
              </a:ext>
            </a:extLst>
          </p:cNvPr>
          <p:cNvSpPr txBox="1"/>
          <p:nvPr/>
        </p:nvSpPr>
        <p:spPr>
          <a:xfrm>
            <a:off x="3396113" y="471638"/>
            <a:ext cx="424474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C881893-1940-018E-6405-4E9019750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931" y="1694045"/>
            <a:ext cx="4600875" cy="3753854"/>
          </a:xfrm>
          <a:prstGeom prst="rect">
            <a:avLst/>
          </a:prstGeom>
        </p:spPr>
      </p:pic>
    </p:spTree>
    <p:extLst>
      <p:ext uri="{BB962C8B-B14F-4D97-AF65-F5344CB8AC3E}">
        <p14:creationId xmlns:p14="http://schemas.microsoft.com/office/powerpoint/2010/main" val="148675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7F018-9CEC-043B-A4EE-18131B3292AE}"/>
              </a:ext>
            </a:extLst>
          </p:cNvPr>
          <p:cNvSpPr txBox="1"/>
          <p:nvPr/>
        </p:nvSpPr>
        <p:spPr>
          <a:xfrm>
            <a:off x="413886" y="1434164"/>
            <a:ext cx="11694695" cy="2523768"/>
          </a:xfrm>
          <a:prstGeom prst="rect">
            <a:avLst/>
          </a:prstGeom>
          <a:noFill/>
        </p:spPr>
        <p:txBody>
          <a:bodyPr wrap="square" rtlCol="0">
            <a:spAutoFit/>
          </a:bodyPr>
          <a:lstStyle/>
          <a:p>
            <a:pPr marL="285750" indent="-285750">
              <a:buFont typeface="Wingdings" panose="05000000000000000000" pitchFamily="2" charset="2"/>
              <a:buChar char="Ø"/>
            </a:pPr>
            <a:r>
              <a:rPr lang="en-US" sz="2800" b="0" i="0" dirty="0">
                <a:solidFill>
                  <a:srgbClr val="333333"/>
                </a:solidFill>
                <a:effectLst/>
                <a:latin typeface="Times New Roman" panose="02020603050405020304" pitchFamily="18" charset="0"/>
                <a:cs typeface="Times New Roman" panose="02020603050405020304" pitchFamily="18" charset="0"/>
              </a:rPr>
              <a:t>This project contains a Python code for checking the strength of password. It analysis the password and return how strong the password is based of the length, complexity and presence of certain character</a:t>
            </a:r>
          </a:p>
          <a:p>
            <a:pPr marL="285750" indent="-285750">
              <a:buFont typeface="Wingdings" panose="05000000000000000000" pitchFamily="2" charset="2"/>
              <a:buChar char="Ø"/>
            </a:pPr>
            <a:endParaRPr lang="en-US" sz="2800" dirty="0">
              <a:solidFill>
                <a:srgbClr val="33333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Determine how strong and secure your password is</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19156ED0-7F96-53CC-241E-B104F5BBB6A7}"/>
              </a:ext>
            </a:extLst>
          </p:cNvPr>
          <p:cNvSpPr txBox="1"/>
          <p:nvPr/>
        </p:nvSpPr>
        <p:spPr>
          <a:xfrm>
            <a:off x="4013735" y="394635"/>
            <a:ext cx="4494998" cy="584775"/>
          </a:xfrm>
          <a:prstGeom prst="rect">
            <a:avLst/>
          </a:prstGeom>
          <a:noFill/>
        </p:spPr>
        <p:txBody>
          <a:bodyPr wrap="square" rtlCol="0">
            <a:spAutoFit/>
          </a:bodyPr>
          <a:lstStyle/>
          <a:p>
            <a:r>
              <a:rPr lang="en-US" sz="3200" b="1" dirty="0"/>
              <a:t>OBJECTIVES</a:t>
            </a:r>
            <a:endParaRPr lang="en-IN" sz="3200" b="1" dirty="0"/>
          </a:p>
        </p:txBody>
      </p:sp>
    </p:spTree>
    <p:extLst>
      <p:ext uri="{BB962C8B-B14F-4D97-AF65-F5344CB8AC3E}">
        <p14:creationId xmlns:p14="http://schemas.microsoft.com/office/powerpoint/2010/main" val="355993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8CFC1-C583-255F-3186-25CCE31CDF63}"/>
              </a:ext>
            </a:extLst>
          </p:cNvPr>
          <p:cNvSpPr txBox="1"/>
          <p:nvPr/>
        </p:nvSpPr>
        <p:spPr>
          <a:xfrm>
            <a:off x="436346" y="1337390"/>
            <a:ext cx="11319308" cy="4524315"/>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Here we check whether our password is strong enough.</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does this by checking the number of letters, numbers, special characters, and whitespace characters within a given password and generating a score based on these results. </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 here we used conditional statements, functions, and string </a:t>
            </a:r>
            <a:r>
              <a:rPr lang="en-US" sz="2400" dirty="0" err="1">
                <a:latin typeface="Times New Roman" panose="02020603050405020304" pitchFamily="18" charset="0"/>
                <a:cs typeface="Times New Roman" panose="02020603050405020304" pitchFamily="18" charset="0"/>
              </a:rPr>
              <a:t>formatting.We</a:t>
            </a:r>
            <a:r>
              <a:rPr lang="en-US" sz="2400" dirty="0">
                <a:latin typeface="Times New Roman" panose="02020603050405020304" pitchFamily="18" charset="0"/>
                <a:cs typeface="Times New Roman" panose="02020603050405020304" pitchFamily="18" charset="0"/>
              </a:rPr>
              <a:t> also use the string and </a:t>
            </a:r>
            <a:r>
              <a:rPr lang="en-US" sz="2400" dirty="0" err="1">
                <a:latin typeface="Times New Roman" panose="02020603050405020304" pitchFamily="18" charset="0"/>
                <a:cs typeface="Times New Roman" panose="02020603050405020304" pitchFamily="18" charset="0"/>
              </a:rPr>
              <a:t>getpass</a:t>
            </a:r>
            <a:r>
              <a:rPr lang="en-US" sz="2400" dirty="0">
                <a:latin typeface="Times New Roman" panose="02020603050405020304" pitchFamily="18" charset="0"/>
                <a:cs typeface="Times New Roman" panose="02020603050405020304" pitchFamily="18" charset="0"/>
              </a:rPr>
              <a:t> modules from the Python standard library.</a:t>
            </a:r>
          </a:p>
          <a:p>
            <a:r>
              <a:rPr lang="en-US" sz="24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allows us to access the full range of string characters to compare with our password’s character composition, while the .</a:t>
            </a:r>
            <a:r>
              <a:rPr lang="en-US" sz="2400" dirty="0" err="1">
                <a:latin typeface="Times New Roman" panose="02020603050405020304" pitchFamily="18" charset="0"/>
                <a:cs typeface="Times New Roman" panose="02020603050405020304" pitchFamily="18" charset="0"/>
              </a:rPr>
              <a:t>getpass</a:t>
            </a:r>
            <a:r>
              <a:rPr lang="en-US" sz="2400" dirty="0">
                <a:latin typeface="Times New Roman" panose="02020603050405020304" pitchFamily="18" charset="0"/>
                <a:cs typeface="Times New Roman" panose="02020603050405020304" pitchFamily="18" charset="0"/>
              </a:rPr>
              <a:t>() function lets us hide our password when we enter it.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2C4D3-FC06-732C-B556-32D37981BF62}"/>
              </a:ext>
            </a:extLst>
          </p:cNvPr>
          <p:cNvSpPr txBox="1"/>
          <p:nvPr/>
        </p:nvSpPr>
        <p:spPr>
          <a:xfrm>
            <a:off x="4475748" y="510138"/>
            <a:ext cx="4735630" cy="584775"/>
          </a:xfrm>
          <a:prstGeom prst="rect">
            <a:avLst/>
          </a:prstGeom>
          <a:noFill/>
        </p:spPr>
        <p:txBody>
          <a:bodyPr wrap="square" rtlCol="0">
            <a:spAutoFit/>
          </a:bodyPr>
          <a:lstStyle/>
          <a:p>
            <a:r>
              <a:rPr lang="en-US" sz="3200" b="1" dirty="0"/>
              <a:t>FEATURES</a:t>
            </a:r>
            <a:endParaRPr lang="en-IN" sz="3200" b="1" dirty="0"/>
          </a:p>
        </p:txBody>
      </p:sp>
    </p:spTree>
    <p:extLst>
      <p:ext uri="{BB962C8B-B14F-4D97-AF65-F5344CB8AC3E}">
        <p14:creationId xmlns:p14="http://schemas.microsoft.com/office/powerpoint/2010/main" val="100016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7EC1E-89D9-0095-6E08-3F5BA062A3D0}"/>
              </a:ext>
            </a:extLst>
          </p:cNvPr>
          <p:cNvSpPr txBox="1"/>
          <p:nvPr/>
        </p:nvSpPr>
        <p:spPr>
          <a:xfrm>
            <a:off x="229402" y="1809550"/>
            <a:ext cx="11733196"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b="0" i="0" dirty="0">
                <a:solidFill>
                  <a:srgbClr val="4D5156"/>
                </a:solidFill>
                <a:effectLst/>
                <a:latin typeface="Times New Roman" panose="02020603050405020304" pitchFamily="18" charset="0"/>
                <a:cs typeface="Times New Roman" panose="02020603050405020304" pitchFamily="18" charset="0"/>
              </a:rPr>
              <a:t>strong password will protect you from others attempting to use or access your account without your consent. </a:t>
            </a:r>
          </a:p>
          <a:p>
            <a:pPr marL="457200" indent="-457200">
              <a:buFont typeface="Wingdings" panose="05000000000000000000" pitchFamily="2" charset="2"/>
              <a:buChar char="Ø"/>
            </a:pPr>
            <a:endParaRPr lang="en-US" sz="2800" dirty="0">
              <a:solidFill>
                <a:srgbClr val="4D5156"/>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0" i="0" dirty="0">
                <a:solidFill>
                  <a:srgbClr val="4D5156"/>
                </a:solidFill>
                <a:effectLst/>
                <a:latin typeface="Times New Roman" panose="02020603050405020304" pitchFamily="18" charset="0"/>
                <a:cs typeface="Times New Roman" panose="02020603050405020304" pitchFamily="18" charset="0"/>
              </a:rPr>
              <a:t>It protects your personal data and other private information about yourself. </a:t>
            </a:r>
          </a:p>
          <a:p>
            <a:pPr marL="457200" indent="-457200">
              <a:buFont typeface="Wingdings" panose="05000000000000000000" pitchFamily="2" charset="2"/>
              <a:buChar char="Ø"/>
            </a:pPr>
            <a:endParaRPr lang="en-US" sz="2800" dirty="0">
              <a:solidFill>
                <a:srgbClr val="4D5156"/>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0" i="0" dirty="0">
                <a:solidFill>
                  <a:srgbClr val="4D5156"/>
                </a:solidFill>
                <a:effectLst/>
                <a:latin typeface="Times New Roman" panose="02020603050405020304" pitchFamily="18" charset="0"/>
                <a:cs typeface="Times New Roman" panose="02020603050405020304" pitchFamily="18" charset="0"/>
              </a:rPr>
              <a:t>This </a:t>
            </a:r>
            <a:r>
              <a:rPr lang="en-US" sz="2400" b="0" i="0" dirty="0">
                <a:solidFill>
                  <a:srgbClr val="4D5156"/>
                </a:solidFill>
                <a:effectLst/>
                <a:latin typeface="Times New Roman" panose="02020603050405020304" pitchFamily="18" charset="0"/>
                <a:cs typeface="Times New Roman" panose="02020603050405020304" pitchFamily="18" charset="0"/>
              </a:rPr>
              <a:t>reduces</a:t>
            </a:r>
            <a:r>
              <a:rPr lang="en-US" sz="2800" b="0" i="0" dirty="0">
                <a:solidFill>
                  <a:srgbClr val="4D5156"/>
                </a:solidFill>
                <a:effectLst/>
                <a:latin typeface="Times New Roman" panose="02020603050405020304" pitchFamily="18" charset="0"/>
                <a:cs typeface="Times New Roman" panose="02020603050405020304" pitchFamily="18" charset="0"/>
              </a:rPr>
              <a:t> possibilities of cybercrimes such as identity theft, harassment, data breaches or more happening to you</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7D3BD31-01C7-7A61-C928-DD0D715C6DC4}"/>
              </a:ext>
            </a:extLst>
          </p:cNvPr>
          <p:cNvSpPr txBox="1"/>
          <p:nvPr/>
        </p:nvSpPr>
        <p:spPr>
          <a:xfrm>
            <a:off x="4052235" y="529389"/>
            <a:ext cx="573665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17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AAA9D-E93B-4914-F13A-24D4EF6E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420" y="918867"/>
            <a:ext cx="9403881" cy="5283785"/>
          </a:xfrm>
          <a:prstGeom prst="rect">
            <a:avLst/>
          </a:prstGeom>
        </p:spPr>
      </p:pic>
    </p:spTree>
    <p:extLst>
      <p:ext uri="{BB962C8B-B14F-4D97-AF65-F5344CB8AC3E}">
        <p14:creationId xmlns:p14="http://schemas.microsoft.com/office/powerpoint/2010/main" val="128265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265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mruthulasaras1@gmail.com</dc:creator>
  <cp:lastModifiedBy>mruthulasaras1@gmail.com</cp:lastModifiedBy>
  <cp:revision>3</cp:revision>
  <dcterms:created xsi:type="dcterms:W3CDTF">2023-05-17T06:12:50Z</dcterms:created>
  <dcterms:modified xsi:type="dcterms:W3CDTF">2023-05-17T07:36:43Z</dcterms:modified>
</cp:coreProperties>
</file>