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sldIdLst>
    <p:sldId id="256" r:id="rId2"/>
    <p:sldId id="257" r:id="rId3"/>
    <p:sldId id="369" r:id="rId4"/>
    <p:sldId id="370" r:id="rId5"/>
    <p:sldId id="372" r:id="rId6"/>
    <p:sldId id="408" r:id="rId7"/>
    <p:sldId id="368" r:id="rId8"/>
    <p:sldId id="373" r:id="rId9"/>
    <p:sldId id="389" r:id="rId10"/>
    <p:sldId id="390" r:id="rId11"/>
    <p:sldId id="391" r:id="rId12"/>
    <p:sldId id="377" r:id="rId13"/>
    <p:sldId id="393" r:id="rId14"/>
    <p:sldId id="394" r:id="rId15"/>
    <p:sldId id="395" r:id="rId16"/>
    <p:sldId id="399" r:id="rId17"/>
    <p:sldId id="409" r:id="rId18"/>
    <p:sldId id="396" r:id="rId19"/>
    <p:sldId id="397" r:id="rId20"/>
    <p:sldId id="398" r:id="rId21"/>
    <p:sldId id="400" r:id="rId22"/>
    <p:sldId id="401" r:id="rId23"/>
    <p:sldId id="402" r:id="rId24"/>
    <p:sldId id="403" r:id="rId25"/>
    <p:sldId id="410" r:id="rId26"/>
    <p:sldId id="404" r:id="rId27"/>
    <p:sldId id="405" r:id="rId28"/>
    <p:sldId id="406" r:id="rId29"/>
    <p:sldId id="411" r:id="rId30"/>
    <p:sldId id="413" r:id="rId31"/>
    <p:sldId id="414" r:id="rId32"/>
    <p:sldId id="415" r:id="rId33"/>
    <p:sldId id="416" r:id="rId34"/>
    <p:sldId id="417" r:id="rId35"/>
    <p:sldId id="418" r:id="rId36"/>
    <p:sldId id="419" r:id="rId37"/>
    <p:sldId id="420" r:id="rId38"/>
    <p:sldId id="412" r:id="rId39"/>
    <p:sldId id="392" r:id="rId40"/>
    <p:sldId id="4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9E5592-313F-4ADA-B2E8-AA1B03423E20}">
          <p14:sldIdLst>
            <p14:sldId id="256"/>
            <p14:sldId id="257"/>
            <p14:sldId id="369"/>
            <p14:sldId id="370"/>
            <p14:sldId id="372"/>
            <p14:sldId id="408"/>
            <p14:sldId id="368"/>
            <p14:sldId id="373"/>
            <p14:sldId id="389"/>
            <p14:sldId id="390"/>
            <p14:sldId id="391"/>
            <p14:sldId id="377"/>
            <p14:sldId id="393"/>
            <p14:sldId id="394"/>
            <p14:sldId id="395"/>
            <p14:sldId id="399"/>
            <p14:sldId id="409"/>
            <p14:sldId id="396"/>
            <p14:sldId id="397"/>
            <p14:sldId id="398"/>
            <p14:sldId id="400"/>
            <p14:sldId id="401"/>
            <p14:sldId id="402"/>
            <p14:sldId id="403"/>
            <p14:sldId id="410"/>
            <p14:sldId id="404"/>
            <p14:sldId id="405"/>
            <p14:sldId id="406"/>
            <p14:sldId id="411"/>
            <p14:sldId id="413"/>
            <p14:sldId id="414"/>
            <p14:sldId id="415"/>
            <p14:sldId id="416"/>
            <p14:sldId id="417"/>
            <p14:sldId id="418"/>
            <p14:sldId id="419"/>
            <p14:sldId id="420"/>
            <p14:sldId id="412"/>
            <p14:sldId id="392"/>
            <p14:sldId id="4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81A1E-51BA-41E0-BC2F-40676750537D}" v="147" dt="2024-11-22T15:26:58.69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974" y="22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anjali J" userId="c4fda88de722160b" providerId="LiveId" clId="{27081A1E-51BA-41E0-BC2F-40676750537D}"/>
    <pc:docChg chg="custSel addSld delSld modSld sldOrd modSection">
      <pc:chgData name="Gitanjali J" userId="c4fda88de722160b" providerId="LiveId" clId="{27081A1E-51BA-41E0-BC2F-40676750537D}" dt="2024-11-22T15:38:11.355" v="1110" actId="478"/>
      <pc:docMkLst>
        <pc:docMk/>
      </pc:docMkLst>
      <pc:sldChg chg="delSp modSp mod">
        <pc:chgData name="Gitanjali J" userId="c4fda88de722160b" providerId="LiveId" clId="{27081A1E-51BA-41E0-BC2F-40676750537D}" dt="2024-11-22T15:34:47.504" v="1074" actId="478"/>
        <pc:sldMkLst>
          <pc:docMk/>
          <pc:sldMk cId="0" sldId="257"/>
        </pc:sldMkLst>
        <pc:spChg chg="del">
          <ac:chgData name="Gitanjali J" userId="c4fda88de722160b" providerId="LiveId" clId="{27081A1E-51BA-41E0-BC2F-40676750537D}" dt="2024-11-22T15:34:47.504" v="1074" actId="478"/>
          <ac:spMkLst>
            <pc:docMk/>
            <pc:sldMk cId="0" sldId="257"/>
            <ac:spMk id="4" creationId="{00000000-0000-0000-0000-000000000000}"/>
          </ac:spMkLst>
        </pc:spChg>
        <pc:spChg chg="mod">
          <ac:chgData name="Gitanjali J" userId="c4fda88de722160b" providerId="LiveId" clId="{27081A1E-51BA-41E0-BC2F-40676750537D}" dt="2024-11-22T13:48:02.550" v="11" actId="20577"/>
          <ac:spMkLst>
            <pc:docMk/>
            <pc:sldMk cId="0" sldId="257"/>
            <ac:spMk id="7" creationId="{52570514-9324-EC50-073B-DFE50A3FB1A1}"/>
          </ac:spMkLst>
        </pc:spChg>
      </pc:sldChg>
      <pc:sldChg chg="delSp modSp mod">
        <pc:chgData name="Gitanjali J" userId="c4fda88de722160b" providerId="LiveId" clId="{27081A1E-51BA-41E0-BC2F-40676750537D}" dt="2024-11-22T15:35:15.339" v="1077" actId="478"/>
        <pc:sldMkLst>
          <pc:docMk/>
          <pc:sldMk cId="0" sldId="368"/>
        </pc:sldMkLst>
        <pc:spChg chg="del">
          <ac:chgData name="Gitanjali J" userId="c4fda88de722160b" providerId="LiveId" clId="{27081A1E-51BA-41E0-BC2F-40676750537D}" dt="2024-11-22T15:35:15.339" v="1077" actId="478"/>
          <ac:spMkLst>
            <pc:docMk/>
            <pc:sldMk cId="0" sldId="368"/>
            <ac:spMk id="4" creationId="{00000000-0000-0000-0000-000000000000}"/>
          </ac:spMkLst>
        </pc:spChg>
        <pc:graphicFrameChg chg="mod modGraphic">
          <ac:chgData name="Gitanjali J" userId="c4fda88de722160b" providerId="LiveId" clId="{27081A1E-51BA-41E0-BC2F-40676750537D}" dt="2024-11-22T13:54:12.841" v="107" actId="20577"/>
          <ac:graphicFrameMkLst>
            <pc:docMk/>
            <pc:sldMk cId="0" sldId="368"/>
            <ac:graphicFrameMk id="7" creationId="{8E17080C-8587-549C-1C82-5950EA2ED114}"/>
          </ac:graphicFrameMkLst>
        </pc:graphicFrameChg>
      </pc:sldChg>
      <pc:sldChg chg="delSp mod">
        <pc:chgData name="Gitanjali J" userId="c4fda88de722160b" providerId="LiveId" clId="{27081A1E-51BA-41E0-BC2F-40676750537D}" dt="2024-11-22T15:34:43.088" v="1073" actId="478"/>
        <pc:sldMkLst>
          <pc:docMk/>
          <pc:sldMk cId="0" sldId="369"/>
        </pc:sldMkLst>
        <pc:spChg chg="del">
          <ac:chgData name="Gitanjali J" userId="c4fda88de722160b" providerId="LiveId" clId="{27081A1E-51BA-41E0-BC2F-40676750537D}" dt="2024-11-22T15:34:43.088" v="1073" actId="478"/>
          <ac:spMkLst>
            <pc:docMk/>
            <pc:sldMk cId="0" sldId="369"/>
            <ac:spMk id="4" creationId="{00000000-0000-0000-0000-000000000000}"/>
          </ac:spMkLst>
        </pc:spChg>
      </pc:sldChg>
      <pc:sldChg chg="delSp mod">
        <pc:chgData name="Gitanjali J" userId="c4fda88de722160b" providerId="LiveId" clId="{27081A1E-51BA-41E0-BC2F-40676750537D}" dt="2024-11-22T15:34:36.680" v="1072" actId="478"/>
        <pc:sldMkLst>
          <pc:docMk/>
          <pc:sldMk cId="0" sldId="370"/>
        </pc:sldMkLst>
        <pc:spChg chg="del">
          <ac:chgData name="Gitanjali J" userId="c4fda88de722160b" providerId="LiveId" clId="{27081A1E-51BA-41E0-BC2F-40676750537D}" dt="2024-11-22T15:34:36.680" v="1072" actId="478"/>
          <ac:spMkLst>
            <pc:docMk/>
            <pc:sldMk cId="0" sldId="370"/>
            <ac:spMk id="4" creationId="{00000000-0000-0000-0000-000000000000}"/>
          </ac:spMkLst>
        </pc:spChg>
      </pc:sldChg>
      <pc:sldChg chg="delSp modSp mod">
        <pc:chgData name="Gitanjali J" userId="c4fda88de722160b" providerId="LiveId" clId="{27081A1E-51BA-41E0-BC2F-40676750537D}" dt="2024-11-22T15:34:53.300" v="1075" actId="478"/>
        <pc:sldMkLst>
          <pc:docMk/>
          <pc:sldMk cId="0" sldId="372"/>
        </pc:sldMkLst>
        <pc:spChg chg="mod">
          <ac:chgData name="Gitanjali J" userId="c4fda88de722160b" providerId="LiveId" clId="{27081A1E-51BA-41E0-BC2F-40676750537D}" dt="2024-11-22T13:49:31.534" v="14" actId="113"/>
          <ac:spMkLst>
            <pc:docMk/>
            <pc:sldMk cId="0" sldId="372"/>
            <ac:spMk id="2" creationId="{00000000-0000-0000-0000-000000000000}"/>
          </ac:spMkLst>
        </pc:spChg>
        <pc:spChg chg="del">
          <ac:chgData name="Gitanjali J" userId="c4fda88de722160b" providerId="LiveId" clId="{27081A1E-51BA-41E0-BC2F-40676750537D}" dt="2024-11-22T15:34:53.300" v="1075" actId="478"/>
          <ac:spMkLst>
            <pc:docMk/>
            <pc:sldMk cId="0" sldId="372"/>
            <ac:spMk id="4" creationId="{00000000-0000-0000-0000-000000000000}"/>
          </ac:spMkLst>
        </pc:spChg>
      </pc:sldChg>
      <pc:sldChg chg="delSp modSp mod">
        <pc:chgData name="Gitanjali J" userId="c4fda88de722160b" providerId="LiveId" clId="{27081A1E-51BA-41E0-BC2F-40676750537D}" dt="2024-11-22T15:35:23.406" v="1079" actId="478"/>
        <pc:sldMkLst>
          <pc:docMk/>
          <pc:sldMk cId="0" sldId="373"/>
        </pc:sldMkLst>
        <pc:spChg chg="mod">
          <ac:chgData name="Gitanjali J" userId="c4fda88de722160b" providerId="LiveId" clId="{27081A1E-51BA-41E0-BC2F-40676750537D}" dt="2024-11-22T13:54:54.023" v="110" actId="113"/>
          <ac:spMkLst>
            <pc:docMk/>
            <pc:sldMk cId="0" sldId="373"/>
            <ac:spMk id="2" creationId="{00000000-0000-0000-0000-000000000000}"/>
          </ac:spMkLst>
        </pc:spChg>
        <pc:spChg chg="del mod">
          <ac:chgData name="Gitanjali J" userId="c4fda88de722160b" providerId="LiveId" clId="{27081A1E-51BA-41E0-BC2F-40676750537D}" dt="2024-11-22T15:35:23.406" v="1079" actId="478"/>
          <ac:spMkLst>
            <pc:docMk/>
            <pc:sldMk cId="0" sldId="373"/>
            <ac:spMk id="4" creationId="{00000000-0000-0000-0000-000000000000}"/>
          </ac:spMkLst>
        </pc:spChg>
      </pc:sldChg>
      <pc:sldChg chg="delSp modSp mod">
        <pc:chgData name="Gitanjali J" userId="c4fda88de722160b" providerId="LiveId" clId="{27081A1E-51BA-41E0-BC2F-40676750537D}" dt="2024-11-22T15:35:44.201" v="1083" actId="478"/>
        <pc:sldMkLst>
          <pc:docMk/>
          <pc:sldMk cId="0" sldId="377"/>
        </pc:sldMkLst>
        <pc:spChg chg="mod">
          <ac:chgData name="Gitanjali J" userId="c4fda88de722160b" providerId="LiveId" clId="{27081A1E-51BA-41E0-BC2F-40676750537D}" dt="2024-11-22T14:00:27.096" v="128" actId="255"/>
          <ac:spMkLst>
            <pc:docMk/>
            <pc:sldMk cId="0" sldId="377"/>
            <ac:spMk id="2" creationId="{00000000-0000-0000-0000-000000000000}"/>
          </ac:spMkLst>
        </pc:spChg>
        <pc:spChg chg="del">
          <ac:chgData name="Gitanjali J" userId="c4fda88de722160b" providerId="LiveId" clId="{27081A1E-51BA-41E0-BC2F-40676750537D}" dt="2024-11-22T15:35:44.201" v="1083" actId="478"/>
          <ac:spMkLst>
            <pc:docMk/>
            <pc:sldMk cId="0" sldId="377"/>
            <ac:spMk id="4" creationId="{00000000-0000-0000-0000-000000000000}"/>
          </ac:spMkLst>
        </pc:spChg>
      </pc:sldChg>
      <pc:sldChg chg="modSp del mod">
        <pc:chgData name="Gitanjali J" userId="c4fda88de722160b" providerId="LiveId" clId="{27081A1E-51BA-41E0-BC2F-40676750537D}" dt="2024-11-22T13:53:30.124" v="100" actId="47"/>
        <pc:sldMkLst>
          <pc:docMk/>
          <pc:sldMk cId="0" sldId="388"/>
        </pc:sldMkLst>
        <pc:graphicFrameChg chg="mod modGraphic">
          <ac:chgData name="Gitanjali J" userId="c4fda88de722160b" providerId="LiveId" clId="{27081A1E-51BA-41E0-BC2F-40676750537D}" dt="2024-11-22T13:50:02.413" v="16" actId="14100"/>
          <ac:graphicFrameMkLst>
            <pc:docMk/>
            <pc:sldMk cId="0" sldId="388"/>
            <ac:graphicFrameMk id="8" creationId="{00000000-0000-0000-0000-000000000000}"/>
          </ac:graphicFrameMkLst>
        </pc:graphicFrameChg>
      </pc:sldChg>
      <pc:sldChg chg="delSp modSp mod">
        <pc:chgData name="Gitanjali J" userId="c4fda88de722160b" providerId="LiveId" clId="{27081A1E-51BA-41E0-BC2F-40676750537D}" dt="2024-11-22T15:35:29.750" v="1080" actId="478"/>
        <pc:sldMkLst>
          <pc:docMk/>
          <pc:sldMk cId="0" sldId="389"/>
        </pc:sldMkLst>
        <pc:spChg chg="mod">
          <ac:chgData name="Gitanjali J" userId="c4fda88de722160b" providerId="LiveId" clId="{27081A1E-51BA-41E0-BC2F-40676750537D}" dt="2024-11-22T13:55:13.154" v="113" actId="255"/>
          <ac:spMkLst>
            <pc:docMk/>
            <pc:sldMk cId="0" sldId="389"/>
            <ac:spMk id="2" creationId="{00000000-0000-0000-0000-000000000000}"/>
          </ac:spMkLst>
        </pc:spChg>
        <pc:spChg chg="del">
          <ac:chgData name="Gitanjali J" userId="c4fda88de722160b" providerId="LiveId" clId="{27081A1E-51BA-41E0-BC2F-40676750537D}" dt="2024-11-22T15:35:29.750" v="1080" actId="478"/>
          <ac:spMkLst>
            <pc:docMk/>
            <pc:sldMk cId="0" sldId="389"/>
            <ac:spMk id="4" creationId="{00000000-0000-0000-0000-000000000000}"/>
          </ac:spMkLst>
        </pc:spChg>
      </pc:sldChg>
      <pc:sldChg chg="delSp modSp mod">
        <pc:chgData name="Gitanjali J" userId="c4fda88de722160b" providerId="LiveId" clId="{27081A1E-51BA-41E0-BC2F-40676750537D}" dt="2024-11-22T15:35:34.416" v="1081" actId="478"/>
        <pc:sldMkLst>
          <pc:docMk/>
          <pc:sldMk cId="0" sldId="390"/>
        </pc:sldMkLst>
        <pc:spChg chg="mod">
          <ac:chgData name="Gitanjali J" userId="c4fda88de722160b" providerId="LiveId" clId="{27081A1E-51BA-41E0-BC2F-40676750537D}" dt="2024-11-22T13:56:12.510" v="116" actId="113"/>
          <ac:spMkLst>
            <pc:docMk/>
            <pc:sldMk cId="0" sldId="390"/>
            <ac:spMk id="2" creationId="{00000000-0000-0000-0000-000000000000}"/>
          </ac:spMkLst>
        </pc:spChg>
        <pc:spChg chg="del">
          <ac:chgData name="Gitanjali J" userId="c4fda88de722160b" providerId="LiveId" clId="{27081A1E-51BA-41E0-BC2F-40676750537D}" dt="2024-11-22T15:35:34.416" v="1081" actId="478"/>
          <ac:spMkLst>
            <pc:docMk/>
            <pc:sldMk cId="0" sldId="390"/>
            <ac:spMk id="4" creationId="{00000000-0000-0000-0000-000000000000}"/>
          </ac:spMkLst>
        </pc:spChg>
      </pc:sldChg>
      <pc:sldChg chg="addSp delSp modSp mod">
        <pc:chgData name="Gitanjali J" userId="c4fda88de722160b" providerId="LiveId" clId="{27081A1E-51BA-41E0-BC2F-40676750537D}" dt="2024-11-22T15:35:39.807" v="1082" actId="478"/>
        <pc:sldMkLst>
          <pc:docMk/>
          <pc:sldMk cId="0" sldId="391"/>
        </pc:sldMkLst>
        <pc:spChg chg="mod">
          <ac:chgData name="Gitanjali J" userId="c4fda88de722160b" providerId="LiveId" clId="{27081A1E-51BA-41E0-BC2F-40676750537D}" dt="2024-11-22T13:59:01.852" v="125" actId="207"/>
          <ac:spMkLst>
            <pc:docMk/>
            <pc:sldMk cId="0" sldId="391"/>
            <ac:spMk id="2" creationId="{00000000-0000-0000-0000-000000000000}"/>
          </ac:spMkLst>
        </pc:spChg>
        <pc:spChg chg="add del mod">
          <ac:chgData name="Gitanjali J" userId="c4fda88de722160b" providerId="LiveId" clId="{27081A1E-51BA-41E0-BC2F-40676750537D}" dt="2024-11-22T13:58:24.707" v="118" actId="478"/>
          <ac:spMkLst>
            <pc:docMk/>
            <pc:sldMk cId="0" sldId="391"/>
            <ac:spMk id="3" creationId="{59C8C908-0F2D-94CA-BB59-435295CF9DED}"/>
          </ac:spMkLst>
        </pc:spChg>
        <pc:spChg chg="del">
          <ac:chgData name="Gitanjali J" userId="c4fda88de722160b" providerId="LiveId" clId="{27081A1E-51BA-41E0-BC2F-40676750537D}" dt="2024-11-22T15:35:39.807" v="1082" actId="478"/>
          <ac:spMkLst>
            <pc:docMk/>
            <pc:sldMk cId="0" sldId="391"/>
            <ac:spMk id="4" creationId="{00000000-0000-0000-0000-000000000000}"/>
          </ac:spMkLst>
        </pc:spChg>
        <pc:picChg chg="add mod">
          <ac:chgData name="Gitanjali J" userId="c4fda88de722160b" providerId="LiveId" clId="{27081A1E-51BA-41E0-BC2F-40676750537D}" dt="2024-11-22T13:58:46.979" v="122" actId="14100"/>
          <ac:picMkLst>
            <pc:docMk/>
            <pc:sldMk cId="0" sldId="391"/>
            <ac:picMk id="7" creationId="{F50DBFAD-EB5E-4096-E335-BFCD374DFAFD}"/>
          </ac:picMkLst>
        </pc:picChg>
        <pc:picChg chg="del">
          <ac:chgData name="Gitanjali J" userId="c4fda88de722160b" providerId="LiveId" clId="{27081A1E-51BA-41E0-BC2F-40676750537D}" dt="2024-11-22T13:58:16.864" v="117" actId="478"/>
          <ac:picMkLst>
            <pc:docMk/>
            <pc:sldMk cId="0" sldId="391"/>
            <ac:picMk id="8" creationId="{38DE8442-39DD-E3D2-19CD-71B9CCAF02F4}"/>
          </ac:picMkLst>
        </pc:picChg>
      </pc:sldChg>
      <pc:sldChg chg="delSp modSp mod">
        <pc:chgData name="Gitanjali J" userId="c4fda88de722160b" providerId="LiveId" clId="{27081A1E-51BA-41E0-BC2F-40676750537D}" dt="2024-11-22T15:38:03.669" v="1109" actId="478"/>
        <pc:sldMkLst>
          <pc:docMk/>
          <pc:sldMk cId="388474454" sldId="392"/>
        </pc:sldMkLst>
        <pc:spChg chg="mod">
          <ac:chgData name="Gitanjali J" userId="c4fda88de722160b" providerId="LiveId" clId="{27081A1E-51BA-41E0-BC2F-40676750537D}" dt="2024-11-22T15:07:49.080" v="770" actId="113"/>
          <ac:spMkLst>
            <pc:docMk/>
            <pc:sldMk cId="388474454" sldId="392"/>
            <ac:spMk id="2" creationId="{4ABCD66C-BF7C-8F36-2B58-136FFAC870AA}"/>
          </ac:spMkLst>
        </pc:spChg>
        <pc:spChg chg="del">
          <ac:chgData name="Gitanjali J" userId="c4fda88de722160b" providerId="LiveId" clId="{27081A1E-51BA-41E0-BC2F-40676750537D}" dt="2024-11-22T15:38:03.669" v="1109" actId="478"/>
          <ac:spMkLst>
            <pc:docMk/>
            <pc:sldMk cId="388474454" sldId="392"/>
            <ac:spMk id="3" creationId="{139646CB-4567-F417-0557-B5ACC2D4D4D8}"/>
          </ac:spMkLst>
        </pc:spChg>
        <pc:spChg chg="mod">
          <ac:chgData name="Gitanjali J" userId="c4fda88de722160b" providerId="LiveId" clId="{27081A1E-51BA-41E0-BC2F-40676750537D}" dt="2024-11-22T15:08:33.352" v="776" actId="14100"/>
          <ac:spMkLst>
            <pc:docMk/>
            <pc:sldMk cId="388474454" sldId="392"/>
            <ac:spMk id="7" creationId="{B7C64FCE-A347-A0DC-FA5A-D534D9F55856}"/>
          </ac:spMkLst>
        </pc:spChg>
      </pc:sldChg>
      <pc:sldChg chg="delSp modSp mod">
        <pc:chgData name="Gitanjali J" userId="c4fda88de722160b" providerId="LiveId" clId="{27081A1E-51BA-41E0-BC2F-40676750537D}" dt="2024-11-22T15:35:51.015" v="1084" actId="478"/>
        <pc:sldMkLst>
          <pc:docMk/>
          <pc:sldMk cId="3842684613" sldId="393"/>
        </pc:sldMkLst>
        <pc:spChg chg="mod">
          <ac:chgData name="Gitanjali J" userId="c4fda88de722160b" providerId="LiveId" clId="{27081A1E-51BA-41E0-BC2F-40676750537D}" dt="2024-11-22T14:11:10.419" v="198" actId="1076"/>
          <ac:spMkLst>
            <pc:docMk/>
            <pc:sldMk cId="3842684613" sldId="393"/>
            <ac:spMk id="2" creationId="{00000000-0000-0000-0000-000000000000}"/>
          </ac:spMkLst>
        </pc:spChg>
        <pc:spChg chg="mod">
          <ac:chgData name="Gitanjali J" userId="c4fda88de722160b" providerId="LiveId" clId="{27081A1E-51BA-41E0-BC2F-40676750537D}" dt="2024-11-22T14:01:18.885" v="134" actId="14100"/>
          <ac:spMkLst>
            <pc:docMk/>
            <pc:sldMk cId="3842684613" sldId="393"/>
            <ac:spMk id="3" creationId="{00000000-0000-0000-0000-000000000000}"/>
          </ac:spMkLst>
        </pc:spChg>
        <pc:spChg chg="del">
          <ac:chgData name="Gitanjali J" userId="c4fda88de722160b" providerId="LiveId" clId="{27081A1E-51BA-41E0-BC2F-40676750537D}" dt="2024-11-22T15:35:51.015" v="1084" actId="478"/>
          <ac:spMkLst>
            <pc:docMk/>
            <pc:sldMk cId="3842684613" sldId="393"/>
            <ac:spMk id="4" creationId="{00000000-0000-0000-0000-000000000000}"/>
          </ac:spMkLst>
        </pc:spChg>
      </pc:sldChg>
      <pc:sldChg chg="delSp modSp mod">
        <pc:chgData name="Gitanjali J" userId="c4fda88de722160b" providerId="LiveId" clId="{27081A1E-51BA-41E0-BC2F-40676750537D}" dt="2024-11-22T15:35:56.573" v="1085" actId="478"/>
        <pc:sldMkLst>
          <pc:docMk/>
          <pc:sldMk cId="3451433675" sldId="394"/>
        </pc:sldMkLst>
        <pc:spChg chg="mod">
          <ac:chgData name="Gitanjali J" userId="c4fda88de722160b" providerId="LiveId" clId="{27081A1E-51BA-41E0-BC2F-40676750537D}" dt="2024-11-22T14:01:40.739" v="137" actId="255"/>
          <ac:spMkLst>
            <pc:docMk/>
            <pc:sldMk cId="3451433675" sldId="394"/>
            <ac:spMk id="2" creationId="{8B0B0BB6-3D01-DFDC-BF5E-7956C0B56404}"/>
          </ac:spMkLst>
        </pc:spChg>
        <pc:spChg chg="del">
          <ac:chgData name="Gitanjali J" userId="c4fda88de722160b" providerId="LiveId" clId="{27081A1E-51BA-41E0-BC2F-40676750537D}" dt="2024-11-22T15:35:56.573" v="1085" actId="478"/>
          <ac:spMkLst>
            <pc:docMk/>
            <pc:sldMk cId="3451433675" sldId="394"/>
            <ac:spMk id="3" creationId="{A8132FF5-3547-E075-B216-79FC2D8E99F9}"/>
          </ac:spMkLst>
        </pc:spChg>
      </pc:sldChg>
      <pc:sldChg chg="addSp delSp modSp mod">
        <pc:chgData name="Gitanjali J" userId="c4fda88de722160b" providerId="LiveId" clId="{27081A1E-51BA-41E0-BC2F-40676750537D}" dt="2024-11-22T15:36:01.535" v="1086" actId="478"/>
        <pc:sldMkLst>
          <pc:docMk/>
          <pc:sldMk cId="960955610" sldId="395"/>
        </pc:sldMkLst>
        <pc:spChg chg="mod">
          <ac:chgData name="Gitanjali J" userId="c4fda88de722160b" providerId="LiveId" clId="{27081A1E-51BA-41E0-BC2F-40676750537D}" dt="2024-11-22T14:07:00.547" v="176" actId="207"/>
          <ac:spMkLst>
            <pc:docMk/>
            <pc:sldMk cId="960955610" sldId="395"/>
            <ac:spMk id="2" creationId="{0DE0E020-2A80-6DF0-9BEE-3F1D25B83D90}"/>
          </ac:spMkLst>
        </pc:spChg>
        <pc:spChg chg="del">
          <ac:chgData name="Gitanjali J" userId="c4fda88de722160b" providerId="LiveId" clId="{27081A1E-51BA-41E0-BC2F-40676750537D}" dt="2024-11-22T15:36:01.535" v="1086" actId="478"/>
          <ac:spMkLst>
            <pc:docMk/>
            <pc:sldMk cId="960955610" sldId="395"/>
            <ac:spMk id="3" creationId="{E22D1CD1-223D-F923-B57E-4DDB9D779DCB}"/>
          </ac:spMkLst>
        </pc:spChg>
        <pc:spChg chg="add mod">
          <ac:chgData name="Gitanjali J" userId="c4fda88de722160b" providerId="LiveId" clId="{27081A1E-51BA-41E0-BC2F-40676750537D}" dt="2024-11-22T14:06:46.737" v="173" actId="20577"/>
          <ac:spMkLst>
            <pc:docMk/>
            <pc:sldMk cId="960955610" sldId="395"/>
            <ac:spMk id="7" creationId="{866DDE7D-18E2-D319-3466-B18282516CB1}"/>
          </ac:spMkLst>
        </pc:spChg>
        <pc:spChg chg="del">
          <ac:chgData name="Gitanjali J" userId="c4fda88de722160b" providerId="LiveId" clId="{27081A1E-51BA-41E0-BC2F-40676750537D}" dt="2024-11-22T14:04:54.268" v="141" actId="478"/>
          <ac:spMkLst>
            <pc:docMk/>
            <pc:sldMk cId="960955610" sldId="395"/>
            <ac:spMk id="11" creationId="{1EE08E6C-0F2C-3170-035B-896EDADDC1BB}"/>
          </ac:spMkLst>
        </pc:spChg>
        <pc:spChg chg="mod">
          <ac:chgData name="Gitanjali J" userId="c4fda88de722160b" providerId="LiveId" clId="{27081A1E-51BA-41E0-BC2F-40676750537D}" dt="2024-11-22T14:06:12.234" v="169" actId="20577"/>
          <ac:spMkLst>
            <pc:docMk/>
            <pc:sldMk cId="960955610" sldId="395"/>
            <ac:spMk id="12" creationId="{0DAE3EED-9EA5-2CFB-21C2-231C3AC628D4}"/>
          </ac:spMkLst>
        </pc:spChg>
        <pc:picChg chg="del">
          <ac:chgData name="Gitanjali J" userId="c4fda88de722160b" providerId="LiveId" clId="{27081A1E-51BA-41E0-BC2F-40676750537D}" dt="2024-11-22T14:04:51.970" v="140" actId="478"/>
          <ac:picMkLst>
            <pc:docMk/>
            <pc:sldMk cId="960955610" sldId="395"/>
            <ac:picMk id="8" creationId="{19927961-72EA-0C77-B4E9-54AD61F2252D}"/>
          </ac:picMkLst>
        </pc:picChg>
        <pc:picChg chg="del">
          <ac:chgData name="Gitanjali J" userId="c4fda88de722160b" providerId="LiveId" clId="{27081A1E-51BA-41E0-BC2F-40676750537D}" dt="2024-11-22T14:04:35.454" v="138" actId="478"/>
          <ac:picMkLst>
            <pc:docMk/>
            <pc:sldMk cId="960955610" sldId="395"/>
            <ac:picMk id="13" creationId="{BA2AE887-2A4A-FE25-DA3F-F68D5BC364CB}"/>
          </ac:picMkLst>
        </pc:picChg>
        <pc:picChg chg="mod">
          <ac:chgData name="Gitanjali J" userId="c4fda88de722160b" providerId="LiveId" clId="{27081A1E-51BA-41E0-BC2F-40676750537D}" dt="2024-11-22T14:05:02.082" v="143" actId="14100"/>
          <ac:picMkLst>
            <pc:docMk/>
            <pc:sldMk cId="960955610" sldId="395"/>
            <ac:picMk id="1026" creationId="{2667F7CB-B09F-FFFE-E61D-11F17869F6FD}"/>
          </ac:picMkLst>
        </pc:picChg>
        <pc:picChg chg="add mod">
          <ac:chgData name="Gitanjali J" userId="c4fda88de722160b" providerId="LiveId" clId="{27081A1E-51BA-41E0-BC2F-40676750537D}" dt="2024-11-22T14:05:26.030" v="147" actId="1076"/>
          <ac:picMkLst>
            <pc:docMk/>
            <pc:sldMk cId="960955610" sldId="395"/>
            <ac:picMk id="1027" creationId="{F44B9734-102C-4139-B693-9D9739EB0DD7}"/>
          </ac:picMkLst>
        </pc:picChg>
      </pc:sldChg>
      <pc:sldChg chg="delSp modSp mod">
        <pc:chgData name="Gitanjali J" userId="c4fda88de722160b" providerId="LiveId" clId="{27081A1E-51BA-41E0-BC2F-40676750537D}" dt="2024-11-22T15:36:17.703" v="1089" actId="478"/>
        <pc:sldMkLst>
          <pc:docMk/>
          <pc:sldMk cId="2903442347" sldId="396"/>
        </pc:sldMkLst>
        <pc:spChg chg="mod">
          <ac:chgData name="Gitanjali J" userId="c4fda88de722160b" providerId="LiveId" clId="{27081A1E-51BA-41E0-BC2F-40676750537D}" dt="2024-11-22T14:15:12.194" v="213" actId="255"/>
          <ac:spMkLst>
            <pc:docMk/>
            <pc:sldMk cId="2903442347" sldId="396"/>
            <ac:spMk id="2" creationId="{4CCC967A-CB1C-C367-8CA7-CA89A205E656}"/>
          </ac:spMkLst>
        </pc:spChg>
        <pc:spChg chg="del">
          <ac:chgData name="Gitanjali J" userId="c4fda88de722160b" providerId="LiveId" clId="{27081A1E-51BA-41E0-BC2F-40676750537D}" dt="2024-11-22T15:36:17.703" v="1089" actId="478"/>
          <ac:spMkLst>
            <pc:docMk/>
            <pc:sldMk cId="2903442347" sldId="396"/>
            <ac:spMk id="3" creationId="{FE56AA59-7C03-3E41-3541-656C3E02E6EC}"/>
          </ac:spMkLst>
        </pc:spChg>
      </pc:sldChg>
      <pc:sldChg chg="delSp modSp mod">
        <pc:chgData name="Gitanjali J" userId="c4fda88de722160b" providerId="LiveId" clId="{27081A1E-51BA-41E0-BC2F-40676750537D}" dt="2024-11-22T15:36:23.474" v="1090" actId="478"/>
        <pc:sldMkLst>
          <pc:docMk/>
          <pc:sldMk cId="2036450829" sldId="397"/>
        </pc:sldMkLst>
        <pc:spChg chg="mod">
          <ac:chgData name="Gitanjali J" userId="c4fda88de722160b" providerId="LiveId" clId="{27081A1E-51BA-41E0-BC2F-40676750537D}" dt="2024-11-22T14:44:50.243" v="383" actId="255"/>
          <ac:spMkLst>
            <pc:docMk/>
            <pc:sldMk cId="2036450829" sldId="397"/>
            <ac:spMk id="2" creationId="{7B90E5A7-3DFA-4050-4B8C-21E8675942A2}"/>
          </ac:spMkLst>
        </pc:spChg>
        <pc:spChg chg="del">
          <ac:chgData name="Gitanjali J" userId="c4fda88de722160b" providerId="LiveId" clId="{27081A1E-51BA-41E0-BC2F-40676750537D}" dt="2024-11-22T15:36:23.474" v="1090" actId="478"/>
          <ac:spMkLst>
            <pc:docMk/>
            <pc:sldMk cId="2036450829" sldId="397"/>
            <ac:spMk id="3" creationId="{025B2418-FFB4-9063-9450-DA2FD6752A09}"/>
          </ac:spMkLst>
        </pc:spChg>
      </pc:sldChg>
      <pc:sldChg chg="addSp delSp modSp mod">
        <pc:chgData name="Gitanjali J" userId="c4fda88de722160b" providerId="LiveId" clId="{27081A1E-51BA-41E0-BC2F-40676750537D}" dt="2024-11-22T15:36:27.972" v="1091" actId="478"/>
        <pc:sldMkLst>
          <pc:docMk/>
          <pc:sldMk cId="3056413096" sldId="398"/>
        </pc:sldMkLst>
        <pc:spChg chg="mod">
          <ac:chgData name="Gitanjali J" userId="c4fda88de722160b" providerId="LiveId" clId="{27081A1E-51BA-41E0-BC2F-40676750537D}" dt="2024-11-22T14:45:00.371" v="386" actId="255"/>
          <ac:spMkLst>
            <pc:docMk/>
            <pc:sldMk cId="3056413096" sldId="398"/>
            <ac:spMk id="2" creationId="{299F9058-101B-C604-DC17-8EE59BDD5914}"/>
          </ac:spMkLst>
        </pc:spChg>
        <pc:spChg chg="del">
          <ac:chgData name="Gitanjali J" userId="c4fda88de722160b" providerId="LiveId" clId="{27081A1E-51BA-41E0-BC2F-40676750537D}" dt="2024-11-22T15:36:27.972" v="1091" actId="478"/>
          <ac:spMkLst>
            <pc:docMk/>
            <pc:sldMk cId="3056413096" sldId="398"/>
            <ac:spMk id="3" creationId="{F845271C-E765-6F2B-2734-9F9DA339E05E}"/>
          </ac:spMkLst>
        </pc:spChg>
        <pc:spChg chg="del">
          <ac:chgData name="Gitanjali J" userId="c4fda88de722160b" providerId="LiveId" clId="{27081A1E-51BA-41E0-BC2F-40676750537D}" dt="2024-11-22T14:44:08.768" v="303" actId="478"/>
          <ac:spMkLst>
            <pc:docMk/>
            <pc:sldMk cId="3056413096" sldId="398"/>
            <ac:spMk id="8" creationId="{0E9C78F8-D901-01F0-24AE-97404E3615FC}"/>
          </ac:spMkLst>
        </pc:spChg>
        <pc:spChg chg="add mod">
          <ac:chgData name="Gitanjali J" userId="c4fda88de722160b" providerId="LiveId" clId="{27081A1E-51BA-41E0-BC2F-40676750537D}" dt="2024-11-22T14:46:34.370" v="405" actId="14100"/>
          <ac:spMkLst>
            <pc:docMk/>
            <pc:sldMk cId="3056413096" sldId="398"/>
            <ac:spMk id="9" creationId="{41FE9C41-789A-77B6-0D1E-F67056FC7F0F}"/>
          </ac:spMkLst>
        </pc:spChg>
        <pc:picChg chg="add mod">
          <ac:chgData name="Gitanjali J" userId="c4fda88de722160b" providerId="LiveId" clId="{27081A1E-51BA-41E0-BC2F-40676750537D}" dt="2024-11-22T14:42:44.270" v="302" actId="14100"/>
          <ac:picMkLst>
            <pc:docMk/>
            <pc:sldMk cId="3056413096" sldId="398"/>
            <ac:picMk id="7" creationId="{B0FFFBE7-D269-382E-EFEC-0433829A419F}"/>
          </ac:picMkLst>
        </pc:picChg>
        <pc:picChg chg="del">
          <ac:chgData name="Gitanjali J" userId="c4fda88de722160b" providerId="LiveId" clId="{27081A1E-51BA-41E0-BC2F-40676750537D}" dt="2024-11-22T14:42:32.786" v="299" actId="478"/>
          <ac:picMkLst>
            <pc:docMk/>
            <pc:sldMk cId="3056413096" sldId="398"/>
            <ac:picMk id="11" creationId="{6B02AF5E-7084-9CD3-5F1B-FDE77C0655C6}"/>
          </ac:picMkLst>
        </pc:picChg>
      </pc:sldChg>
      <pc:sldChg chg="addSp delSp modSp mod">
        <pc:chgData name="Gitanjali J" userId="c4fda88de722160b" providerId="LiveId" clId="{27081A1E-51BA-41E0-BC2F-40676750537D}" dt="2024-11-22T15:36:05.781" v="1087" actId="478"/>
        <pc:sldMkLst>
          <pc:docMk/>
          <pc:sldMk cId="4280096952" sldId="399"/>
        </pc:sldMkLst>
        <pc:spChg chg="mod">
          <ac:chgData name="Gitanjali J" userId="c4fda88de722160b" providerId="LiveId" clId="{27081A1E-51BA-41E0-BC2F-40676750537D}" dt="2024-11-22T14:07:18.660" v="179" actId="255"/>
          <ac:spMkLst>
            <pc:docMk/>
            <pc:sldMk cId="4280096952" sldId="399"/>
            <ac:spMk id="2" creationId="{0DE0E020-2A80-6DF0-9BEE-3F1D25B83D90}"/>
          </ac:spMkLst>
        </pc:spChg>
        <pc:spChg chg="del">
          <ac:chgData name="Gitanjali J" userId="c4fda88de722160b" providerId="LiveId" clId="{27081A1E-51BA-41E0-BC2F-40676750537D}" dt="2024-11-22T15:36:05.781" v="1087" actId="478"/>
          <ac:spMkLst>
            <pc:docMk/>
            <pc:sldMk cId="4280096952" sldId="399"/>
            <ac:spMk id="3" creationId="{E22D1CD1-223D-F923-B57E-4DDB9D779DCB}"/>
          </ac:spMkLst>
        </pc:spChg>
        <pc:spChg chg="add mod">
          <ac:chgData name="Gitanjali J" userId="c4fda88de722160b" providerId="LiveId" clId="{27081A1E-51BA-41E0-BC2F-40676750537D}" dt="2024-11-22T14:08:56.072" v="193" actId="20577"/>
          <ac:spMkLst>
            <pc:docMk/>
            <pc:sldMk cId="4280096952" sldId="399"/>
            <ac:spMk id="8" creationId="{DF5A54BE-7F5B-5F74-7FB7-9B911C6BEB62}"/>
          </ac:spMkLst>
        </pc:spChg>
        <pc:spChg chg="add mod">
          <ac:chgData name="Gitanjali J" userId="c4fda88de722160b" providerId="LiveId" clId="{27081A1E-51BA-41E0-BC2F-40676750537D}" dt="2024-11-22T14:09:29.399" v="197" actId="20577"/>
          <ac:spMkLst>
            <pc:docMk/>
            <pc:sldMk cId="4280096952" sldId="399"/>
            <ac:spMk id="10" creationId="{554BD666-B797-85CE-56A9-4A8E501359D7}"/>
          </ac:spMkLst>
        </pc:spChg>
        <pc:picChg chg="del">
          <ac:chgData name="Gitanjali J" userId="c4fda88de722160b" providerId="LiveId" clId="{27081A1E-51BA-41E0-BC2F-40676750537D}" dt="2024-11-22T14:07:33.700" v="180" actId="478"/>
          <ac:picMkLst>
            <pc:docMk/>
            <pc:sldMk cId="4280096952" sldId="399"/>
            <ac:picMk id="7" creationId="{AF4E8404-07CB-D67B-B4E1-C1F5809E0A23}"/>
          </ac:picMkLst>
        </pc:picChg>
        <pc:picChg chg="add mod">
          <ac:chgData name="Gitanjali J" userId="c4fda88de722160b" providerId="LiveId" clId="{27081A1E-51BA-41E0-BC2F-40676750537D}" dt="2024-11-22T14:08:23.157" v="187" actId="14100"/>
          <ac:picMkLst>
            <pc:docMk/>
            <pc:sldMk cId="4280096952" sldId="399"/>
            <ac:picMk id="2050" creationId="{D5408DCA-9AF2-9FAE-57B7-E81C13CE62D0}"/>
          </ac:picMkLst>
        </pc:picChg>
        <pc:picChg chg="add mod">
          <ac:chgData name="Gitanjali J" userId="c4fda88de722160b" providerId="LiveId" clId="{27081A1E-51BA-41E0-BC2F-40676750537D}" dt="2024-11-22T14:08:31.512" v="189" actId="1076"/>
          <ac:picMkLst>
            <pc:docMk/>
            <pc:sldMk cId="4280096952" sldId="399"/>
            <ac:picMk id="2051" creationId="{F53DB0A6-B370-789F-F084-3DCE1C06F2FC}"/>
          </ac:picMkLst>
        </pc:picChg>
      </pc:sldChg>
      <pc:sldChg chg="addSp delSp modSp mod">
        <pc:chgData name="Gitanjali J" userId="c4fda88de722160b" providerId="LiveId" clId="{27081A1E-51BA-41E0-BC2F-40676750537D}" dt="2024-11-22T15:36:32.880" v="1092" actId="478"/>
        <pc:sldMkLst>
          <pc:docMk/>
          <pc:sldMk cId="1566297580" sldId="400"/>
        </pc:sldMkLst>
        <pc:spChg chg="mod">
          <ac:chgData name="Gitanjali J" userId="c4fda88de722160b" providerId="LiveId" clId="{27081A1E-51BA-41E0-BC2F-40676750537D}" dt="2024-11-22T14:45:18.873" v="391" actId="255"/>
          <ac:spMkLst>
            <pc:docMk/>
            <pc:sldMk cId="1566297580" sldId="400"/>
            <ac:spMk id="2" creationId="{299F9058-101B-C604-DC17-8EE59BDD5914}"/>
          </ac:spMkLst>
        </pc:spChg>
        <pc:spChg chg="del">
          <ac:chgData name="Gitanjali J" userId="c4fda88de722160b" providerId="LiveId" clId="{27081A1E-51BA-41E0-BC2F-40676750537D}" dt="2024-11-22T15:36:32.880" v="1092" actId="478"/>
          <ac:spMkLst>
            <pc:docMk/>
            <pc:sldMk cId="1566297580" sldId="400"/>
            <ac:spMk id="3" creationId="{F845271C-E765-6F2B-2734-9F9DA339E05E}"/>
          </ac:spMkLst>
        </pc:spChg>
        <pc:spChg chg="add mod">
          <ac:chgData name="Gitanjali J" userId="c4fda88de722160b" providerId="LiveId" clId="{27081A1E-51BA-41E0-BC2F-40676750537D}" dt="2024-11-22T14:46:21.576" v="401" actId="1076"/>
          <ac:spMkLst>
            <pc:docMk/>
            <pc:sldMk cId="1566297580" sldId="400"/>
            <ac:spMk id="8" creationId="{0C2D4923-56EA-227F-0915-85678320C1EA}"/>
          </ac:spMkLst>
        </pc:spChg>
        <pc:spChg chg="del">
          <ac:chgData name="Gitanjali J" userId="c4fda88de722160b" providerId="LiveId" clId="{27081A1E-51BA-41E0-BC2F-40676750537D}" dt="2024-11-22T14:45:07.606" v="387" actId="478"/>
          <ac:spMkLst>
            <pc:docMk/>
            <pc:sldMk cId="1566297580" sldId="400"/>
            <ac:spMk id="9" creationId="{0B1AF526-0358-1396-1E9A-3C134200847C}"/>
          </ac:spMkLst>
        </pc:spChg>
        <pc:picChg chg="add mod">
          <ac:chgData name="Gitanjali J" userId="c4fda88de722160b" providerId="LiveId" clId="{27081A1E-51BA-41E0-BC2F-40676750537D}" dt="2024-11-22T14:45:55.114" v="394" actId="14100"/>
          <ac:picMkLst>
            <pc:docMk/>
            <pc:sldMk cId="1566297580" sldId="400"/>
            <ac:picMk id="7" creationId="{FE2F5907-DF20-599F-82C9-B8149677157E}"/>
          </ac:picMkLst>
        </pc:picChg>
        <pc:picChg chg="del">
          <ac:chgData name="Gitanjali J" userId="c4fda88de722160b" providerId="LiveId" clId="{27081A1E-51BA-41E0-BC2F-40676750537D}" dt="2024-11-22T14:45:09.259" v="388" actId="478"/>
          <ac:picMkLst>
            <pc:docMk/>
            <pc:sldMk cId="1566297580" sldId="400"/>
            <ac:picMk id="11" creationId="{3D5CEB7E-9E1B-30D6-AD26-AB7523A16D29}"/>
          </ac:picMkLst>
        </pc:picChg>
      </pc:sldChg>
      <pc:sldChg chg="delSp modSp mod">
        <pc:chgData name="Gitanjali J" userId="c4fda88de722160b" providerId="LiveId" clId="{27081A1E-51BA-41E0-BC2F-40676750537D}" dt="2024-11-22T15:36:39.093" v="1093" actId="478"/>
        <pc:sldMkLst>
          <pc:docMk/>
          <pc:sldMk cId="2475605693" sldId="401"/>
        </pc:sldMkLst>
        <pc:spChg chg="mod">
          <ac:chgData name="Gitanjali J" userId="c4fda88de722160b" providerId="LiveId" clId="{27081A1E-51BA-41E0-BC2F-40676750537D}" dt="2024-11-22T14:16:23.163" v="218" actId="255"/>
          <ac:spMkLst>
            <pc:docMk/>
            <pc:sldMk cId="2475605693" sldId="401"/>
            <ac:spMk id="2" creationId="{841A9A9F-8DDD-131A-6AB2-56526A0767FC}"/>
          </ac:spMkLst>
        </pc:spChg>
        <pc:spChg chg="del">
          <ac:chgData name="Gitanjali J" userId="c4fda88de722160b" providerId="LiveId" clId="{27081A1E-51BA-41E0-BC2F-40676750537D}" dt="2024-11-22T15:36:39.093" v="1093" actId="478"/>
          <ac:spMkLst>
            <pc:docMk/>
            <pc:sldMk cId="2475605693" sldId="401"/>
            <ac:spMk id="3" creationId="{A1E05A82-C0AB-F6BE-8DDC-422099A6B724}"/>
          </ac:spMkLst>
        </pc:spChg>
        <pc:spChg chg="mod">
          <ac:chgData name="Gitanjali J" userId="c4fda88de722160b" providerId="LiveId" clId="{27081A1E-51BA-41E0-BC2F-40676750537D}" dt="2024-11-22T14:46:49.466" v="406" actId="14100"/>
          <ac:spMkLst>
            <pc:docMk/>
            <pc:sldMk cId="2475605693" sldId="401"/>
            <ac:spMk id="7" creationId="{52B4009B-6561-9FA0-D02F-9FFDAFB0F7A3}"/>
          </ac:spMkLst>
        </pc:spChg>
      </pc:sldChg>
      <pc:sldChg chg="delSp modSp mod">
        <pc:chgData name="Gitanjali J" userId="c4fda88de722160b" providerId="LiveId" clId="{27081A1E-51BA-41E0-BC2F-40676750537D}" dt="2024-11-22T15:36:44.470" v="1094" actId="478"/>
        <pc:sldMkLst>
          <pc:docMk/>
          <pc:sldMk cId="331255535" sldId="402"/>
        </pc:sldMkLst>
        <pc:spChg chg="mod">
          <ac:chgData name="Gitanjali J" userId="c4fda88de722160b" providerId="LiveId" clId="{27081A1E-51BA-41E0-BC2F-40676750537D}" dt="2024-11-22T14:18:45.357" v="224" actId="20577"/>
          <ac:spMkLst>
            <pc:docMk/>
            <pc:sldMk cId="331255535" sldId="402"/>
            <ac:spMk id="2" creationId="{67B795A4-1C9F-7A89-A320-5D2F9C98CE23}"/>
          </ac:spMkLst>
        </pc:spChg>
        <pc:spChg chg="del">
          <ac:chgData name="Gitanjali J" userId="c4fda88de722160b" providerId="LiveId" clId="{27081A1E-51BA-41E0-BC2F-40676750537D}" dt="2024-11-22T15:36:44.470" v="1094" actId="478"/>
          <ac:spMkLst>
            <pc:docMk/>
            <pc:sldMk cId="331255535" sldId="402"/>
            <ac:spMk id="3" creationId="{4AA69DBA-D0CB-CC67-EF24-FECB9E41ED2D}"/>
          </ac:spMkLst>
        </pc:spChg>
        <pc:picChg chg="mod">
          <ac:chgData name="Gitanjali J" userId="c4fda88de722160b" providerId="LiveId" clId="{27081A1E-51BA-41E0-BC2F-40676750537D}" dt="2024-11-22T14:18:32.206" v="220" actId="14100"/>
          <ac:picMkLst>
            <pc:docMk/>
            <pc:sldMk cId="331255535" sldId="402"/>
            <ac:picMk id="13" creationId="{8A23B3D5-CB62-611A-F8F9-6B0414DFD3FF}"/>
          </ac:picMkLst>
        </pc:picChg>
      </pc:sldChg>
      <pc:sldChg chg="addSp delSp modSp mod">
        <pc:chgData name="Gitanjali J" userId="c4fda88de722160b" providerId="LiveId" clId="{27081A1E-51BA-41E0-BC2F-40676750537D}" dt="2024-11-22T15:36:49.599" v="1095" actId="478"/>
        <pc:sldMkLst>
          <pc:docMk/>
          <pc:sldMk cId="1942051916" sldId="403"/>
        </pc:sldMkLst>
        <pc:spChg chg="mod">
          <ac:chgData name="Gitanjali J" userId="c4fda88de722160b" providerId="LiveId" clId="{27081A1E-51BA-41E0-BC2F-40676750537D}" dt="2024-11-22T14:47:08.219" v="410" actId="255"/>
          <ac:spMkLst>
            <pc:docMk/>
            <pc:sldMk cId="1942051916" sldId="403"/>
            <ac:spMk id="2" creationId="{A6F560C1-643E-6DAB-78A1-9E9887BB0AD7}"/>
          </ac:spMkLst>
        </pc:spChg>
        <pc:spChg chg="del">
          <ac:chgData name="Gitanjali J" userId="c4fda88de722160b" providerId="LiveId" clId="{27081A1E-51BA-41E0-BC2F-40676750537D}" dt="2024-11-22T15:36:49.599" v="1095" actId="478"/>
          <ac:spMkLst>
            <pc:docMk/>
            <pc:sldMk cId="1942051916" sldId="403"/>
            <ac:spMk id="3" creationId="{1F9E0D7A-71C0-7045-437B-2747279751A7}"/>
          </ac:spMkLst>
        </pc:spChg>
        <pc:spChg chg="add mod">
          <ac:chgData name="Gitanjali J" userId="c4fda88de722160b" providerId="LiveId" clId="{27081A1E-51BA-41E0-BC2F-40676750537D}" dt="2024-11-22T14:52:48.163" v="548" actId="20577"/>
          <ac:spMkLst>
            <pc:docMk/>
            <pc:sldMk cId="1942051916" sldId="403"/>
            <ac:spMk id="9" creationId="{248DCAC2-9519-33AE-B12E-B82F81913370}"/>
          </ac:spMkLst>
        </pc:spChg>
        <pc:picChg chg="del">
          <ac:chgData name="Gitanjali J" userId="c4fda88de722160b" providerId="LiveId" clId="{27081A1E-51BA-41E0-BC2F-40676750537D}" dt="2024-11-22T14:46:57.390" v="407" actId="478"/>
          <ac:picMkLst>
            <pc:docMk/>
            <pc:sldMk cId="1942051916" sldId="403"/>
            <ac:picMk id="7" creationId="{68479243-349D-D29F-65EA-99E28CC6AF71}"/>
          </ac:picMkLst>
        </pc:picChg>
        <pc:picChg chg="add mod">
          <ac:chgData name="Gitanjali J" userId="c4fda88de722160b" providerId="LiveId" clId="{27081A1E-51BA-41E0-BC2F-40676750537D}" dt="2024-11-22T14:51:40.750" v="422" actId="1076"/>
          <ac:picMkLst>
            <pc:docMk/>
            <pc:sldMk cId="1942051916" sldId="403"/>
            <ac:picMk id="8" creationId="{4CFF281F-C4A9-2D9C-1959-9E12985EAE0E}"/>
          </ac:picMkLst>
        </pc:picChg>
      </pc:sldChg>
      <pc:sldChg chg="addSp delSp modSp mod">
        <pc:chgData name="Gitanjali J" userId="c4fda88de722160b" providerId="LiveId" clId="{27081A1E-51BA-41E0-BC2F-40676750537D}" dt="2024-11-22T15:36:59.977" v="1097" actId="478"/>
        <pc:sldMkLst>
          <pc:docMk/>
          <pc:sldMk cId="1820085634" sldId="404"/>
        </pc:sldMkLst>
        <pc:spChg chg="mod">
          <ac:chgData name="Gitanjali J" userId="c4fda88de722160b" providerId="LiveId" clId="{27081A1E-51BA-41E0-BC2F-40676750537D}" dt="2024-11-22T14:59:28.225" v="618" actId="20577"/>
          <ac:spMkLst>
            <pc:docMk/>
            <pc:sldMk cId="1820085634" sldId="404"/>
            <ac:spMk id="2" creationId="{E7DDC119-FCA5-A5DB-4A90-9FE9A5456E08}"/>
          </ac:spMkLst>
        </pc:spChg>
        <pc:spChg chg="del">
          <ac:chgData name="Gitanjali J" userId="c4fda88de722160b" providerId="LiveId" clId="{27081A1E-51BA-41E0-BC2F-40676750537D}" dt="2024-11-22T15:36:59.977" v="1097" actId="478"/>
          <ac:spMkLst>
            <pc:docMk/>
            <pc:sldMk cId="1820085634" sldId="404"/>
            <ac:spMk id="3" creationId="{520365F4-FB75-1E12-4E9B-285181A95638}"/>
          </ac:spMkLst>
        </pc:spChg>
        <pc:spChg chg="add">
          <ac:chgData name="Gitanjali J" userId="c4fda88de722160b" providerId="LiveId" clId="{27081A1E-51BA-41E0-BC2F-40676750537D}" dt="2024-11-22T15:00:04.994" v="620"/>
          <ac:spMkLst>
            <pc:docMk/>
            <pc:sldMk cId="1820085634" sldId="404"/>
            <ac:spMk id="6" creationId="{3145D32B-4DC3-153B-3CD3-AB3E2C97F55D}"/>
          </ac:spMkLst>
        </pc:spChg>
        <pc:spChg chg="mod">
          <ac:chgData name="Gitanjali J" userId="c4fda88de722160b" providerId="LiveId" clId="{27081A1E-51BA-41E0-BC2F-40676750537D}" dt="2024-11-22T15:01:44.261" v="646" actId="12"/>
          <ac:spMkLst>
            <pc:docMk/>
            <pc:sldMk cId="1820085634" sldId="404"/>
            <ac:spMk id="7" creationId="{F69E37AE-9578-51BB-172E-5FFA66D3E52B}"/>
          </ac:spMkLst>
        </pc:spChg>
      </pc:sldChg>
      <pc:sldChg chg="addSp delSp modSp mod">
        <pc:chgData name="Gitanjali J" userId="c4fda88de722160b" providerId="LiveId" clId="{27081A1E-51BA-41E0-BC2F-40676750537D}" dt="2024-11-22T15:37:05.183" v="1098" actId="478"/>
        <pc:sldMkLst>
          <pc:docMk/>
          <pc:sldMk cId="1967580312" sldId="405"/>
        </pc:sldMkLst>
        <pc:spChg chg="mod">
          <ac:chgData name="Gitanjali J" userId="c4fda88de722160b" providerId="LiveId" clId="{27081A1E-51BA-41E0-BC2F-40676750537D}" dt="2024-11-22T14:47:20.786" v="413" actId="255"/>
          <ac:spMkLst>
            <pc:docMk/>
            <pc:sldMk cId="1967580312" sldId="405"/>
            <ac:spMk id="2" creationId="{D7BF8668-76E3-BB71-7AF6-FD38EBCF23F4}"/>
          </ac:spMkLst>
        </pc:spChg>
        <pc:spChg chg="del">
          <ac:chgData name="Gitanjali J" userId="c4fda88de722160b" providerId="LiveId" clId="{27081A1E-51BA-41E0-BC2F-40676750537D}" dt="2024-11-22T15:37:05.183" v="1098" actId="478"/>
          <ac:spMkLst>
            <pc:docMk/>
            <pc:sldMk cId="1967580312" sldId="405"/>
            <ac:spMk id="3" creationId="{4002E163-74E0-5D6F-169F-AB25551B23DD}"/>
          </ac:spMkLst>
        </pc:spChg>
        <pc:picChg chg="del">
          <ac:chgData name="Gitanjali J" userId="c4fda88de722160b" providerId="LiveId" clId="{27081A1E-51BA-41E0-BC2F-40676750537D}" dt="2024-11-22T15:33:52.384" v="1066" actId="478"/>
          <ac:picMkLst>
            <pc:docMk/>
            <pc:sldMk cId="1967580312" sldId="405"/>
            <ac:picMk id="6" creationId="{00000000-0000-0000-0000-000000000000}"/>
          </ac:picMkLst>
        </pc:picChg>
        <pc:picChg chg="add mod">
          <ac:chgData name="Gitanjali J" userId="c4fda88de722160b" providerId="LiveId" clId="{27081A1E-51BA-41E0-BC2F-40676750537D}" dt="2024-11-22T15:34:05.917" v="1071" actId="1076"/>
          <ac:picMkLst>
            <pc:docMk/>
            <pc:sldMk cId="1967580312" sldId="405"/>
            <ac:picMk id="8" creationId="{4ECDD782-0BFA-48CC-B502-28F275B83667}"/>
          </ac:picMkLst>
        </pc:picChg>
      </pc:sldChg>
      <pc:sldChg chg="addSp delSp modSp mod">
        <pc:chgData name="Gitanjali J" userId="c4fda88de722160b" providerId="LiveId" clId="{27081A1E-51BA-41E0-BC2F-40676750537D}" dt="2024-11-22T15:37:09.527" v="1099" actId="478"/>
        <pc:sldMkLst>
          <pc:docMk/>
          <pc:sldMk cId="1083810317" sldId="406"/>
        </pc:sldMkLst>
        <pc:spChg chg="mod">
          <ac:chgData name="Gitanjali J" userId="c4fda88de722160b" providerId="LiveId" clId="{27081A1E-51BA-41E0-BC2F-40676750537D}" dt="2024-11-22T14:47:30.116" v="416" actId="255"/>
          <ac:spMkLst>
            <pc:docMk/>
            <pc:sldMk cId="1083810317" sldId="406"/>
            <ac:spMk id="2" creationId="{787FF316-E7B1-A935-84F2-9AC984363061}"/>
          </ac:spMkLst>
        </pc:spChg>
        <pc:spChg chg="del">
          <ac:chgData name="Gitanjali J" userId="c4fda88de722160b" providerId="LiveId" clId="{27081A1E-51BA-41E0-BC2F-40676750537D}" dt="2024-11-22T15:37:09.527" v="1099" actId="478"/>
          <ac:spMkLst>
            <pc:docMk/>
            <pc:sldMk cId="1083810317" sldId="406"/>
            <ac:spMk id="3" creationId="{0AA1BB24-8C9F-6F50-590A-2CBC9A4EB90E}"/>
          </ac:spMkLst>
        </pc:spChg>
        <pc:spChg chg="add mod">
          <ac:chgData name="Gitanjali J" userId="c4fda88de722160b" providerId="LiveId" clId="{27081A1E-51BA-41E0-BC2F-40676750537D}" dt="2024-11-22T15:04:14.926" v="695" actId="20577"/>
          <ac:spMkLst>
            <pc:docMk/>
            <pc:sldMk cId="1083810317" sldId="406"/>
            <ac:spMk id="8" creationId="{FD0BE0D8-FCA2-7C09-8C91-DE5E8F7529B6}"/>
          </ac:spMkLst>
        </pc:spChg>
        <pc:picChg chg="add mod">
          <ac:chgData name="Gitanjali J" userId="c4fda88de722160b" providerId="LiveId" clId="{27081A1E-51BA-41E0-BC2F-40676750537D}" dt="2024-11-22T15:03:04.286" v="653" actId="14100"/>
          <ac:picMkLst>
            <pc:docMk/>
            <pc:sldMk cId="1083810317" sldId="406"/>
            <ac:picMk id="6" creationId="{6A31B463-7D46-D8AE-F247-9FC61192B344}"/>
          </ac:picMkLst>
        </pc:picChg>
        <pc:picChg chg="del">
          <ac:chgData name="Gitanjali J" userId="c4fda88de722160b" providerId="LiveId" clId="{27081A1E-51BA-41E0-BC2F-40676750537D}" dt="2024-11-22T14:47:36.353" v="417" actId="478"/>
          <ac:picMkLst>
            <pc:docMk/>
            <pc:sldMk cId="1083810317" sldId="406"/>
            <ac:picMk id="7" creationId="{C004CFBA-2F1C-A7A9-5F0A-A632BF329DE5}"/>
          </ac:picMkLst>
        </pc:picChg>
        <pc:picChg chg="del">
          <ac:chgData name="Gitanjali J" userId="c4fda88de722160b" providerId="LiveId" clId="{27081A1E-51BA-41E0-BC2F-40676750537D}" dt="2024-11-22T14:47:37.354" v="418" actId="478"/>
          <ac:picMkLst>
            <pc:docMk/>
            <pc:sldMk cId="1083810317" sldId="406"/>
            <ac:picMk id="11" creationId="{9507B3D4-712C-7CC7-317B-FDF752E05EF2}"/>
          </ac:picMkLst>
        </pc:picChg>
      </pc:sldChg>
      <pc:sldChg chg="delSp modSp mod">
        <pc:chgData name="Gitanjali J" userId="c4fda88de722160b" providerId="LiveId" clId="{27081A1E-51BA-41E0-BC2F-40676750537D}" dt="2024-11-22T15:38:11.355" v="1110" actId="478"/>
        <pc:sldMkLst>
          <pc:docMk/>
          <pc:sldMk cId="1748463498" sldId="407"/>
        </pc:sldMkLst>
        <pc:spChg chg="del">
          <ac:chgData name="Gitanjali J" userId="c4fda88de722160b" providerId="LiveId" clId="{27081A1E-51BA-41E0-BC2F-40676750537D}" dt="2024-11-22T15:08:43.978" v="777" actId="478"/>
          <ac:spMkLst>
            <pc:docMk/>
            <pc:sldMk cId="1748463498" sldId="407"/>
            <ac:spMk id="2" creationId="{1735DF63-BF16-7AC2-F6F3-88C6FB1A53EF}"/>
          </ac:spMkLst>
        </pc:spChg>
        <pc:spChg chg="mod">
          <ac:chgData name="Gitanjali J" userId="c4fda88de722160b" providerId="LiveId" clId="{27081A1E-51BA-41E0-BC2F-40676750537D}" dt="2024-11-22T15:09:16.272" v="803" actId="1076"/>
          <ac:spMkLst>
            <pc:docMk/>
            <pc:sldMk cId="1748463498" sldId="407"/>
            <ac:spMk id="3" creationId="{DAA3EA9C-0CE7-5E01-720C-300206575D52}"/>
          </ac:spMkLst>
        </pc:spChg>
        <pc:spChg chg="del">
          <ac:chgData name="Gitanjali J" userId="c4fda88de722160b" providerId="LiveId" clId="{27081A1E-51BA-41E0-BC2F-40676750537D}" dt="2024-11-22T15:38:11.355" v="1110" actId="478"/>
          <ac:spMkLst>
            <pc:docMk/>
            <pc:sldMk cId="1748463498" sldId="407"/>
            <ac:spMk id="4" creationId="{D7A70E7F-71D8-5534-343C-CED53D2B4493}"/>
          </ac:spMkLst>
        </pc:spChg>
      </pc:sldChg>
      <pc:sldChg chg="addSp delSp modSp new mod">
        <pc:chgData name="Gitanjali J" userId="c4fda88de722160b" providerId="LiveId" clId="{27081A1E-51BA-41E0-BC2F-40676750537D}" dt="2024-11-22T15:35:00.779" v="1076" actId="478"/>
        <pc:sldMkLst>
          <pc:docMk/>
          <pc:sldMk cId="2559132174" sldId="408"/>
        </pc:sldMkLst>
        <pc:spChg chg="del">
          <ac:chgData name="Gitanjali J" userId="c4fda88de722160b" providerId="LiveId" clId="{27081A1E-51BA-41E0-BC2F-40676750537D}" dt="2024-11-22T15:35:00.779" v="1076" actId="478"/>
          <ac:spMkLst>
            <pc:docMk/>
            <pc:sldMk cId="2559132174" sldId="408"/>
            <ac:spMk id="2" creationId="{98F4A11D-7900-7686-42DC-92C97AA6DFAE}"/>
          </ac:spMkLst>
        </pc:spChg>
        <pc:spChg chg="add del">
          <ac:chgData name="Gitanjali J" userId="c4fda88de722160b" providerId="LiveId" clId="{27081A1E-51BA-41E0-BC2F-40676750537D}" dt="2024-11-22T13:50:23.779" v="19" actId="478"/>
          <ac:spMkLst>
            <pc:docMk/>
            <pc:sldMk cId="2559132174" sldId="408"/>
            <ac:spMk id="6" creationId="{210C696B-2365-1767-FF7C-56A8FFD07E82}"/>
          </ac:spMkLst>
        </pc:spChg>
        <pc:spChg chg="add mod">
          <ac:chgData name="Gitanjali J" userId="c4fda88de722160b" providerId="LiveId" clId="{27081A1E-51BA-41E0-BC2F-40676750537D}" dt="2024-11-22T13:50:51.042" v="79" actId="20577"/>
          <ac:spMkLst>
            <pc:docMk/>
            <pc:sldMk cId="2559132174" sldId="408"/>
            <ac:spMk id="7" creationId="{F7BA2ACE-A8F5-AC86-91EB-A7FA536541F3}"/>
          </ac:spMkLst>
        </pc:spChg>
        <pc:graphicFrameChg chg="add mod modGraphic">
          <ac:chgData name="Gitanjali J" userId="c4fda88de722160b" providerId="LiveId" clId="{27081A1E-51BA-41E0-BC2F-40676750537D}" dt="2024-11-22T13:53:18.595" v="99" actId="14100"/>
          <ac:graphicFrameMkLst>
            <pc:docMk/>
            <pc:sldMk cId="2559132174" sldId="408"/>
            <ac:graphicFrameMk id="8" creationId="{E468E9E2-AAD0-D583-F1CF-D7816927ACC9}"/>
          </ac:graphicFrameMkLst>
        </pc:graphicFrameChg>
      </pc:sldChg>
      <pc:sldChg chg="addSp delSp modSp new mod ord">
        <pc:chgData name="Gitanjali J" userId="c4fda88de722160b" providerId="LiveId" clId="{27081A1E-51BA-41E0-BC2F-40676750537D}" dt="2024-11-22T15:36:12.904" v="1088" actId="478"/>
        <pc:sldMkLst>
          <pc:docMk/>
          <pc:sldMk cId="3222125016" sldId="409"/>
        </pc:sldMkLst>
        <pc:spChg chg="mod">
          <ac:chgData name="Gitanjali J" userId="c4fda88de722160b" providerId="LiveId" clId="{27081A1E-51BA-41E0-BC2F-40676750537D}" dt="2024-11-22T14:14:47.982" v="208" actId="207"/>
          <ac:spMkLst>
            <pc:docMk/>
            <pc:sldMk cId="3222125016" sldId="409"/>
            <ac:spMk id="2" creationId="{5E22BA25-93C8-8322-939A-F220030446ED}"/>
          </ac:spMkLst>
        </pc:spChg>
        <pc:spChg chg="del">
          <ac:chgData name="Gitanjali J" userId="c4fda88de722160b" providerId="LiveId" clId="{27081A1E-51BA-41E0-BC2F-40676750537D}" dt="2024-11-22T15:36:12.904" v="1088" actId="478"/>
          <ac:spMkLst>
            <pc:docMk/>
            <pc:sldMk cId="3222125016" sldId="409"/>
            <ac:spMk id="3" creationId="{0EEC876D-2C2A-6A85-3831-92AC2D6FD0AF}"/>
          </ac:spMkLst>
        </pc:spChg>
        <pc:spChg chg="add mod">
          <ac:chgData name="Gitanjali J" userId="c4fda88de722160b" providerId="LiveId" clId="{27081A1E-51BA-41E0-BC2F-40676750537D}" dt="2024-11-22T14:30:38.089" v="298" actId="1076"/>
          <ac:spMkLst>
            <pc:docMk/>
            <pc:sldMk cId="3222125016" sldId="409"/>
            <ac:spMk id="12" creationId="{1969E6BF-5D6B-6E2E-02B4-04AB51D1D6E5}"/>
          </ac:spMkLst>
        </pc:spChg>
        <pc:picChg chg="add del">
          <ac:chgData name="Gitanjali J" userId="c4fda88de722160b" providerId="LiveId" clId="{27081A1E-51BA-41E0-BC2F-40676750537D}" dt="2024-11-22T14:27:21.272" v="232" actId="478"/>
          <ac:picMkLst>
            <pc:docMk/>
            <pc:sldMk cId="3222125016" sldId="409"/>
            <ac:picMk id="7" creationId="{CD722AF8-33C5-F056-5454-8F3096010151}"/>
          </ac:picMkLst>
        </pc:picChg>
        <pc:picChg chg="add mod">
          <ac:chgData name="Gitanjali J" userId="c4fda88de722160b" providerId="LiveId" clId="{27081A1E-51BA-41E0-BC2F-40676750537D}" dt="2024-11-22T14:29:25.690" v="242" actId="1076"/>
          <ac:picMkLst>
            <pc:docMk/>
            <pc:sldMk cId="3222125016" sldId="409"/>
            <ac:picMk id="9" creationId="{BF2B1920-5F56-D301-2047-9AFA143C82D9}"/>
          </ac:picMkLst>
        </pc:picChg>
        <pc:picChg chg="add mod">
          <ac:chgData name="Gitanjali J" userId="c4fda88de722160b" providerId="LiveId" clId="{27081A1E-51BA-41E0-BC2F-40676750537D}" dt="2024-11-22T14:29:22.811" v="241" actId="1076"/>
          <ac:picMkLst>
            <pc:docMk/>
            <pc:sldMk cId="3222125016" sldId="409"/>
            <ac:picMk id="11" creationId="{A4F1E53C-3309-A262-AFB8-380D56B8AEB3}"/>
          </ac:picMkLst>
        </pc:picChg>
      </pc:sldChg>
      <pc:sldChg chg="addSp delSp modSp new mod">
        <pc:chgData name="Gitanjali J" userId="c4fda88de722160b" providerId="LiveId" clId="{27081A1E-51BA-41E0-BC2F-40676750537D}" dt="2024-11-22T15:36:54.043" v="1096" actId="478"/>
        <pc:sldMkLst>
          <pc:docMk/>
          <pc:sldMk cId="3862952675" sldId="410"/>
        </pc:sldMkLst>
        <pc:spChg chg="mod">
          <ac:chgData name="Gitanjali J" userId="c4fda88de722160b" providerId="LiveId" clId="{27081A1E-51BA-41E0-BC2F-40676750537D}" dt="2024-11-22T14:53:32.791" v="558" actId="255"/>
          <ac:spMkLst>
            <pc:docMk/>
            <pc:sldMk cId="3862952675" sldId="410"/>
            <ac:spMk id="2" creationId="{892C40DC-E658-6EA5-A899-8236DB82B9C0}"/>
          </ac:spMkLst>
        </pc:spChg>
        <pc:spChg chg="del">
          <ac:chgData name="Gitanjali J" userId="c4fda88de722160b" providerId="LiveId" clId="{27081A1E-51BA-41E0-BC2F-40676750537D}" dt="2024-11-22T15:36:54.043" v="1096" actId="478"/>
          <ac:spMkLst>
            <pc:docMk/>
            <pc:sldMk cId="3862952675" sldId="410"/>
            <ac:spMk id="3" creationId="{89CBEAB8-8D0E-0EDA-B1D7-DB7387C1B048}"/>
          </ac:spMkLst>
        </pc:spChg>
        <pc:spChg chg="add mod">
          <ac:chgData name="Gitanjali J" userId="c4fda88de722160b" providerId="LiveId" clId="{27081A1E-51BA-41E0-BC2F-40676750537D}" dt="2024-11-22T14:54:31.022" v="590" actId="1076"/>
          <ac:spMkLst>
            <pc:docMk/>
            <pc:sldMk cId="3862952675" sldId="410"/>
            <ac:spMk id="8" creationId="{D94CC498-2BCA-1F0E-6A5B-FDC3BFF680F9}"/>
          </ac:spMkLst>
        </pc:spChg>
        <pc:picChg chg="add mod">
          <ac:chgData name="Gitanjali J" userId="c4fda88de722160b" providerId="LiveId" clId="{27081A1E-51BA-41E0-BC2F-40676750537D}" dt="2024-11-22T14:54:03.847" v="562" actId="1076"/>
          <ac:picMkLst>
            <pc:docMk/>
            <pc:sldMk cId="3862952675" sldId="410"/>
            <ac:picMk id="7" creationId="{2F685CCA-807B-7E7A-E12E-2106E37F6FF5}"/>
          </ac:picMkLst>
        </pc:picChg>
      </pc:sldChg>
      <pc:sldChg chg="addSp delSp modSp new mod">
        <pc:chgData name="Gitanjali J" userId="c4fda88de722160b" providerId="LiveId" clId="{27081A1E-51BA-41E0-BC2F-40676750537D}" dt="2024-11-22T15:37:15.114" v="1100" actId="478"/>
        <pc:sldMkLst>
          <pc:docMk/>
          <pc:sldMk cId="1277875636" sldId="411"/>
        </pc:sldMkLst>
        <pc:spChg chg="mod">
          <ac:chgData name="Gitanjali J" userId="c4fda88de722160b" providerId="LiveId" clId="{27081A1E-51BA-41E0-BC2F-40676750537D}" dt="2024-11-22T15:04:37.258" v="705" actId="255"/>
          <ac:spMkLst>
            <pc:docMk/>
            <pc:sldMk cId="1277875636" sldId="411"/>
            <ac:spMk id="2" creationId="{44A43F54-EB9C-1ABA-0743-1A2274694E4D}"/>
          </ac:spMkLst>
        </pc:spChg>
        <pc:spChg chg="del">
          <ac:chgData name="Gitanjali J" userId="c4fda88de722160b" providerId="LiveId" clId="{27081A1E-51BA-41E0-BC2F-40676750537D}" dt="2024-11-22T15:37:15.114" v="1100" actId="478"/>
          <ac:spMkLst>
            <pc:docMk/>
            <pc:sldMk cId="1277875636" sldId="411"/>
            <ac:spMk id="3" creationId="{7C68C426-76F8-3D2F-919C-AA0F4E8D2B72}"/>
          </ac:spMkLst>
        </pc:spChg>
        <pc:spChg chg="add mod">
          <ac:chgData name="Gitanjali J" userId="c4fda88de722160b" providerId="LiveId" clId="{27081A1E-51BA-41E0-BC2F-40676750537D}" dt="2024-11-22T15:05:33.216" v="752" actId="20577"/>
          <ac:spMkLst>
            <pc:docMk/>
            <pc:sldMk cId="1277875636" sldId="411"/>
            <ac:spMk id="7" creationId="{FAE0D5C6-A59A-C3C4-10AA-E699BC0432A8}"/>
          </ac:spMkLst>
        </pc:spChg>
        <pc:picChg chg="add mod">
          <ac:chgData name="Gitanjali J" userId="c4fda88de722160b" providerId="LiveId" clId="{27081A1E-51BA-41E0-BC2F-40676750537D}" dt="2024-11-22T15:05:03.257" v="709" actId="1076"/>
          <ac:picMkLst>
            <pc:docMk/>
            <pc:sldMk cId="1277875636" sldId="411"/>
            <ac:picMk id="6" creationId="{1D4FB9E9-00FD-CE77-ED65-49E472BEEC28}"/>
          </ac:picMkLst>
        </pc:picChg>
      </pc:sldChg>
      <pc:sldChg chg="delSp modSp new mod">
        <pc:chgData name="Gitanjali J" userId="c4fda88de722160b" providerId="LiveId" clId="{27081A1E-51BA-41E0-BC2F-40676750537D}" dt="2024-11-22T15:37:59.400" v="1108" actId="478"/>
        <pc:sldMkLst>
          <pc:docMk/>
          <pc:sldMk cId="4122315589" sldId="412"/>
        </pc:sldMkLst>
        <pc:spChg chg="mod">
          <ac:chgData name="Gitanjali J" userId="c4fda88de722160b" providerId="LiveId" clId="{27081A1E-51BA-41E0-BC2F-40676750537D}" dt="2024-11-22T15:09:57.454" v="817" actId="255"/>
          <ac:spMkLst>
            <pc:docMk/>
            <pc:sldMk cId="4122315589" sldId="412"/>
            <ac:spMk id="2" creationId="{35011E2B-5FD4-D68E-A26C-7D8CDFA65C51}"/>
          </ac:spMkLst>
        </pc:spChg>
        <pc:spChg chg="mod">
          <ac:chgData name="Gitanjali J" userId="c4fda88de722160b" providerId="LiveId" clId="{27081A1E-51BA-41E0-BC2F-40676750537D}" dt="2024-11-22T15:11:40.533" v="829" actId="255"/>
          <ac:spMkLst>
            <pc:docMk/>
            <pc:sldMk cId="4122315589" sldId="412"/>
            <ac:spMk id="3" creationId="{0A2A40D9-2DFF-37BC-97B7-9BC1A3F00BBD}"/>
          </ac:spMkLst>
        </pc:spChg>
        <pc:spChg chg="del">
          <ac:chgData name="Gitanjali J" userId="c4fda88de722160b" providerId="LiveId" clId="{27081A1E-51BA-41E0-BC2F-40676750537D}" dt="2024-11-22T15:37:59.400" v="1108" actId="478"/>
          <ac:spMkLst>
            <pc:docMk/>
            <pc:sldMk cId="4122315589" sldId="412"/>
            <ac:spMk id="4" creationId="{7887A43F-0D91-3FF7-C491-F87A633B975D}"/>
          </ac:spMkLst>
        </pc:spChg>
      </pc:sldChg>
      <pc:sldChg chg="addSp delSp modSp new mod">
        <pc:chgData name="Gitanjali J" userId="c4fda88de722160b" providerId="LiveId" clId="{27081A1E-51BA-41E0-BC2F-40676750537D}" dt="2024-11-22T15:18:05.908" v="872" actId="21"/>
        <pc:sldMkLst>
          <pc:docMk/>
          <pc:sldMk cId="1382730352" sldId="413"/>
        </pc:sldMkLst>
        <pc:spChg chg="mod">
          <ac:chgData name="Gitanjali J" userId="c4fda88de722160b" providerId="LiveId" clId="{27081A1E-51BA-41E0-BC2F-40676750537D}" dt="2024-11-22T15:12:45.147" v="846" actId="255"/>
          <ac:spMkLst>
            <pc:docMk/>
            <pc:sldMk cId="1382730352" sldId="413"/>
            <ac:spMk id="2" creationId="{B583F6E7-94F9-2635-A037-55E13137934C}"/>
          </ac:spMkLst>
        </pc:spChg>
        <pc:spChg chg="del">
          <ac:chgData name="Gitanjali J" userId="c4fda88de722160b" providerId="LiveId" clId="{27081A1E-51BA-41E0-BC2F-40676750537D}" dt="2024-11-22T15:12:54.505" v="847" actId="478"/>
          <ac:spMkLst>
            <pc:docMk/>
            <pc:sldMk cId="1382730352" sldId="413"/>
            <ac:spMk id="3" creationId="{5C3334BB-2DE1-6123-F01A-BED53B294D12}"/>
          </ac:spMkLst>
        </pc:spChg>
        <pc:spChg chg="add mod">
          <ac:chgData name="Gitanjali J" userId="c4fda88de722160b" providerId="LiveId" clId="{27081A1E-51BA-41E0-BC2F-40676750537D}" dt="2024-11-22T15:18:05.908" v="872" actId="21"/>
          <ac:spMkLst>
            <pc:docMk/>
            <pc:sldMk cId="1382730352" sldId="413"/>
            <ac:spMk id="6" creationId="{703BA3BA-75A9-74C3-F9B3-B8AA2FADA40A}"/>
          </ac:spMkLst>
        </pc:spChg>
      </pc:sldChg>
      <pc:sldChg chg="delSp modSp new mod">
        <pc:chgData name="Gitanjali J" userId="c4fda88de722160b" providerId="LiveId" clId="{27081A1E-51BA-41E0-BC2F-40676750537D}" dt="2024-11-22T15:37:22.037" v="1101" actId="478"/>
        <pc:sldMkLst>
          <pc:docMk/>
          <pc:sldMk cId="1106849417" sldId="414"/>
        </pc:sldMkLst>
        <pc:spChg chg="mod">
          <ac:chgData name="Gitanjali J" userId="c4fda88de722160b" providerId="LiveId" clId="{27081A1E-51BA-41E0-BC2F-40676750537D}" dt="2024-11-22T15:26:58.693" v="1065" actId="255"/>
          <ac:spMkLst>
            <pc:docMk/>
            <pc:sldMk cId="1106849417" sldId="414"/>
            <ac:spMk id="2" creationId="{1705DF6E-DFE6-76F7-5E4F-0EE233A08454}"/>
          </ac:spMkLst>
        </pc:spChg>
        <pc:spChg chg="mod">
          <ac:chgData name="Gitanjali J" userId="c4fda88de722160b" providerId="LiveId" clId="{27081A1E-51BA-41E0-BC2F-40676750537D}" dt="2024-11-22T15:19:10.848" v="887" actId="21"/>
          <ac:spMkLst>
            <pc:docMk/>
            <pc:sldMk cId="1106849417" sldId="414"/>
            <ac:spMk id="3" creationId="{26C33368-EDE5-9499-A3CB-E35778B63735}"/>
          </ac:spMkLst>
        </pc:spChg>
        <pc:spChg chg="del">
          <ac:chgData name="Gitanjali J" userId="c4fda88de722160b" providerId="LiveId" clId="{27081A1E-51BA-41E0-BC2F-40676750537D}" dt="2024-11-22T15:37:22.037" v="1101" actId="478"/>
          <ac:spMkLst>
            <pc:docMk/>
            <pc:sldMk cId="1106849417" sldId="414"/>
            <ac:spMk id="4" creationId="{DAFA7680-30DF-8D8C-D49D-B8A5D10D52AF}"/>
          </ac:spMkLst>
        </pc:spChg>
      </pc:sldChg>
      <pc:sldChg chg="delSp modSp new mod">
        <pc:chgData name="Gitanjali J" userId="c4fda88de722160b" providerId="LiveId" clId="{27081A1E-51BA-41E0-BC2F-40676750537D}" dt="2024-11-22T15:37:26.082" v="1102" actId="478"/>
        <pc:sldMkLst>
          <pc:docMk/>
          <pc:sldMk cId="2763224876" sldId="415"/>
        </pc:sldMkLst>
        <pc:spChg chg="mod">
          <ac:chgData name="Gitanjali J" userId="c4fda88de722160b" providerId="LiveId" clId="{27081A1E-51BA-41E0-BC2F-40676750537D}" dt="2024-11-22T15:26:50.455" v="1063" actId="255"/>
          <ac:spMkLst>
            <pc:docMk/>
            <pc:sldMk cId="2763224876" sldId="415"/>
            <ac:spMk id="2" creationId="{52D6756D-1508-EDCB-5B7B-DE1827EDCC97}"/>
          </ac:spMkLst>
        </pc:spChg>
        <pc:spChg chg="mod">
          <ac:chgData name="Gitanjali J" userId="c4fda88de722160b" providerId="LiveId" clId="{27081A1E-51BA-41E0-BC2F-40676750537D}" dt="2024-11-22T15:19:55.959" v="902" actId="14100"/>
          <ac:spMkLst>
            <pc:docMk/>
            <pc:sldMk cId="2763224876" sldId="415"/>
            <ac:spMk id="3" creationId="{E1479C7D-C412-0C30-4168-36400BCF4EBB}"/>
          </ac:spMkLst>
        </pc:spChg>
        <pc:spChg chg="del">
          <ac:chgData name="Gitanjali J" userId="c4fda88de722160b" providerId="LiveId" clId="{27081A1E-51BA-41E0-BC2F-40676750537D}" dt="2024-11-22T15:37:26.082" v="1102" actId="478"/>
          <ac:spMkLst>
            <pc:docMk/>
            <pc:sldMk cId="2763224876" sldId="415"/>
            <ac:spMk id="4" creationId="{AF80DAC1-A8C6-3B23-3B02-88F810B990F5}"/>
          </ac:spMkLst>
        </pc:spChg>
      </pc:sldChg>
      <pc:sldChg chg="delSp modSp new mod">
        <pc:chgData name="Gitanjali J" userId="c4fda88de722160b" providerId="LiveId" clId="{27081A1E-51BA-41E0-BC2F-40676750537D}" dt="2024-11-22T15:37:31.345" v="1103" actId="478"/>
        <pc:sldMkLst>
          <pc:docMk/>
          <pc:sldMk cId="2690929872" sldId="416"/>
        </pc:sldMkLst>
        <pc:spChg chg="mod">
          <ac:chgData name="Gitanjali J" userId="c4fda88de722160b" providerId="LiveId" clId="{27081A1E-51BA-41E0-BC2F-40676750537D}" dt="2024-11-22T15:26:41.311" v="1061" actId="255"/>
          <ac:spMkLst>
            <pc:docMk/>
            <pc:sldMk cId="2690929872" sldId="416"/>
            <ac:spMk id="2" creationId="{63EFFAE6-C2E8-DD81-905F-6C6AA787B8D4}"/>
          </ac:spMkLst>
        </pc:spChg>
        <pc:spChg chg="mod">
          <ac:chgData name="Gitanjali J" userId="c4fda88de722160b" providerId="LiveId" clId="{27081A1E-51BA-41E0-BC2F-40676750537D}" dt="2024-11-22T15:21:23.039" v="931" actId="21"/>
          <ac:spMkLst>
            <pc:docMk/>
            <pc:sldMk cId="2690929872" sldId="416"/>
            <ac:spMk id="3" creationId="{2D7A46F4-44A1-F72C-967E-3280FFF14CAD}"/>
          </ac:spMkLst>
        </pc:spChg>
        <pc:spChg chg="del">
          <ac:chgData name="Gitanjali J" userId="c4fda88de722160b" providerId="LiveId" clId="{27081A1E-51BA-41E0-BC2F-40676750537D}" dt="2024-11-22T15:37:31.345" v="1103" actId="478"/>
          <ac:spMkLst>
            <pc:docMk/>
            <pc:sldMk cId="2690929872" sldId="416"/>
            <ac:spMk id="4" creationId="{26BF14A9-46A5-57B2-B294-D79A8EB36AB0}"/>
          </ac:spMkLst>
        </pc:spChg>
      </pc:sldChg>
      <pc:sldChg chg="delSp modSp new mod">
        <pc:chgData name="Gitanjali J" userId="c4fda88de722160b" providerId="LiveId" clId="{27081A1E-51BA-41E0-BC2F-40676750537D}" dt="2024-11-22T15:37:36.438" v="1104" actId="478"/>
        <pc:sldMkLst>
          <pc:docMk/>
          <pc:sldMk cId="3996219057" sldId="417"/>
        </pc:sldMkLst>
        <pc:spChg chg="mod">
          <ac:chgData name="Gitanjali J" userId="c4fda88de722160b" providerId="LiveId" clId="{27081A1E-51BA-41E0-BC2F-40676750537D}" dt="2024-11-22T15:26:28.762" v="1059" actId="255"/>
          <ac:spMkLst>
            <pc:docMk/>
            <pc:sldMk cId="3996219057" sldId="417"/>
            <ac:spMk id="2" creationId="{CBA225FF-B7B7-9765-4306-0249AB3447A6}"/>
          </ac:spMkLst>
        </pc:spChg>
        <pc:spChg chg="mod">
          <ac:chgData name="Gitanjali J" userId="c4fda88de722160b" providerId="LiveId" clId="{27081A1E-51BA-41E0-BC2F-40676750537D}" dt="2024-11-22T15:22:21.578" v="950" actId="255"/>
          <ac:spMkLst>
            <pc:docMk/>
            <pc:sldMk cId="3996219057" sldId="417"/>
            <ac:spMk id="3" creationId="{C386CEEB-E3FA-FC80-48C9-984E10D4F26E}"/>
          </ac:spMkLst>
        </pc:spChg>
        <pc:spChg chg="del">
          <ac:chgData name="Gitanjali J" userId="c4fda88de722160b" providerId="LiveId" clId="{27081A1E-51BA-41E0-BC2F-40676750537D}" dt="2024-11-22T15:37:36.438" v="1104" actId="478"/>
          <ac:spMkLst>
            <pc:docMk/>
            <pc:sldMk cId="3996219057" sldId="417"/>
            <ac:spMk id="4" creationId="{C835B326-95EF-BFAC-34F0-BA920BCA4F6B}"/>
          </ac:spMkLst>
        </pc:spChg>
      </pc:sldChg>
      <pc:sldChg chg="delSp modSp new mod">
        <pc:chgData name="Gitanjali J" userId="c4fda88de722160b" providerId="LiveId" clId="{27081A1E-51BA-41E0-BC2F-40676750537D}" dt="2024-11-22T15:37:41.626" v="1105" actId="478"/>
        <pc:sldMkLst>
          <pc:docMk/>
          <pc:sldMk cId="1098374205" sldId="418"/>
        </pc:sldMkLst>
        <pc:spChg chg="mod">
          <ac:chgData name="Gitanjali J" userId="c4fda88de722160b" providerId="LiveId" clId="{27081A1E-51BA-41E0-BC2F-40676750537D}" dt="2024-11-22T15:26:20.771" v="1057" actId="255"/>
          <ac:spMkLst>
            <pc:docMk/>
            <pc:sldMk cId="1098374205" sldId="418"/>
            <ac:spMk id="2" creationId="{4F94CACA-D2D0-14A6-6A4D-42E37A9B0FB1}"/>
          </ac:spMkLst>
        </pc:spChg>
        <pc:spChg chg="mod">
          <ac:chgData name="Gitanjali J" userId="c4fda88de722160b" providerId="LiveId" clId="{27081A1E-51BA-41E0-BC2F-40676750537D}" dt="2024-11-22T15:23:04.706" v="972" actId="20577"/>
          <ac:spMkLst>
            <pc:docMk/>
            <pc:sldMk cId="1098374205" sldId="418"/>
            <ac:spMk id="3" creationId="{0CA6683A-F0DA-EC64-994D-B02D218E0159}"/>
          </ac:spMkLst>
        </pc:spChg>
        <pc:spChg chg="del">
          <ac:chgData name="Gitanjali J" userId="c4fda88de722160b" providerId="LiveId" clId="{27081A1E-51BA-41E0-BC2F-40676750537D}" dt="2024-11-22T15:37:41.626" v="1105" actId="478"/>
          <ac:spMkLst>
            <pc:docMk/>
            <pc:sldMk cId="1098374205" sldId="418"/>
            <ac:spMk id="4" creationId="{657BC5A8-16D0-6F76-9905-DA40BBA1ABD6}"/>
          </ac:spMkLst>
        </pc:spChg>
      </pc:sldChg>
      <pc:sldChg chg="delSp modSp new mod">
        <pc:chgData name="Gitanjali J" userId="c4fda88de722160b" providerId="LiveId" clId="{27081A1E-51BA-41E0-BC2F-40676750537D}" dt="2024-11-22T15:37:48.228" v="1106" actId="478"/>
        <pc:sldMkLst>
          <pc:docMk/>
          <pc:sldMk cId="2316525795" sldId="419"/>
        </pc:sldMkLst>
        <pc:spChg chg="mod">
          <ac:chgData name="Gitanjali J" userId="c4fda88de722160b" providerId="LiveId" clId="{27081A1E-51BA-41E0-BC2F-40676750537D}" dt="2024-11-22T15:26:11.768" v="1055" actId="255"/>
          <ac:spMkLst>
            <pc:docMk/>
            <pc:sldMk cId="2316525795" sldId="419"/>
            <ac:spMk id="2" creationId="{E04AE1FF-3666-56B9-1083-2150FE2D1E6A}"/>
          </ac:spMkLst>
        </pc:spChg>
        <pc:spChg chg="mod">
          <ac:chgData name="Gitanjali J" userId="c4fda88de722160b" providerId="LiveId" clId="{27081A1E-51BA-41E0-BC2F-40676750537D}" dt="2024-11-22T15:24:48.151" v="1014" actId="255"/>
          <ac:spMkLst>
            <pc:docMk/>
            <pc:sldMk cId="2316525795" sldId="419"/>
            <ac:spMk id="3" creationId="{E3793F1E-94BD-DFE0-76BF-6A08EE8BEE02}"/>
          </ac:spMkLst>
        </pc:spChg>
        <pc:spChg chg="del">
          <ac:chgData name="Gitanjali J" userId="c4fda88de722160b" providerId="LiveId" clId="{27081A1E-51BA-41E0-BC2F-40676750537D}" dt="2024-11-22T15:37:48.228" v="1106" actId="478"/>
          <ac:spMkLst>
            <pc:docMk/>
            <pc:sldMk cId="2316525795" sldId="419"/>
            <ac:spMk id="4" creationId="{C5FDC270-6815-9AE0-3D01-114B8E156876}"/>
          </ac:spMkLst>
        </pc:spChg>
      </pc:sldChg>
      <pc:sldChg chg="delSp modSp new mod">
        <pc:chgData name="Gitanjali J" userId="c4fda88de722160b" providerId="LiveId" clId="{27081A1E-51BA-41E0-BC2F-40676750537D}" dt="2024-11-22T15:37:54.334" v="1107" actId="478"/>
        <pc:sldMkLst>
          <pc:docMk/>
          <pc:sldMk cId="523124756" sldId="420"/>
        </pc:sldMkLst>
        <pc:spChg chg="mod">
          <ac:chgData name="Gitanjali J" userId="c4fda88de722160b" providerId="LiveId" clId="{27081A1E-51BA-41E0-BC2F-40676750537D}" dt="2024-11-22T15:25:55.933" v="1053" actId="255"/>
          <ac:spMkLst>
            <pc:docMk/>
            <pc:sldMk cId="523124756" sldId="420"/>
            <ac:spMk id="2" creationId="{EABF92CD-4D62-1F81-CD39-98A272448C99}"/>
          </ac:spMkLst>
        </pc:spChg>
        <pc:spChg chg="mod">
          <ac:chgData name="Gitanjali J" userId="c4fda88de722160b" providerId="LiveId" clId="{27081A1E-51BA-41E0-BC2F-40676750537D}" dt="2024-11-22T15:25:33.051" v="1037" actId="20577"/>
          <ac:spMkLst>
            <pc:docMk/>
            <pc:sldMk cId="523124756" sldId="420"/>
            <ac:spMk id="3" creationId="{4E445957-D483-228A-CA62-F03A85800ED9}"/>
          </ac:spMkLst>
        </pc:spChg>
        <pc:spChg chg="del">
          <ac:chgData name="Gitanjali J" userId="c4fda88de722160b" providerId="LiveId" clId="{27081A1E-51BA-41E0-BC2F-40676750537D}" dt="2024-11-22T15:37:54.334" v="1107" actId="478"/>
          <ac:spMkLst>
            <pc:docMk/>
            <pc:sldMk cId="523124756" sldId="420"/>
            <ac:spMk id="4" creationId="{5DA902B6-5402-68AF-FADE-AEE268A67B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230008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192616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3025918"/>
            <a:ext cx="10515600" cy="830263"/>
          </a:xfrm>
          <a:prstGeom prst="rect">
            <a:avLst/>
          </a:prstGeom>
        </p:spPr>
        <p:txBody>
          <a:bodyPr vert="horz" lIns="91440" tIns="45720" rIns="91440" bIns="45720" rtlCol="0" anchor="ctr">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PREDICTING STUDENT ACADEMIC PERFORMANCE FOR EARLY INTERVENTION USING MACHINE LEARNING</a:t>
            </a:r>
          </a:p>
          <a:p>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886688" y="5183902"/>
            <a:ext cx="48143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dirty="0">
                <a:solidFill>
                  <a:srgbClr val="FF0000"/>
                </a:solidFill>
              </a:rPr>
              <a:t>MRS D SORNA SHANTHI ASSOCIATE PROFESSOR</a:t>
            </a: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7022561" y="5183902"/>
            <a:ext cx="51694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GITANJALI.J-221801012</a:t>
            </a:r>
          </a:p>
          <a:p>
            <a:pPr>
              <a:spcBef>
                <a:spcPct val="0"/>
              </a:spcBef>
              <a:buClrTx/>
              <a:buFontTx/>
              <a:buNone/>
            </a:pPr>
            <a:r>
              <a:rPr lang="en-IN" altLang="en-US" sz="2400" b="1" dirty="0">
                <a:solidFill>
                  <a:srgbClr val="FF0000"/>
                </a:solidFill>
              </a:rPr>
              <a:t>JOTHESWARI.P-221801022</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Proposed System</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
        <p:nvSpPr>
          <p:cNvPr id="14" name="Content Placeholder 13">
            <a:extLst>
              <a:ext uri="{FF2B5EF4-FFF2-40B4-BE49-F238E27FC236}">
                <a16:creationId xmlns:a16="http://schemas.microsoft.com/office/drawing/2014/main" id="{F7FDB635-868A-C8D7-2428-58D0334E8691}"/>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Data Collection - Gather data from various sources to create a comprehensive dataset. Important data points include: student demographics, academic records, behavioral data, psychosocial factors, online activity</a:t>
            </a:r>
          </a:p>
          <a:p>
            <a:pPr algn="just"/>
            <a:r>
              <a:rPr lang="en-US" sz="2400" dirty="0">
                <a:latin typeface="Times New Roman" panose="02020603050405020304" pitchFamily="18" charset="0"/>
                <a:cs typeface="Times New Roman" panose="02020603050405020304" pitchFamily="18" charset="0"/>
              </a:rPr>
              <a:t>Data Preprocessing - Prepare the data for training the machine learning model</a:t>
            </a:r>
          </a:p>
          <a:p>
            <a:pPr algn="just"/>
            <a:r>
              <a:rPr lang="en-US" sz="2400" dirty="0">
                <a:latin typeface="Times New Roman" panose="02020603050405020304" pitchFamily="18" charset="0"/>
                <a:cs typeface="Times New Roman" panose="02020603050405020304" pitchFamily="18" charset="0"/>
              </a:rPr>
              <a:t>Feature Engineering - Create new features from the existing data to enhance model performance like aggregate features, temporal features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Model Selection - Choose appropriate machine learning models to predict student performance like regression models, classification models and more. </a:t>
            </a:r>
          </a:p>
          <a:p>
            <a:pPr algn="just"/>
            <a:r>
              <a:rPr lang="en-US" sz="2400" dirty="0">
                <a:latin typeface="Times New Roman" panose="02020603050405020304" pitchFamily="18" charset="0"/>
                <a:cs typeface="Times New Roman" panose="02020603050405020304" pitchFamily="18" charset="0"/>
              </a:rPr>
              <a:t>Model Training - Train the selected models using the prepared dataset</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pic>
        <p:nvPicPr>
          <p:cNvPr id="7" name="Image 10">
            <a:extLst>
              <a:ext uri="{FF2B5EF4-FFF2-40B4-BE49-F238E27FC236}">
                <a16:creationId xmlns:a16="http://schemas.microsoft.com/office/drawing/2014/main" id="{F50DBFAD-EB5E-4096-E335-BFCD374DFAFD}"/>
              </a:ext>
            </a:extLst>
          </p:cNvPr>
          <p:cNvPicPr>
            <a:picLocks/>
          </p:cNvPicPr>
          <p:nvPr/>
        </p:nvPicPr>
        <p:blipFill>
          <a:blip r:embed="rId2" cstate="print"/>
          <a:stretch>
            <a:fillRect/>
          </a:stretch>
        </p:blipFill>
        <p:spPr>
          <a:xfrm>
            <a:off x="893756" y="1903638"/>
            <a:ext cx="10485444" cy="40213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List of Modules</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Data Collection Module - student demographics, academic records, behavioral data, psychosocial data.</a:t>
            </a:r>
          </a:p>
          <a:p>
            <a:pPr algn="just"/>
            <a:r>
              <a:rPr lang="en-US" sz="2400" dirty="0">
                <a:latin typeface="Times New Roman" panose="02020603050405020304" pitchFamily="18" charset="0"/>
                <a:cs typeface="Times New Roman" panose="02020603050405020304" pitchFamily="18" charset="0"/>
              </a:rPr>
              <a:t>Data Preprocessing Module - data cleaning, data transformation, feature selection</a:t>
            </a:r>
          </a:p>
          <a:p>
            <a:pPr algn="just"/>
            <a:r>
              <a:rPr lang="en-US" sz="2400" dirty="0">
                <a:latin typeface="Times New Roman" panose="02020603050405020304" pitchFamily="18" charset="0"/>
                <a:cs typeface="Times New Roman" panose="02020603050405020304" pitchFamily="18" charset="0"/>
              </a:rPr>
              <a:t>Feature Engineering Module - feature extraction, time-series features, behavioral indicators</a:t>
            </a:r>
          </a:p>
          <a:p>
            <a:pPr algn="just"/>
            <a:r>
              <a:rPr lang="en-US" sz="2400" dirty="0">
                <a:latin typeface="Times New Roman" panose="02020603050405020304" pitchFamily="18" charset="0"/>
                <a:cs typeface="Times New Roman" panose="02020603050405020304" pitchFamily="18" charset="0"/>
              </a:rPr>
              <a:t>Model Development Module - model selection, model training, hyperparameter tuning, cross-validation</a:t>
            </a:r>
          </a:p>
          <a:p>
            <a:pPr algn="just"/>
            <a:r>
              <a:rPr lang="en-US" sz="2400" dirty="0">
                <a:latin typeface="Times New Roman" panose="02020603050405020304" pitchFamily="18" charset="0"/>
                <a:cs typeface="Times New Roman" panose="02020603050405020304" pitchFamily="18" charset="0"/>
              </a:rPr>
              <a:t>Model Evaluation Module - performance metrics, error analysis, bias and fairness and accurate.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9150"/>
            <a:ext cx="10668000" cy="1216025"/>
          </a:xfrm>
        </p:spPr>
        <p:txBody>
          <a:bodyPr/>
          <a:lstStyle/>
          <a:p>
            <a:r>
              <a:rPr lang="en-US" sz="3200" b="1" dirty="0">
                <a:solidFill>
                  <a:srgbClr val="FF0000"/>
                </a:solidFill>
              </a:rPr>
              <a:t>Module 1 – Preprocessing/Visualization</a:t>
            </a:r>
          </a:p>
        </p:txBody>
      </p:sp>
      <p:sp>
        <p:nvSpPr>
          <p:cNvPr id="3" name="Content Placeholder 2"/>
          <p:cNvSpPr>
            <a:spLocks noGrp="1"/>
          </p:cNvSpPr>
          <p:nvPr>
            <p:ph idx="1"/>
          </p:nvPr>
        </p:nvSpPr>
        <p:spPr>
          <a:xfrm>
            <a:off x="528734" y="1783637"/>
            <a:ext cx="10901265" cy="4267200"/>
          </a:xfrm>
        </p:spPr>
        <p:txBody>
          <a:bodyPr/>
          <a:lstStyle/>
          <a:p>
            <a:pPr algn="just"/>
            <a:r>
              <a:rPr lang="en-US" sz="2400" dirty="0">
                <a:latin typeface="Times New Roman" panose="02020603050405020304" pitchFamily="18" charset="0"/>
                <a:cs typeface="Times New Roman" panose="02020603050405020304" pitchFamily="18" charset="0"/>
              </a:rPr>
              <a:t>Handling missing values - handling missing values ensures the dataset's integrity by either imputing them with appropriate values or removing incomplete records to prevent skewed analysis and inaccurate model predictions.</a:t>
            </a:r>
          </a:p>
          <a:p>
            <a:pPr algn="just"/>
            <a:r>
              <a:rPr lang="en-US" sz="2400" dirty="0">
                <a:latin typeface="Times New Roman" panose="02020603050405020304" pitchFamily="18" charset="0"/>
                <a:cs typeface="Times New Roman" panose="02020603050405020304" pitchFamily="18" charset="0"/>
              </a:rPr>
              <a:t>Feature encoding - converts categorical data into numerical values, allowing machine learning algorithms to process and interpret the information effectively.</a:t>
            </a:r>
          </a:p>
          <a:p>
            <a:pPr algn="just"/>
            <a:r>
              <a:rPr lang="en-US" sz="2400" dirty="0">
                <a:latin typeface="Times New Roman" panose="02020603050405020304" pitchFamily="18" charset="0"/>
                <a:cs typeface="Times New Roman" panose="02020603050405020304" pitchFamily="18" charset="0"/>
              </a:rPr>
              <a:t>Feature Scaling – standardizes the range of independent variables, ensuring that all features contribute equally to the model's learning process and preventing bias towards variables with larger magnitudes.</a:t>
            </a:r>
          </a:p>
          <a:p>
            <a:pPr algn="just"/>
            <a:r>
              <a:rPr lang="en-US" sz="2400" dirty="0">
                <a:latin typeface="Times New Roman" panose="02020603050405020304" pitchFamily="18" charset="0"/>
                <a:cs typeface="Times New Roman" panose="02020603050405020304" pitchFamily="18" charset="0"/>
              </a:rPr>
              <a:t>Data visualization - transforms raw data into graphical representations, helping to uncover patterns, trends, and insights that facilitate better understanding and decision-making in the analysis process.</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384268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0BB6-3D01-DFDC-BF5E-7956C0B56404}"/>
              </a:ext>
            </a:extLst>
          </p:cNvPr>
          <p:cNvSpPr>
            <a:spLocks noGrp="1"/>
          </p:cNvSpPr>
          <p:nvPr>
            <p:ph type="title"/>
          </p:nvPr>
        </p:nvSpPr>
        <p:spPr/>
        <p:txBody>
          <a:bodyPr/>
          <a:lstStyle/>
          <a:p>
            <a:r>
              <a:rPr lang="en-IN" sz="3200" b="1" dirty="0">
                <a:solidFill>
                  <a:srgbClr val="FF0000"/>
                </a:solidFill>
              </a:rPr>
              <a:t>Data flow diagram</a:t>
            </a:r>
          </a:p>
        </p:txBody>
      </p:sp>
      <p:sp>
        <p:nvSpPr>
          <p:cNvPr id="4" name="Footer Placeholder 3">
            <a:extLst>
              <a:ext uri="{FF2B5EF4-FFF2-40B4-BE49-F238E27FC236}">
                <a16:creationId xmlns:a16="http://schemas.microsoft.com/office/drawing/2014/main" id="{44506257-56F2-9D09-291A-198A5566B298}"/>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31353C5B-99E6-F4A0-0715-DFC645D9282C}"/>
              </a:ext>
            </a:extLst>
          </p:cNvPr>
          <p:cNvSpPr>
            <a:spLocks noGrp="1"/>
          </p:cNvSpPr>
          <p:nvPr>
            <p:ph type="sldNum" sz="quarter" idx="12"/>
          </p:nvPr>
        </p:nvSpPr>
        <p:spPr/>
        <p:txBody>
          <a:bodyPr/>
          <a:lstStyle/>
          <a:p>
            <a:pPr>
              <a:defRPr/>
            </a:pPr>
            <a:fld id="{F583B680-F650-469F-A231-392F163461F6}" type="slidenum">
              <a:rPr lang="en-US" altLang="en-US" smtClean="0"/>
              <a:t>14</a:t>
            </a:fld>
            <a:endParaRPr lang="en-US" altLang="en-US"/>
          </a:p>
        </p:txBody>
      </p:sp>
      <p:pic>
        <p:nvPicPr>
          <p:cNvPr id="7" name="Picture 6">
            <a:extLst>
              <a:ext uri="{FF2B5EF4-FFF2-40B4-BE49-F238E27FC236}">
                <a16:creationId xmlns:a16="http://schemas.microsoft.com/office/drawing/2014/main" id="{6D0B5024-5EF1-C494-AF25-FA0FA64DF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902456"/>
            <a:ext cx="10187497" cy="3961138"/>
          </a:xfrm>
          <a:prstGeom prst="rect">
            <a:avLst/>
          </a:prstGeom>
        </p:spPr>
      </p:pic>
    </p:spTree>
    <p:extLst>
      <p:ext uri="{BB962C8B-B14F-4D97-AF65-F5344CB8AC3E}">
        <p14:creationId xmlns:p14="http://schemas.microsoft.com/office/powerpoint/2010/main" val="345143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E020-2A80-6DF0-9BEE-3F1D25B83D90}"/>
              </a:ext>
            </a:extLst>
          </p:cNvPr>
          <p:cNvSpPr>
            <a:spLocks noGrp="1"/>
          </p:cNvSpPr>
          <p:nvPr>
            <p:ph type="title"/>
          </p:nvPr>
        </p:nvSpPr>
        <p:spPr/>
        <p:txBody>
          <a:bodyPr/>
          <a:lstStyle/>
          <a:p>
            <a:r>
              <a:rPr lang="en-IN" sz="3200" b="1" dirty="0">
                <a:solidFill>
                  <a:srgbClr val="FF0000"/>
                </a:solidFill>
              </a:rPr>
              <a:t>Output</a:t>
            </a:r>
          </a:p>
        </p:txBody>
      </p:sp>
      <p:sp>
        <p:nvSpPr>
          <p:cNvPr id="4" name="Footer Placeholder 3">
            <a:extLst>
              <a:ext uri="{FF2B5EF4-FFF2-40B4-BE49-F238E27FC236}">
                <a16:creationId xmlns:a16="http://schemas.microsoft.com/office/drawing/2014/main" id="{55A4721E-48FD-14A7-EDDE-8A94820C713D}"/>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A94AB188-018C-4BD9-51FD-35BA4CE7210D}"/>
              </a:ext>
            </a:extLst>
          </p:cNvPr>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
        <p:nvSpPr>
          <p:cNvPr id="12" name="TextBox 11">
            <a:extLst>
              <a:ext uri="{FF2B5EF4-FFF2-40B4-BE49-F238E27FC236}">
                <a16:creationId xmlns:a16="http://schemas.microsoft.com/office/drawing/2014/main" id="{0DAE3EED-9EA5-2CFB-21C2-231C3AC628D4}"/>
              </a:ext>
            </a:extLst>
          </p:cNvPr>
          <p:cNvSpPr txBox="1"/>
          <p:nvPr/>
        </p:nvSpPr>
        <p:spPr>
          <a:xfrm>
            <a:off x="712236" y="5416528"/>
            <a:ext cx="5383764" cy="369332"/>
          </a:xfrm>
          <a:prstGeom prst="rect">
            <a:avLst/>
          </a:prstGeom>
          <a:noFill/>
        </p:spPr>
        <p:txBody>
          <a:bodyPr wrap="square" rtlCol="0">
            <a:spAutoFit/>
          </a:bodyPr>
          <a:lstStyle/>
          <a:p>
            <a:r>
              <a:rPr lang="en-US" sz="1800" i="1" dirty="0">
                <a:effectLst/>
                <a:latin typeface="Times New Roman" panose="02020603050405020304" pitchFamily="18" charset="0"/>
                <a:ea typeface="Times New Roman" panose="02020603050405020304" pitchFamily="18" charset="0"/>
              </a:rPr>
              <a:t>         Fig. 1.1 Distribution of Student across classes  </a:t>
            </a:r>
            <a:endParaRPr lang="en-IN" sz="1400" b="1" dirty="0"/>
          </a:p>
        </p:txBody>
      </p:sp>
      <p:pic>
        <p:nvPicPr>
          <p:cNvPr id="1026" name="Picture 2">
            <a:extLst>
              <a:ext uri="{FF2B5EF4-FFF2-40B4-BE49-F238E27FC236}">
                <a16:creationId xmlns:a16="http://schemas.microsoft.com/office/drawing/2014/main" id="{2667F7CB-B09F-FFFE-E61D-11F17869F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33" y="1903011"/>
            <a:ext cx="5109452" cy="340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F44B9734-102C-4139-B693-9D9739EB0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872" y="1902626"/>
            <a:ext cx="4769361" cy="340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66DDE7D-18E2-D319-3466-B18282516CB1}"/>
              </a:ext>
            </a:extLst>
          </p:cNvPr>
          <p:cNvSpPr txBox="1"/>
          <p:nvPr/>
        </p:nvSpPr>
        <p:spPr>
          <a:xfrm>
            <a:off x="6750935" y="5399345"/>
            <a:ext cx="609407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 Fig. 1.2 Engagement Metrics across the classes  </a:t>
            </a:r>
            <a:endParaRPr lang="en-IN" dirty="0"/>
          </a:p>
        </p:txBody>
      </p:sp>
    </p:spTree>
    <p:extLst>
      <p:ext uri="{BB962C8B-B14F-4D97-AF65-F5344CB8AC3E}">
        <p14:creationId xmlns:p14="http://schemas.microsoft.com/office/powerpoint/2010/main" val="96095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E020-2A80-6DF0-9BEE-3F1D25B83D90}"/>
              </a:ext>
            </a:extLst>
          </p:cNvPr>
          <p:cNvSpPr>
            <a:spLocks noGrp="1"/>
          </p:cNvSpPr>
          <p:nvPr>
            <p:ph type="title"/>
          </p:nvPr>
        </p:nvSpPr>
        <p:spPr/>
        <p:txBody>
          <a:bodyPr/>
          <a:lstStyle/>
          <a:p>
            <a:r>
              <a:rPr lang="en-IN" sz="3200" b="1" dirty="0">
                <a:solidFill>
                  <a:srgbClr val="FF0000"/>
                </a:solidFill>
              </a:rPr>
              <a:t>Output</a:t>
            </a:r>
          </a:p>
        </p:txBody>
      </p:sp>
      <p:sp>
        <p:nvSpPr>
          <p:cNvPr id="4" name="Footer Placeholder 3">
            <a:extLst>
              <a:ext uri="{FF2B5EF4-FFF2-40B4-BE49-F238E27FC236}">
                <a16:creationId xmlns:a16="http://schemas.microsoft.com/office/drawing/2014/main" id="{55A4721E-48FD-14A7-EDDE-8A94820C713D}"/>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A94AB188-018C-4BD9-51FD-35BA4CE7210D}"/>
              </a:ext>
            </a:extLst>
          </p:cNvPr>
          <p:cNvSpPr>
            <a:spLocks noGrp="1"/>
          </p:cNvSpPr>
          <p:nvPr>
            <p:ph type="sldNum" sz="quarter" idx="12"/>
          </p:nvPr>
        </p:nvSpPr>
        <p:spPr/>
        <p:txBody>
          <a:bodyPr/>
          <a:lstStyle/>
          <a:p>
            <a:pPr>
              <a:defRPr/>
            </a:pPr>
            <a:fld id="{F583B680-F650-469F-A231-392F163461F6}" type="slidenum">
              <a:rPr lang="en-US" altLang="en-US" smtClean="0"/>
              <a:t>16</a:t>
            </a:fld>
            <a:endParaRPr lang="en-US" altLang="en-US"/>
          </a:p>
        </p:txBody>
      </p:sp>
      <p:pic>
        <p:nvPicPr>
          <p:cNvPr id="2050" name="Picture 2">
            <a:extLst>
              <a:ext uri="{FF2B5EF4-FFF2-40B4-BE49-F238E27FC236}">
                <a16:creationId xmlns:a16="http://schemas.microsoft.com/office/drawing/2014/main" id="{D5408DCA-9AF2-9FAE-57B7-E81C13CE6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99" y="1972461"/>
            <a:ext cx="5378789" cy="34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F53DB0A6-B370-789F-F084-3DCE1C06F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422" y="1972461"/>
            <a:ext cx="5368117" cy="34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F5A54BE-7F5B-5F74-7FB7-9B911C6BEB62}"/>
              </a:ext>
            </a:extLst>
          </p:cNvPr>
          <p:cNvSpPr txBox="1"/>
          <p:nvPr/>
        </p:nvSpPr>
        <p:spPr>
          <a:xfrm>
            <a:off x="2051613" y="5449139"/>
            <a:ext cx="6094070"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Fig. 1.3 Absence days by class</a:t>
            </a:r>
            <a:endParaRPr lang="en-IN"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554BD666-B797-85CE-56A9-4A8E501359D7}"/>
              </a:ext>
            </a:extLst>
          </p:cNvPr>
          <p:cNvSpPr txBox="1"/>
          <p:nvPr/>
        </p:nvSpPr>
        <p:spPr>
          <a:xfrm>
            <a:off x="7329669" y="5444394"/>
            <a:ext cx="609407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Fig. 1.4 Parent satisfaction by class </a:t>
            </a:r>
            <a:endParaRPr lang="en-IN" dirty="0"/>
          </a:p>
        </p:txBody>
      </p:sp>
    </p:spTree>
    <p:extLst>
      <p:ext uri="{BB962C8B-B14F-4D97-AF65-F5344CB8AC3E}">
        <p14:creationId xmlns:p14="http://schemas.microsoft.com/office/powerpoint/2010/main" val="4280096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BA25-93C8-8322-939A-F220030446ED}"/>
              </a:ext>
            </a:extLst>
          </p:cNvPr>
          <p:cNvSpPr>
            <a:spLocks noGrp="1"/>
          </p:cNvSpPr>
          <p:nvPr>
            <p:ph type="title"/>
          </p:nvPr>
        </p:nvSpPr>
        <p:spPr/>
        <p:txBody>
          <a:bodyPr/>
          <a:lstStyle/>
          <a:p>
            <a:r>
              <a:rPr lang="en-IN" sz="3200" b="1" dirty="0">
                <a:solidFill>
                  <a:srgbClr val="FF0000"/>
                </a:solidFill>
              </a:rPr>
              <a:t>Output</a:t>
            </a:r>
          </a:p>
        </p:txBody>
      </p:sp>
      <p:sp>
        <p:nvSpPr>
          <p:cNvPr id="4" name="Footer Placeholder 3">
            <a:extLst>
              <a:ext uri="{FF2B5EF4-FFF2-40B4-BE49-F238E27FC236}">
                <a16:creationId xmlns:a16="http://schemas.microsoft.com/office/drawing/2014/main" id="{3AC2BEE2-A46B-A93C-794C-1A33A71EAFE8}"/>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EA62D045-C7A1-E9D1-880A-58411AFB4D81}"/>
              </a:ext>
            </a:extLst>
          </p:cNvPr>
          <p:cNvSpPr>
            <a:spLocks noGrp="1"/>
          </p:cNvSpPr>
          <p:nvPr>
            <p:ph type="sldNum" sz="quarter" idx="12"/>
          </p:nvPr>
        </p:nvSpPr>
        <p:spPr/>
        <p:txBody>
          <a:bodyPr/>
          <a:lstStyle/>
          <a:p>
            <a:pPr>
              <a:defRPr/>
            </a:pPr>
            <a:fld id="{F583B680-F650-469F-A231-392F163461F6}" type="slidenum">
              <a:rPr lang="en-US" altLang="en-US" smtClean="0"/>
              <a:t>17</a:t>
            </a:fld>
            <a:endParaRPr lang="en-US" altLang="en-US"/>
          </a:p>
        </p:txBody>
      </p:sp>
      <p:pic>
        <p:nvPicPr>
          <p:cNvPr id="9" name="Picture 8">
            <a:extLst>
              <a:ext uri="{FF2B5EF4-FFF2-40B4-BE49-F238E27FC236}">
                <a16:creationId xmlns:a16="http://schemas.microsoft.com/office/drawing/2014/main" id="{BF2B1920-5F56-D301-2047-9AFA143C82D9}"/>
              </a:ext>
            </a:extLst>
          </p:cNvPr>
          <p:cNvPicPr>
            <a:picLocks noChangeAspect="1"/>
          </p:cNvPicPr>
          <p:nvPr/>
        </p:nvPicPr>
        <p:blipFill>
          <a:blip r:embed="rId2"/>
          <a:stretch>
            <a:fillRect/>
          </a:stretch>
        </p:blipFill>
        <p:spPr>
          <a:xfrm>
            <a:off x="3018010" y="2019102"/>
            <a:ext cx="2487906" cy="3472011"/>
          </a:xfrm>
          <a:prstGeom prst="rect">
            <a:avLst/>
          </a:prstGeom>
        </p:spPr>
      </p:pic>
      <p:pic>
        <p:nvPicPr>
          <p:cNvPr id="11" name="Picture 10">
            <a:extLst>
              <a:ext uri="{FF2B5EF4-FFF2-40B4-BE49-F238E27FC236}">
                <a16:creationId xmlns:a16="http://schemas.microsoft.com/office/drawing/2014/main" id="{A4F1E53C-3309-A262-AFB8-380D56B8AEB3}"/>
              </a:ext>
            </a:extLst>
          </p:cNvPr>
          <p:cNvPicPr>
            <a:picLocks noChangeAspect="1"/>
          </p:cNvPicPr>
          <p:nvPr/>
        </p:nvPicPr>
        <p:blipFill>
          <a:blip r:embed="rId3"/>
          <a:stretch>
            <a:fillRect/>
          </a:stretch>
        </p:blipFill>
        <p:spPr>
          <a:xfrm>
            <a:off x="6157052" y="2019102"/>
            <a:ext cx="2580548" cy="3472012"/>
          </a:xfrm>
          <a:prstGeom prst="rect">
            <a:avLst/>
          </a:prstGeom>
        </p:spPr>
      </p:pic>
      <p:sp>
        <p:nvSpPr>
          <p:cNvPr id="12" name="TextBox 11">
            <a:extLst>
              <a:ext uri="{FF2B5EF4-FFF2-40B4-BE49-F238E27FC236}">
                <a16:creationId xmlns:a16="http://schemas.microsoft.com/office/drawing/2014/main" id="{1969E6BF-5D6B-6E2E-02B4-04AB51D1D6E5}"/>
              </a:ext>
            </a:extLst>
          </p:cNvPr>
          <p:cNvSpPr txBox="1"/>
          <p:nvPr/>
        </p:nvSpPr>
        <p:spPr>
          <a:xfrm>
            <a:off x="4400291" y="5624802"/>
            <a:ext cx="6094070"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Fig. 1.</a:t>
            </a:r>
            <a:r>
              <a:rPr lang="en-US" i="1" dirty="0">
                <a:latin typeface="Times New Roman" panose="02020603050405020304" pitchFamily="18" charset="0"/>
                <a:ea typeface="Times New Roman" panose="02020603050405020304" pitchFamily="18" charset="0"/>
              </a:rPr>
              <a:t>5</a:t>
            </a:r>
            <a:r>
              <a:rPr lang="en-US" sz="1800" i="1" dirty="0">
                <a:effectLst/>
                <a:latin typeface="Times New Roman" panose="02020603050405020304" pitchFamily="18" charset="0"/>
                <a:ea typeface="Times New Roman" panose="02020603050405020304" pitchFamily="18" charset="0"/>
              </a:rPr>
              <a:t> Showing missing values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212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967A-CB1C-C367-8CA7-CA89A205E656}"/>
              </a:ext>
            </a:extLst>
          </p:cNvPr>
          <p:cNvSpPr>
            <a:spLocks noGrp="1"/>
          </p:cNvSpPr>
          <p:nvPr>
            <p:ph type="title"/>
          </p:nvPr>
        </p:nvSpPr>
        <p:spPr/>
        <p:txBody>
          <a:bodyPr/>
          <a:lstStyle/>
          <a:p>
            <a:r>
              <a:rPr lang="en-IN" sz="3200" b="1" dirty="0">
                <a:solidFill>
                  <a:srgbClr val="FF0000"/>
                </a:solidFill>
              </a:rPr>
              <a:t>Module 2 – Feature engineering</a:t>
            </a:r>
          </a:p>
        </p:txBody>
      </p:sp>
      <p:sp>
        <p:nvSpPr>
          <p:cNvPr id="4" name="Footer Placeholder 3">
            <a:extLst>
              <a:ext uri="{FF2B5EF4-FFF2-40B4-BE49-F238E27FC236}">
                <a16:creationId xmlns:a16="http://schemas.microsoft.com/office/drawing/2014/main" id="{9336A8A9-455E-3608-AA14-6787B660D0A4}"/>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8EA2A743-03EC-DD9B-71EF-6FEF0368D386}"/>
              </a:ext>
            </a:extLst>
          </p:cNvPr>
          <p:cNvSpPr>
            <a:spLocks noGrp="1"/>
          </p:cNvSpPr>
          <p:nvPr>
            <p:ph type="sldNum" sz="quarter" idx="12"/>
          </p:nvPr>
        </p:nvSpPr>
        <p:spPr/>
        <p:txBody>
          <a:bodyPr/>
          <a:lstStyle/>
          <a:p>
            <a:pPr>
              <a:defRPr/>
            </a:pPr>
            <a:fld id="{F583B680-F650-469F-A231-392F163461F6}" type="slidenum">
              <a:rPr lang="en-US" altLang="en-US" smtClean="0"/>
              <a:t>18</a:t>
            </a:fld>
            <a:endParaRPr lang="en-US" altLang="en-US"/>
          </a:p>
        </p:txBody>
      </p:sp>
      <p:sp>
        <p:nvSpPr>
          <p:cNvPr id="6" name="Content Placeholder 2">
            <a:extLst>
              <a:ext uri="{FF2B5EF4-FFF2-40B4-BE49-F238E27FC236}">
                <a16:creationId xmlns:a16="http://schemas.microsoft.com/office/drawing/2014/main" id="{B8404E28-C28F-EEA5-B59B-EE043994977F}"/>
              </a:ext>
            </a:extLst>
          </p:cNvPr>
          <p:cNvSpPr txBox="1">
            <a:spLocks/>
          </p:cNvSpPr>
          <p:nvPr/>
        </p:nvSpPr>
        <p:spPr>
          <a:xfrm>
            <a:off x="528735" y="1783637"/>
            <a:ext cx="10668000" cy="42672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algn="just"/>
            <a:r>
              <a:rPr lang="en-US" sz="2400" kern="0" dirty="0">
                <a:latin typeface="Times New Roman" panose="02020603050405020304" pitchFamily="18" charset="0"/>
                <a:cs typeface="Times New Roman" panose="02020603050405020304" pitchFamily="18" charset="0"/>
              </a:rPr>
              <a:t>Feature scaling - ensures that all features contribute equally to the model's performance by bringing them to a comparable range. This is particularly important for algorithms that are sensitive to the scale of the input features, such as gradient descent-based models. After applying Min-Max scaling, each feature's values are transformed to lie within the range [0, 1], which helps improve the performance of machine learning models and ensure that all features are on a similar scale.</a:t>
            </a:r>
          </a:p>
          <a:p>
            <a:pPr algn="just"/>
            <a:r>
              <a:rPr lang="en-US" sz="2400" kern="0" dirty="0">
                <a:latin typeface="Times New Roman" panose="02020603050405020304" pitchFamily="18" charset="0"/>
                <a:cs typeface="Times New Roman" panose="02020603050405020304" pitchFamily="18" charset="0"/>
              </a:rPr>
              <a:t>Converting categorical variable to integer - This conversion is necessary because machine learning models generally require numerical input. By converting </a:t>
            </a:r>
            <a:r>
              <a:rPr lang="en-US" sz="2400" kern="0" dirty="0" err="1">
                <a:latin typeface="Times New Roman" panose="02020603050405020304" pitchFamily="18" charset="0"/>
                <a:cs typeface="Times New Roman" panose="02020603050405020304" pitchFamily="18" charset="0"/>
              </a:rPr>
              <a:t>boolean</a:t>
            </a:r>
            <a:r>
              <a:rPr lang="en-US" sz="2400" kern="0" dirty="0">
                <a:latin typeface="Times New Roman" panose="02020603050405020304" pitchFamily="18" charset="0"/>
                <a:cs typeface="Times New Roman" panose="02020603050405020304" pitchFamily="18" charset="0"/>
              </a:rPr>
              <a:t> values to integers, we prepare the data for use in models that expect numerical features.</a:t>
            </a:r>
          </a:p>
          <a:p>
            <a:pPr algn="just"/>
            <a:endParaRPr lang="en-US" sz="24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442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E5A7-3DFA-4050-4B8C-21E8675942A2}"/>
              </a:ext>
            </a:extLst>
          </p:cNvPr>
          <p:cNvSpPr>
            <a:spLocks noGrp="1"/>
          </p:cNvSpPr>
          <p:nvPr>
            <p:ph type="title"/>
          </p:nvPr>
        </p:nvSpPr>
        <p:spPr/>
        <p:txBody>
          <a:bodyPr/>
          <a:lstStyle/>
          <a:p>
            <a:r>
              <a:rPr lang="en-IN" sz="3200" b="1" dirty="0">
                <a:solidFill>
                  <a:srgbClr val="FF0000"/>
                </a:solidFill>
              </a:rPr>
              <a:t>Data flow diagram</a:t>
            </a:r>
          </a:p>
        </p:txBody>
      </p:sp>
      <p:sp>
        <p:nvSpPr>
          <p:cNvPr id="4" name="Footer Placeholder 3">
            <a:extLst>
              <a:ext uri="{FF2B5EF4-FFF2-40B4-BE49-F238E27FC236}">
                <a16:creationId xmlns:a16="http://schemas.microsoft.com/office/drawing/2014/main" id="{6F8BF44F-AC9D-CE97-D35D-8C560A7AAB4A}"/>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94ADA09D-DDF3-7478-28E9-E74DCE9B177A}"/>
              </a:ext>
            </a:extLst>
          </p:cNvPr>
          <p:cNvSpPr>
            <a:spLocks noGrp="1"/>
          </p:cNvSpPr>
          <p:nvPr>
            <p:ph type="sldNum" sz="quarter" idx="12"/>
          </p:nvPr>
        </p:nvSpPr>
        <p:spPr/>
        <p:txBody>
          <a:bodyPr/>
          <a:lstStyle/>
          <a:p>
            <a:pPr>
              <a:defRPr/>
            </a:pPr>
            <a:fld id="{F583B680-F650-469F-A231-392F163461F6}" type="slidenum">
              <a:rPr lang="en-US" altLang="en-US" smtClean="0"/>
              <a:t>19</a:t>
            </a:fld>
            <a:endParaRPr lang="en-US" altLang="en-US"/>
          </a:p>
        </p:txBody>
      </p:sp>
      <p:pic>
        <p:nvPicPr>
          <p:cNvPr id="10" name="Picture 9">
            <a:extLst>
              <a:ext uri="{FF2B5EF4-FFF2-40B4-BE49-F238E27FC236}">
                <a16:creationId xmlns:a16="http://schemas.microsoft.com/office/drawing/2014/main" id="{58AEE791-8AB6-0601-34CE-E1AC127D7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33" y="1908010"/>
            <a:ext cx="10786116" cy="3979606"/>
          </a:xfrm>
          <a:prstGeom prst="rect">
            <a:avLst/>
          </a:prstGeom>
        </p:spPr>
      </p:pic>
    </p:spTree>
    <p:extLst>
      <p:ext uri="{BB962C8B-B14F-4D97-AF65-F5344CB8AC3E}">
        <p14:creationId xmlns:p14="http://schemas.microsoft.com/office/powerpoint/2010/main" val="203645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
        <p:nvSpPr>
          <p:cNvPr id="7" name="Content Placeholder 6">
            <a:extLst>
              <a:ext uri="{FF2B5EF4-FFF2-40B4-BE49-F238E27FC236}">
                <a16:creationId xmlns:a16="http://schemas.microsoft.com/office/drawing/2014/main" id="{52570514-9324-EC50-073B-DFE50A3FB1A1}"/>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Develop a machine learning model to predict the student's academic performance based on historical grades, attendance records, and sociodemographic factors to provide early interventions. </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The motive of this to help students succeed by predicting their academic performance early using data like grades, attendance, and background information. By identifying students who may be struggling, teachers and schools can provide timely support, improving academic outcomes and reducing dropout rates.</a:t>
            </a: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9058-101B-C604-DC17-8EE59BDD5914}"/>
              </a:ext>
            </a:extLst>
          </p:cNvPr>
          <p:cNvSpPr>
            <a:spLocks noGrp="1"/>
          </p:cNvSpPr>
          <p:nvPr>
            <p:ph type="title"/>
          </p:nvPr>
        </p:nvSpPr>
        <p:spPr/>
        <p:txBody>
          <a:bodyPr/>
          <a:lstStyle/>
          <a:p>
            <a:r>
              <a:rPr lang="en-IN" sz="3200" b="1" dirty="0">
                <a:solidFill>
                  <a:srgbClr val="FF0000"/>
                </a:solidFill>
              </a:rPr>
              <a:t>Output</a:t>
            </a:r>
          </a:p>
        </p:txBody>
      </p:sp>
      <p:sp>
        <p:nvSpPr>
          <p:cNvPr id="4" name="Footer Placeholder 3">
            <a:extLst>
              <a:ext uri="{FF2B5EF4-FFF2-40B4-BE49-F238E27FC236}">
                <a16:creationId xmlns:a16="http://schemas.microsoft.com/office/drawing/2014/main" id="{6BDBB5FB-8427-EE4B-A7C7-614FB3359799}"/>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CFD491BE-B664-A978-FAE8-B742D25048C7}"/>
              </a:ext>
            </a:extLst>
          </p:cNvPr>
          <p:cNvSpPr>
            <a:spLocks noGrp="1"/>
          </p:cNvSpPr>
          <p:nvPr>
            <p:ph type="sldNum" sz="quarter" idx="12"/>
          </p:nvPr>
        </p:nvSpPr>
        <p:spPr/>
        <p:txBody>
          <a:bodyPr/>
          <a:lstStyle/>
          <a:p>
            <a:pPr>
              <a:defRPr/>
            </a:pPr>
            <a:fld id="{F583B680-F650-469F-A231-392F163461F6}" type="slidenum">
              <a:rPr lang="en-US" altLang="en-US" smtClean="0"/>
              <a:t>20</a:t>
            </a:fld>
            <a:endParaRPr lang="en-US" altLang="en-US"/>
          </a:p>
        </p:txBody>
      </p:sp>
      <p:pic>
        <p:nvPicPr>
          <p:cNvPr id="7" name="Picture 6">
            <a:extLst>
              <a:ext uri="{FF2B5EF4-FFF2-40B4-BE49-F238E27FC236}">
                <a16:creationId xmlns:a16="http://schemas.microsoft.com/office/drawing/2014/main" id="{B0FFFBE7-D269-382E-EFEC-0433829A419F}"/>
              </a:ext>
            </a:extLst>
          </p:cNvPr>
          <p:cNvPicPr>
            <a:picLocks noChangeAspect="1"/>
          </p:cNvPicPr>
          <p:nvPr/>
        </p:nvPicPr>
        <p:blipFill>
          <a:blip r:embed="rId2"/>
          <a:stretch>
            <a:fillRect/>
          </a:stretch>
        </p:blipFill>
        <p:spPr>
          <a:xfrm>
            <a:off x="812799" y="1839700"/>
            <a:ext cx="10583135" cy="2199865"/>
          </a:xfrm>
          <a:prstGeom prst="rect">
            <a:avLst/>
          </a:prstGeom>
        </p:spPr>
      </p:pic>
      <p:sp>
        <p:nvSpPr>
          <p:cNvPr id="9" name="TextBox 8">
            <a:extLst>
              <a:ext uri="{FF2B5EF4-FFF2-40B4-BE49-F238E27FC236}">
                <a16:creationId xmlns:a16="http://schemas.microsoft.com/office/drawing/2014/main" id="{41FE9C41-789A-77B6-0D1E-F67056FC7F0F}"/>
              </a:ext>
            </a:extLst>
          </p:cNvPr>
          <p:cNvSpPr txBox="1"/>
          <p:nvPr/>
        </p:nvSpPr>
        <p:spPr>
          <a:xfrm>
            <a:off x="2858947" y="4176145"/>
            <a:ext cx="6292454"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Fig. 1.6 a) </a:t>
            </a:r>
            <a:r>
              <a:rPr lang="en-US" i="1" dirty="0">
                <a:latin typeface="Times New Roman" panose="02020603050405020304" pitchFamily="18" charset="0"/>
                <a:ea typeface="Times New Roman" panose="02020603050405020304" pitchFamily="18" charset="0"/>
              </a:rPr>
              <a:t>Encoding categorical columns into numerical format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641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9058-101B-C604-DC17-8EE59BDD5914}"/>
              </a:ext>
            </a:extLst>
          </p:cNvPr>
          <p:cNvSpPr>
            <a:spLocks noGrp="1"/>
          </p:cNvSpPr>
          <p:nvPr>
            <p:ph type="title"/>
          </p:nvPr>
        </p:nvSpPr>
        <p:spPr/>
        <p:txBody>
          <a:bodyPr/>
          <a:lstStyle/>
          <a:p>
            <a:r>
              <a:rPr lang="en-IN" sz="3200" b="1" dirty="0">
                <a:solidFill>
                  <a:srgbClr val="FF0000"/>
                </a:solidFill>
              </a:rPr>
              <a:t>Output</a:t>
            </a:r>
          </a:p>
        </p:txBody>
      </p:sp>
      <p:sp>
        <p:nvSpPr>
          <p:cNvPr id="4" name="Footer Placeholder 3">
            <a:extLst>
              <a:ext uri="{FF2B5EF4-FFF2-40B4-BE49-F238E27FC236}">
                <a16:creationId xmlns:a16="http://schemas.microsoft.com/office/drawing/2014/main" id="{6BDBB5FB-8427-EE4B-A7C7-614FB3359799}"/>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CFD491BE-B664-A978-FAE8-B742D25048C7}"/>
              </a:ext>
            </a:extLst>
          </p:cNvPr>
          <p:cNvSpPr>
            <a:spLocks noGrp="1"/>
          </p:cNvSpPr>
          <p:nvPr>
            <p:ph type="sldNum" sz="quarter" idx="12"/>
          </p:nvPr>
        </p:nvSpPr>
        <p:spPr/>
        <p:txBody>
          <a:bodyPr/>
          <a:lstStyle/>
          <a:p>
            <a:pPr>
              <a:defRPr/>
            </a:pPr>
            <a:fld id="{F583B680-F650-469F-A231-392F163461F6}" type="slidenum">
              <a:rPr lang="en-US" altLang="en-US" smtClean="0"/>
              <a:t>21</a:t>
            </a:fld>
            <a:endParaRPr lang="en-US" altLang="en-US"/>
          </a:p>
        </p:txBody>
      </p:sp>
      <p:pic>
        <p:nvPicPr>
          <p:cNvPr id="7" name="Picture 6">
            <a:extLst>
              <a:ext uri="{FF2B5EF4-FFF2-40B4-BE49-F238E27FC236}">
                <a16:creationId xmlns:a16="http://schemas.microsoft.com/office/drawing/2014/main" id="{FE2F5907-DF20-599F-82C9-B8149677157E}"/>
              </a:ext>
            </a:extLst>
          </p:cNvPr>
          <p:cNvPicPr>
            <a:picLocks noChangeAspect="1"/>
          </p:cNvPicPr>
          <p:nvPr/>
        </p:nvPicPr>
        <p:blipFill>
          <a:blip r:embed="rId2"/>
          <a:stretch>
            <a:fillRect/>
          </a:stretch>
        </p:blipFill>
        <p:spPr>
          <a:xfrm>
            <a:off x="812799" y="1947411"/>
            <a:ext cx="10701523" cy="2277348"/>
          </a:xfrm>
          <a:prstGeom prst="rect">
            <a:avLst/>
          </a:prstGeom>
        </p:spPr>
      </p:pic>
      <p:sp>
        <p:nvSpPr>
          <p:cNvPr id="8" name="TextBox 7">
            <a:extLst>
              <a:ext uri="{FF2B5EF4-FFF2-40B4-BE49-F238E27FC236}">
                <a16:creationId xmlns:a16="http://schemas.microsoft.com/office/drawing/2014/main" id="{0C2D4923-56EA-227F-0915-85678320C1EA}"/>
              </a:ext>
            </a:extLst>
          </p:cNvPr>
          <p:cNvSpPr txBox="1"/>
          <p:nvPr/>
        </p:nvSpPr>
        <p:spPr>
          <a:xfrm>
            <a:off x="2941437" y="4350442"/>
            <a:ext cx="6444246"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Fig. 1.6 b) </a:t>
            </a:r>
            <a:r>
              <a:rPr lang="en-US" i="1" dirty="0">
                <a:latin typeface="Times New Roman" panose="02020603050405020304" pitchFamily="18" charset="0"/>
                <a:ea typeface="Times New Roman" panose="02020603050405020304" pitchFamily="18" charset="0"/>
              </a:rPr>
              <a:t>Encoding categorical columns into numerical format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6297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9A9F-8DDD-131A-6AB2-56526A0767FC}"/>
              </a:ext>
            </a:extLst>
          </p:cNvPr>
          <p:cNvSpPr>
            <a:spLocks noGrp="1"/>
          </p:cNvSpPr>
          <p:nvPr>
            <p:ph type="title"/>
          </p:nvPr>
        </p:nvSpPr>
        <p:spPr/>
        <p:txBody>
          <a:bodyPr/>
          <a:lstStyle/>
          <a:p>
            <a:r>
              <a:rPr lang="en-US" sz="3200" b="1" dirty="0">
                <a:solidFill>
                  <a:srgbClr val="FF0000"/>
                </a:solidFill>
              </a:rPr>
              <a:t>Module 3 – Model Development  </a:t>
            </a:r>
          </a:p>
        </p:txBody>
      </p:sp>
      <p:sp>
        <p:nvSpPr>
          <p:cNvPr id="4" name="Footer Placeholder 3">
            <a:extLst>
              <a:ext uri="{FF2B5EF4-FFF2-40B4-BE49-F238E27FC236}">
                <a16:creationId xmlns:a16="http://schemas.microsoft.com/office/drawing/2014/main" id="{8A681272-AF26-1887-1BE4-485A8602D1CB}"/>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DA5599DE-A857-F1B8-00B2-CB89409F5619}"/>
              </a:ext>
            </a:extLst>
          </p:cNvPr>
          <p:cNvSpPr>
            <a:spLocks noGrp="1"/>
          </p:cNvSpPr>
          <p:nvPr>
            <p:ph type="sldNum" sz="quarter" idx="12"/>
          </p:nvPr>
        </p:nvSpPr>
        <p:spPr/>
        <p:txBody>
          <a:bodyPr/>
          <a:lstStyle/>
          <a:p>
            <a:pPr>
              <a:defRPr/>
            </a:pPr>
            <a:fld id="{F583B680-F650-469F-A231-392F163461F6}" type="slidenum">
              <a:rPr lang="en-US" altLang="en-US" smtClean="0"/>
              <a:t>22</a:t>
            </a:fld>
            <a:endParaRPr lang="en-US" altLang="en-US"/>
          </a:p>
        </p:txBody>
      </p:sp>
      <p:sp>
        <p:nvSpPr>
          <p:cNvPr id="7" name="TextBox 6">
            <a:extLst>
              <a:ext uri="{FF2B5EF4-FFF2-40B4-BE49-F238E27FC236}">
                <a16:creationId xmlns:a16="http://schemas.microsoft.com/office/drawing/2014/main" id="{52B4009B-6561-9FA0-D02F-9FFDAFB0F7A3}"/>
              </a:ext>
            </a:extLst>
          </p:cNvPr>
          <p:cNvSpPr txBox="1"/>
          <p:nvPr/>
        </p:nvSpPr>
        <p:spPr>
          <a:xfrm>
            <a:off x="812800" y="1880033"/>
            <a:ext cx="10566400" cy="4154984"/>
          </a:xfrm>
          <a:prstGeom prst="rect">
            <a:avLst/>
          </a:prstGeom>
          <a:noFill/>
        </p:spPr>
        <p:txBody>
          <a:bodyPr wrap="square">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Model Selection</a:t>
            </a:r>
            <a:r>
              <a:rPr lang="en-US" sz="2400" dirty="0">
                <a:latin typeface="Times New Roman" panose="02020603050405020304" pitchFamily="18" charset="0"/>
                <a:cs typeface="Times New Roman" panose="02020603050405020304" pitchFamily="18" charset="0"/>
              </a:rPr>
              <a:t>: Choose appropriate machine learning algorithms (e.g., decision trees, random forests, neural networks) based on the problem type (classification or regression). Optimize and validate models through cross-validation and hyperparameter tuning.</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Model Training</a:t>
            </a:r>
            <a:r>
              <a:rPr lang="en-US" sz="2400" dirty="0">
                <a:latin typeface="Times New Roman" panose="02020603050405020304" pitchFamily="18" charset="0"/>
                <a:cs typeface="Times New Roman" panose="02020603050405020304" pitchFamily="18" charset="0"/>
              </a:rPr>
              <a:t>: Train models on the training dataset and evaluate performance on the validation set. Track metrics like loss (for regression) and accuracy (for classification).</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Model evaluation: </a:t>
            </a:r>
            <a:r>
              <a:rPr lang="en-US" sz="2400" dirty="0">
                <a:latin typeface="Times New Roman" panose="02020603050405020304" pitchFamily="18" charset="0"/>
                <a:cs typeface="Times New Roman" panose="02020603050405020304" pitchFamily="18" charset="0"/>
              </a:rPr>
              <a:t>The process of assessing the performance and effectiveness of a machine learning model in making accurate predictions. It involves the use of specific metrics to quantify how well the model performs on unseen data, ensuring it generalizes beyond the training set. </a:t>
            </a:r>
          </a:p>
        </p:txBody>
      </p:sp>
    </p:spTree>
    <p:extLst>
      <p:ext uri="{BB962C8B-B14F-4D97-AF65-F5344CB8AC3E}">
        <p14:creationId xmlns:p14="http://schemas.microsoft.com/office/powerpoint/2010/main" val="2475605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95A4-1C9F-7A89-A320-5D2F9C98CE23}"/>
              </a:ext>
            </a:extLst>
          </p:cNvPr>
          <p:cNvSpPr>
            <a:spLocks noGrp="1"/>
          </p:cNvSpPr>
          <p:nvPr>
            <p:ph type="title"/>
          </p:nvPr>
        </p:nvSpPr>
        <p:spPr/>
        <p:txBody>
          <a:bodyPr/>
          <a:lstStyle/>
          <a:p>
            <a:r>
              <a:rPr lang="en-US" sz="3200" b="1" dirty="0">
                <a:solidFill>
                  <a:srgbClr val="FF0000"/>
                </a:solidFill>
              </a:rPr>
              <a:t>Data Flow Diagram</a:t>
            </a:r>
          </a:p>
        </p:txBody>
      </p:sp>
      <p:sp>
        <p:nvSpPr>
          <p:cNvPr id="4" name="Footer Placeholder 3">
            <a:extLst>
              <a:ext uri="{FF2B5EF4-FFF2-40B4-BE49-F238E27FC236}">
                <a16:creationId xmlns:a16="http://schemas.microsoft.com/office/drawing/2014/main" id="{FA0BDDDF-F852-BA03-11AD-6120736C30BD}"/>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207554C7-9FBA-5749-CC0E-4F79E3A98FE3}"/>
              </a:ext>
            </a:extLst>
          </p:cNvPr>
          <p:cNvSpPr>
            <a:spLocks noGrp="1"/>
          </p:cNvSpPr>
          <p:nvPr>
            <p:ph type="sldNum" sz="quarter" idx="12"/>
          </p:nvPr>
        </p:nvSpPr>
        <p:spPr/>
        <p:txBody>
          <a:bodyPr/>
          <a:lstStyle/>
          <a:p>
            <a:pPr>
              <a:defRPr/>
            </a:pPr>
            <a:fld id="{F583B680-F650-469F-A231-392F163461F6}" type="slidenum">
              <a:rPr lang="en-US" altLang="en-US" smtClean="0"/>
              <a:t>23</a:t>
            </a:fld>
            <a:endParaRPr lang="en-US" altLang="en-US"/>
          </a:p>
        </p:txBody>
      </p:sp>
      <p:pic>
        <p:nvPicPr>
          <p:cNvPr id="13" name="Picture 12">
            <a:extLst>
              <a:ext uri="{FF2B5EF4-FFF2-40B4-BE49-F238E27FC236}">
                <a16:creationId xmlns:a16="http://schemas.microsoft.com/office/drawing/2014/main" id="{8A23B3D5-CB62-611A-F8F9-6B0414DFD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64" y="1678328"/>
            <a:ext cx="8205966" cy="4479875"/>
          </a:xfrm>
          <a:prstGeom prst="rect">
            <a:avLst/>
          </a:prstGeom>
        </p:spPr>
      </p:pic>
    </p:spTree>
    <p:extLst>
      <p:ext uri="{BB962C8B-B14F-4D97-AF65-F5344CB8AC3E}">
        <p14:creationId xmlns:p14="http://schemas.microsoft.com/office/powerpoint/2010/main" val="33125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0C1-643E-6DAB-78A1-9E9887BB0AD7}"/>
              </a:ext>
            </a:extLst>
          </p:cNvPr>
          <p:cNvSpPr>
            <a:spLocks noGrp="1"/>
          </p:cNvSpPr>
          <p:nvPr>
            <p:ph type="title"/>
          </p:nvPr>
        </p:nvSpPr>
        <p:spPr/>
        <p:txBody>
          <a:bodyPr/>
          <a:lstStyle/>
          <a:p>
            <a:r>
              <a:rPr lang="en-US" sz="3200" b="1" dirty="0">
                <a:solidFill>
                  <a:srgbClr val="FF0000"/>
                </a:solidFill>
              </a:rPr>
              <a:t>Output</a:t>
            </a:r>
          </a:p>
        </p:txBody>
      </p:sp>
      <p:sp>
        <p:nvSpPr>
          <p:cNvPr id="4" name="Footer Placeholder 3">
            <a:extLst>
              <a:ext uri="{FF2B5EF4-FFF2-40B4-BE49-F238E27FC236}">
                <a16:creationId xmlns:a16="http://schemas.microsoft.com/office/drawing/2014/main" id="{3766D50F-DA36-25FF-FFA9-B52D7ABACFC6}"/>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D1A01881-1E0B-C33A-5984-E4887E2E8DFD}"/>
              </a:ext>
            </a:extLst>
          </p:cNvPr>
          <p:cNvSpPr>
            <a:spLocks noGrp="1"/>
          </p:cNvSpPr>
          <p:nvPr>
            <p:ph type="sldNum" sz="quarter" idx="12"/>
          </p:nvPr>
        </p:nvSpPr>
        <p:spPr/>
        <p:txBody>
          <a:bodyPr/>
          <a:lstStyle/>
          <a:p>
            <a:pPr>
              <a:defRPr/>
            </a:pPr>
            <a:fld id="{F583B680-F650-469F-A231-392F163461F6}" type="slidenum">
              <a:rPr lang="en-US" altLang="en-US" smtClean="0"/>
              <a:t>24</a:t>
            </a:fld>
            <a:endParaRPr lang="en-US" altLang="en-US"/>
          </a:p>
        </p:txBody>
      </p:sp>
      <p:pic>
        <p:nvPicPr>
          <p:cNvPr id="8" name="Picture 7">
            <a:extLst>
              <a:ext uri="{FF2B5EF4-FFF2-40B4-BE49-F238E27FC236}">
                <a16:creationId xmlns:a16="http://schemas.microsoft.com/office/drawing/2014/main" id="{4CFF281F-C4A9-2D9C-1959-9E12985EAE0E}"/>
              </a:ext>
            </a:extLst>
          </p:cNvPr>
          <p:cNvPicPr>
            <a:picLocks noChangeAspect="1"/>
          </p:cNvPicPr>
          <p:nvPr/>
        </p:nvPicPr>
        <p:blipFill>
          <a:blip r:embed="rId2"/>
          <a:stretch>
            <a:fillRect/>
          </a:stretch>
        </p:blipFill>
        <p:spPr>
          <a:xfrm>
            <a:off x="2618450" y="1982851"/>
            <a:ext cx="6526325" cy="3202608"/>
          </a:xfrm>
          <a:prstGeom prst="rect">
            <a:avLst/>
          </a:prstGeom>
        </p:spPr>
      </p:pic>
      <p:sp>
        <p:nvSpPr>
          <p:cNvPr id="9" name="TextBox 8">
            <a:extLst>
              <a:ext uri="{FF2B5EF4-FFF2-40B4-BE49-F238E27FC236}">
                <a16:creationId xmlns:a16="http://schemas.microsoft.com/office/drawing/2014/main" id="{248DCAC2-9519-33AE-B12E-B82F81913370}"/>
              </a:ext>
            </a:extLst>
          </p:cNvPr>
          <p:cNvSpPr txBox="1"/>
          <p:nvPr/>
        </p:nvSpPr>
        <p:spPr>
          <a:xfrm>
            <a:off x="2873877" y="5282897"/>
            <a:ext cx="6444246"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           Fig. 1.</a:t>
            </a:r>
            <a:r>
              <a:rPr lang="en-US" i="1" dirty="0">
                <a:latin typeface="Times New Roman" panose="02020603050405020304" pitchFamily="18" charset="0"/>
                <a:ea typeface="Times New Roman" panose="02020603050405020304" pitchFamily="18" charset="0"/>
              </a:rPr>
              <a:t>7</a:t>
            </a:r>
            <a:r>
              <a:rPr lang="en-US" sz="1800" i="1" dirty="0">
                <a:effectLst/>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Accuracy according to model evaluation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4205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40DC-E658-6EA5-A899-8236DB82B9C0}"/>
              </a:ext>
            </a:extLst>
          </p:cNvPr>
          <p:cNvSpPr>
            <a:spLocks noGrp="1"/>
          </p:cNvSpPr>
          <p:nvPr>
            <p:ph type="title"/>
          </p:nvPr>
        </p:nvSpPr>
        <p:spPr/>
        <p:txBody>
          <a:bodyPr/>
          <a:lstStyle/>
          <a:p>
            <a:r>
              <a:rPr lang="en-IN" sz="3200" b="1" dirty="0">
                <a:solidFill>
                  <a:srgbClr val="FF0000"/>
                </a:solidFill>
              </a:rPr>
              <a:t>Output</a:t>
            </a:r>
          </a:p>
        </p:txBody>
      </p:sp>
      <p:sp>
        <p:nvSpPr>
          <p:cNvPr id="4" name="Footer Placeholder 3">
            <a:extLst>
              <a:ext uri="{FF2B5EF4-FFF2-40B4-BE49-F238E27FC236}">
                <a16:creationId xmlns:a16="http://schemas.microsoft.com/office/drawing/2014/main" id="{CECC7595-B81B-81AB-A669-84D3F278E0CC}"/>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63DE36D3-EF45-C223-CCE9-7378F4BEAF1F}"/>
              </a:ext>
            </a:extLst>
          </p:cNvPr>
          <p:cNvSpPr>
            <a:spLocks noGrp="1"/>
          </p:cNvSpPr>
          <p:nvPr>
            <p:ph type="sldNum" sz="quarter" idx="12"/>
          </p:nvPr>
        </p:nvSpPr>
        <p:spPr/>
        <p:txBody>
          <a:bodyPr/>
          <a:lstStyle/>
          <a:p>
            <a:pPr>
              <a:defRPr/>
            </a:pPr>
            <a:fld id="{F583B680-F650-469F-A231-392F163461F6}" type="slidenum">
              <a:rPr lang="en-US" altLang="en-US" smtClean="0"/>
              <a:t>25</a:t>
            </a:fld>
            <a:endParaRPr lang="en-US" altLang="en-US"/>
          </a:p>
        </p:txBody>
      </p:sp>
      <p:pic>
        <p:nvPicPr>
          <p:cNvPr id="7" name="Picture 6">
            <a:extLst>
              <a:ext uri="{FF2B5EF4-FFF2-40B4-BE49-F238E27FC236}">
                <a16:creationId xmlns:a16="http://schemas.microsoft.com/office/drawing/2014/main" id="{2F685CCA-807B-7E7A-E12E-2106E37F6FF5}"/>
              </a:ext>
            </a:extLst>
          </p:cNvPr>
          <p:cNvPicPr>
            <a:picLocks noChangeAspect="1"/>
          </p:cNvPicPr>
          <p:nvPr/>
        </p:nvPicPr>
        <p:blipFill>
          <a:blip r:embed="rId2"/>
          <a:stretch>
            <a:fillRect/>
          </a:stretch>
        </p:blipFill>
        <p:spPr>
          <a:xfrm>
            <a:off x="2460464" y="2776292"/>
            <a:ext cx="7271072" cy="1245822"/>
          </a:xfrm>
          <a:prstGeom prst="rect">
            <a:avLst/>
          </a:prstGeom>
        </p:spPr>
      </p:pic>
      <p:sp>
        <p:nvSpPr>
          <p:cNvPr id="8" name="TextBox 7">
            <a:extLst>
              <a:ext uri="{FF2B5EF4-FFF2-40B4-BE49-F238E27FC236}">
                <a16:creationId xmlns:a16="http://schemas.microsoft.com/office/drawing/2014/main" id="{D94CC498-2BCA-1F0E-6A5B-FDC3BFF680F9}"/>
              </a:ext>
            </a:extLst>
          </p:cNvPr>
          <p:cNvSpPr txBox="1"/>
          <p:nvPr/>
        </p:nvSpPr>
        <p:spPr>
          <a:xfrm>
            <a:off x="3454400" y="4183302"/>
            <a:ext cx="6444246"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           Fig. 1.8 Values of MSE and RMSE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295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C119-FCA5-A5DB-4A90-9FE9A5456E08}"/>
              </a:ext>
            </a:extLst>
          </p:cNvPr>
          <p:cNvSpPr>
            <a:spLocks noGrp="1"/>
          </p:cNvSpPr>
          <p:nvPr>
            <p:ph type="title"/>
          </p:nvPr>
        </p:nvSpPr>
        <p:spPr/>
        <p:txBody>
          <a:bodyPr/>
          <a:lstStyle/>
          <a:p>
            <a:r>
              <a:rPr lang="en-US" sz="3200" b="1" dirty="0">
                <a:solidFill>
                  <a:srgbClr val="FF0000"/>
                </a:solidFill>
              </a:rPr>
              <a:t>Module 4 – Model Deployment</a:t>
            </a:r>
          </a:p>
        </p:txBody>
      </p:sp>
      <p:sp>
        <p:nvSpPr>
          <p:cNvPr id="4" name="Footer Placeholder 3">
            <a:extLst>
              <a:ext uri="{FF2B5EF4-FFF2-40B4-BE49-F238E27FC236}">
                <a16:creationId xmlns:a16="http://schemas.microsoft.com/office/drawing/2014/main" id="{7CF716C8-92F4-21B5-66C0-5DC414D4DB83}"/>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6F035DB3-CF20-B931-49C7-70F01A6D800B}"/>
              </a:ext>
            </a:extLst>
          </p:cNvPr>
          <p:cNvSpPr>
            <a:spLocks noGrp="1"/>
          </p:cNvSpPr>
          <p:nvPr>
            <p:ph type="sldNum" sz="quarter" idx="12"/>
          </p:nvPr>
        </p:nvSpPr>
        <p:spPr/>
        <p:txBody>
          <a:bodyPr/>
          <a:lstStyle/>
          <a:p>
            <a:pPr>
              <a:defRPr/>
            </a:pPr>
            <a:fld id="{F583B680-F650-469F-A231-392F163461F6}" type="slidenum">
              <a:rPr lang="en-US" altLang="en-US" smtClean="0"/>
              <a:t>26</a:t>
            </a:fld>
            <a:endParaRPr lang="en-US" altLang="en-US"/>
          </a:p>
        </p:txBody>
      </p:sp>
      <p:sp>
        <p:nvSpPr>
          <p:cNvPr id="7" name="TextBox 6">
            <a:extLst>
              <a:ext uri="{FF2B5EF4-FFF2-40B4-BE49-F238E27FC236}">
                <a16:creationId xmlns:a16="http://schemas.microsoft.com/office/drawing/2014/main" id="{F69E37AE-9578-51BB-172E-5FFA66D3E52B}"/>
              </a:ext>
            </a:extLst>
          </p:cNvPr>
          <p:cNvSpPr txBox="1"/>
          <p:nvPr/>
        </p:nvSpPr>
        <p:spPr>
          <a:xfrm>
            <a:off x="752497" y="1900660"/>
            <a:ext cx="10681736" cy="3416320"/>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Integration with the Web Application : Deploying the model as an API allows the website to make real-time predictions by sending requests to the model and receiving responses. The API can handle incoming data, process it using the trained model, and return predictions seamlessly.</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Ensure the deployed model can scale to handle user traffic without performance degradation.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Once deployed, it's important to continuously monitor the model’s performance on the website. This involves tracking metrics like response time, errors, and user engagement.</a:t>
            </a:r>
          </a:p>
        </p:txBody>
      </p:sp>
    </p:spTree>
    <p:extLst>
      <p:ext uri="{BB962C8B-B14F-4D97-AF65-F5344CB8AC3E}">
        <p14:creationId xmlns:p14="http://schemas.microsoft.com/office/powerpoint/2010/main" val="1820085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8668-76E3-BB71-7AF6-FD38EBCF23F4}"/>
              </a:ext>
            </a:extLst>
          </p:cNvPr>
          <p:cNvSpPr>
            <a:spLocks noGrp="1"/>
          </p:cNvSpPr>
          <p:nvPr>
            <p:ph type="title"/>
          </p:nvPr>
        </p:nvSpPr>
        <p:spPr/>
        <p:txBody>
          <a:bodyPr/>
          <a:lstStyle/>
          <a:p>
            <a:r>
              <a:rPr lang="en-US" sz="3200" b="1" dirty="0">
                <a:solidFill>
                  <a:srgbClr val="FF0000"/>
                </a:solidFill>
              </a:rPr>
              <a:t>Data flow diagram</a:t>
            </a:r>
          </a:p>
        </p:txBody>
      </p:sp>
      <p:sp>
        <p:nvSpPr>
          <p:cNvPr id="4" name="Footer Placeholder 3">
            <a:extLst>
              <a:ext uri="{FF2B5EF4-FFF2-40B4-BE49-F238E27FC236}">
                <a16:creationId xmlns:a16="http://schemas.microsoft.com/office/drawing/2014/main" id="{BE8E4741-295A-1FB2-E55E-BD687BD1FD75}"/>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10579547-AC9B-3A8D-3427-B40B5501C92D}"/>
              </a:ext>
            </a:extLst>
          </p:cNvPr>
          <p:cNvSpPr>
            <a:spLocks noGrp="1"/>
          </p:cNvSpPr>
          <p:nvPr>
            <p:ph type="sldNum" sz="quarter" idx="12"/>
          </p:nvPr>
        </p:nvSpPr>
        <p:spPr/>
        <p:txBody>
          <a:bodyPr/>
          <a:lstStyle/>
          <a:p>
            <a:pPr>
              <a:defRPr/>
            </a:pPr>
            <a:fld id="{F583B680-F650-469F-A231-392F163461F6}" type="slidenum">
              <a:rPr lang="en-US" altLang="en-US" smtClean="0"/>
              <a:t>27</a:t>
            </a:fld>
            <a:endParaRPr lang="en-US" altLang="en-US"/>
          </a:p>
        </p:txBody>
      </p:sp>
      <p:pic>
        <p:nvPicPr>
          <p:cNvPr id="8" name="Picture 7">
            <a:extLst>
              <a:ext uri="{FF2B5EF4-FFF2-40B4-BE49-F238E27FC236}">
                <a16:creationId xmlns:a16="http://schemas.microsoft.com/office/drawing/2014/main" id="{4ECDD782-0BFA-48CC-B502-28F275B83667}"/>
              </a:ext>
            </a:extLst>
          </p:cNvPr>
          <p:cNvPicPr>
            <a:picLocks noChangeAspect="1"/>
          </p:cNvPicPr>
          <p:nvPr/>
        </p:nvPicPr>
        <p:blipFill>
          <a:blip r:embed="rId2"/>
          <a:stretch>
            <a:fillRect/>
          </a:stretch>
        </p:blipFill>
        <p:spPr>
          <a:xfrm>
            <a:off x="2027032" y="1890719"/>
            <a:ext cx="7950087" cy="3826220"/>
          </a:xfrm>
          <a:prstGeom prst="rect">
            <a:avLst/>
          </a:prstGeom>
        </p:spPr>
      </p:pic>
    </p:spTree>
    <p:extLst>
      <p:ext uri="{BB962C8B-B14F-4D97-AF65-F5344CB8AC3E}">
        <p14:creationId xmlns:p14="http://schemas.microsoft.com/office/powerpoint/2010/main" val="1967580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F316-E7B1-A935-84F2-9AC984363061}"/>
              </a:ext>
            </a:extLst>
          </p:cNvPr>
          <p:cNvSpPr>
            <a:spLocks noGrp="1"/>
          </p:cNvSpPr>
          <p:nvPr>
            <p:ph type="title"/>
          </p:nvPr>
        </p:nvSpPr>
        <p:spPr/>
        <p:txBody>
          <a:bodyPr/>
          <a:lstStyle/>
          <a:p>
            <a:r>
              <a:rPr lang="en-US" sz="3200" b="1" dirty="0">
                <a:solidFill>
                  <a:srgbClr val="FF0000"/>
                </a:solidFill>
              </a:rPr>
              <a:t>Output</a:t>
            </a:r>
          </a:p>
        </p:txBody>
      </p:sp>
      <p:sp>
        <p:nvSpPr>
          <p:cNvPr id="4" name="Footer Placeholder 3">
            <a:extLst>
              <a:ext uri="{FF2B5EF4-FFF2-40B4-BE49-F238E27FC236}">
                <a16:creationId xmlns:a16="http://schemas.microsoft.com/office/drawing/2014/main" id="{F40DA4EA-C298-0649-593F-856B353BB506}"/>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F58EB404-46F7-EA13-CDC8-B8D19BC5959E}"/>
              </a:ext>
            </a:extLst>
          </p:cNvPr>
          <p:cNvSpPr>
            <a:spLocks noGrp="1"/>
          </p:cNvSpPr>
          <p:nvPr>
            <p:ph type="sldNum" sz="quarter" idx="12"/>
          </p:nvPr>
        </p:nvSpPr>
        <p:spPr/>
        <p:txBody>
          <a:bodyPr/>
          <a:lstStyle/>
          <a:p>
            <a:pPr>
              <a:defRPr/>
            </a:pPr>
            <a:fld id="{F583B680-F650-469F-A231-392F163461F6}" type="slidenum">
              <a:rPr lang="en-US" altLang="en-US" smtClean="0"/>
              <a:t>28</a:t>
            </a:fld>
            <a:endParaRPr lang="en-US" altLang="en-US"/>
          </a:p>
        </p:txBody>
      </p:sp>
      <p:pic>
        <p:nvPicPr>
          <p:cNvPr id="6" name="Image 22">
            <a:extLst>
              <a:ext uri="{FF2B5EF4-FFF2-40B4-BE49-F238E27FC236}">
                <a16:creationId xmlns:a16="http://schemas.microsoft.com/office/drawing/2014/main" id="{6A31B463-7D46-D8AE-F247-9FC61192B344}"/>
              </a:ext>
            </a:extLst>
          </p:cNvPr>
          <p:cNvPicPr>
            <a:picLocks/>
          </p:cNvPicPr>
          <p:nvPr/>
        </p:nvPicPr>
        <p:blipFill>
          <a:blip r:embed="rId2" cstate="print"/>
          <a:stretch>
            <a:fillRect/>
          </a:stretch>
        </p:blipFill>
        <p:spPr>
          <a:xfrm>
            <a:off x="1416473" y="1828921"/>
            <a:ext cx="3338407" cy="4297559"/>
          </a:xfrm>
          <a:prstGeom prst="rect">
            <a:avLst/>
          </a:prstGeom>
        </p:spPr>
      </p:pic>
      <p:sp>
        <p:nvSpPr>
          <p:cNvPr id="8" name="TextBox 7">
            <a:extLst>
              <a:ext uri="{FF2B5EF4-FFF2-40B4-BE49-F238E27FC236}">
                <a16:creationId xmlns:a16="http://schemas.microsoft.com/office/drawing/2014/main" id="{FD0BE0D8-FCA2-7C09-8C91-DE5E8F7529B6}"/>
              </a:ext>
            </a:extLst>
          </p:cNvPr>
          <p:cNvSpPr txBox="1"/>
          <p:nvPr/>
        </p:nvSpPr>
        <p:spPr>
          <a:xfrm>
            <a:off x="4165600" y="3613113"/>
            <a:ext cx="6444246"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           Fig. 1.</a:t>
            </a:r>
            <a:r>
              <a:rPr lang="en-US" i="1" dirty="0">
                <a:latin typeface="Times New Roman" panose="02020603050405020304" pitchFamily="18" charset="0"/>
                <a:ea typeface="Times New Roman" panose="02020603050405020304" pitchFamily="18" charset="0"/>
              </a:rPr>
              <a:t>9 Form to predict student performance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3810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3F54-EB9C-1ABA-0743-1A2274694E4D}"/>
              </a:ext>
            </a:extLst>
          </p:cNvPr>
          <p:cNvSpPr>
            <a:spLocks noGrp="1"/>
          </p:cNvSpPr>
          <p:nvPr>
            <p:ph type="title"/>
          </p:nvPr>
        </p:nvSpPr>
        <p:spPr/>
        <p:txBody>
          <a:bodyPr/>
          <a:lstStyle/>
          <a:p>
            <a:r>
              <a:rPr lang="en-IN" sz="3200" b="1" dirty="0">
                <a:solidFill>
                  <a:srgbClr val="FF0000"/>
                </a:solidFill>
              </a:rPr>
              <a:t>Output</a:t>
            </a:r>
          </a:p>
        </p:txBody>
      </p:sp>
      <p:sp>
        <p:nvSpPr>
          <p:cNvPr id="4" name="Footer Placeholder 3">
            <a:extLst>
              <a:ext uri="{FF2B5EF4-FFF2-40B4-BE49-F238E27FC236}">
                <a16:creationId xmlns:a16="http://schemas.microsoft.com/office/drawing/2014/main" id="{7BA09379-D77F-3690-A0B7-49A7CCBD4E93}"/>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C3F1E31A-842A-8491-EACE-8167A2000A3C}"/>
              </a:ext>
            </a:extLst>
          </p:cNvPr>
          <p:cNvSpPr>
            <a:spLocks noGrp="1"/>
          </p:cNvSpPr>
          <p:nvPr>
            <p:ph type="sldNum" sz="quarter" idx="12"/>
          </p:nvPr>
        </p:nvSpPr>
        <p:spPr/>
        <p:txBody>
          <a:bodyPr/>
          <a:lstStyle/>
          <a:p>
            <a:pPr>
              <a:defRPr/>
            </a:pPr>
            <a:fld id="{F583B680-F650-469F-A231-392F163461F6}" type="slidenum">
              <a:rPr lang="en-US" altLang="en-US" smtClean="0"/>
              <a:t>29</a:t>
            </a:fld>
            <a:endParaRPr lang="en-US" altLang="en-US"/>
          </a:p>
        </p:txBody>
      </p:sp>
      <p:pic>
        <p:nvPicPr>
          <p:cNvPr id="6" name="Image 23">
            <a:extLst>
              <a:ext uri="{FF2B5EF4-FFF2-40B4-BE49-F238E27FC236}">
                <a16:creationId xmlns:a16="http://schemas.microsoft.com/office/drawing/2014/main" id="{1D4FB9E9-00FD-CE77-ED65-49E472BEEC28}"/>
              </a:ext>
            </a:extLst>
          </p:cNvPr>
          <p:cNvPicPr>
            <a:picLocks/>
          </p:cNvPicPr>
          <p:nvPr/>
        </p:nvPicPr>
        <p:blipFill>
          <a:blip r:embed="rId2" cstate="print"/>
          <a:stretch>
            <a:fillRect/>
          </a:stretch>
        </p:blipFill>
        <p:spPr>
          <a:xfrm>
            <a:off x="3208655" y="1875314"/>
            <a:ext cx="5774690" cy="3107372"/>
          </a:xfrm>
          <a:prstGeom prst="rect">
            <a:avLst/>
          </a:prstGeom>
        </p:spPr>
      </p:pic>
      <p:sp>
        <p:nvSpPr>
          <p:cNvPr id="7" name="TextBox 6">
            <a:extLst>
              <a:ext uri="{FF2B5EF4-FFF2-40B4-BE49-F238E27FC236}">
                <a16:creationId xmlns:a16="http://schemas.microsoft.com/office/drawing/2014/main" id="{FAE0D5C6-A59A-C3C4-10AA-E699BC0432A8}"/>
              </a:ext>
            </a:extLst>
          </p:cNvPr>
          <p:cNvSpPr txBox="1"/>
          <p:nvPr/>
        </p:nvSpPr>
        <p:spPr>
          <a:xfrm>
            <a:off x="3129280" y="4972587"/>
            <a:ext cx="6444246" cy="364587"/>
          </a:xfrm>
          <a:prstGeom prst="rect">
            <a:avLst/>
          </a:prstGeom>
          <a:noFill/>
        </p:spPr>
        <p:txBody>
          <a:bodyPr wrap="square">
            <a:spAutoFit/>
          </a:bodyPr>
          <a:lstStyle/>
          <a:p>
            <a:pPr indent="128270" algn="just">
              <a:lnSpc>
                <a:spcPct val="105000"/>
              </a:lnSpc>
            </a:pPr>
            <a:r>
              <a:rPr lang="en-US" sz="1800" i="1" dirty="0">
                <a:effectLst/>
                <a:latin typeface="Times New Roman" panose="02020603050405020304" pitchFamily="18" charset="0"/>
                <a:ea typeface="Times New Roman" panose="02020603050405020304" pitchFamily="18" charset="0"/>
              </a:rPr>
              <a:t>                                  Fig. 1.</a:t>
            </a:r>
            <a:r>
              <a:rPr lang="en-US" i="1" dirty="0">
                <a:latin typeface="Times New Roman" panose="02020603050405020304" pitchFamily="18" charset="0"/>
                <a:ea typeface="Times New Roman" panose="02020603050405020304" pitchFamily="18" charset="0"/>
              </a:rPr>
              <a:t>9 Predicted result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78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To Predict students' academic performance using historical grades, attendance records, and sociodemographic factors to identify students at risk and enable early interventions. </a:t>
            </a:r>
            <a:endParaRPr lang="en-US" sz="2400" dirty="0"/>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Gather relevant data, clean and preprocess it to ensure it is ready for modeling.</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Perform early intervention on the prediction model to predict the student’s particular academic performance </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F6E7-94F9-2635-A037-55E13137934C}"/>
              </a:ext>
            </a:extLst>
          </p:cNvPr>
          <p:cNvSpPr>
            <a:spLocks noGrp="1"/>
          </p:cNvSpPr>
          <p:nvPr>
            <p:ph type="title"/>
          </p:nvPr>
        </p:nvSpPr>
        <p:spPr/>
        <p:txBody>
          <a:bodyPr/>
          <a:lstStyle/>
          <a:p>
            <a:r>
              <a:rPr lang="en-IN" sz="3200" b="1" dirty="0">
                <a:solidFill>
                  <a:srgbClr val="FF0000"/>
                </a:solidFill>
              </a:rPr>
              <a:t>Algorithm</a:t>
            </a:r>
          </a:p>
        </p:txBody>
      </p:sp>
      <p:sp>
        <p:nvSpPr>
          <p:cNvPr id="4" name="Footer Placeholder 3">
            <a:extLst>
              <a:ext uri="{FF2B5EF4-FFF2-40B4-BE49-F238E27FC236}">
                <a16:creationId xmlns:a16="http://schemas.microsoft.com/office/drawing/2014/main" id="{55AF0388-7D00-D74A-B877-BF771B7B49C1}"/>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860285EF-0B14-29D1-4F27-665A93129007}"/>
              </a:ext>
            </a:extLst>
          </p:cNvPr>
          <p:cNvSpPr>
            <a:spLocks noGrp="1"/>
          </p:cNvSpPr>
          <p:nvPr>
            <p:ph type="sldNum" sz="quarter" idx="12"/>
          </p:nvPr>
        </p:nvSpPr>
        <p:spPr/>
        <p:txBody>
          <a:bodyPr/>
          <a:lstStyle/>
          <a:p>
            <a:pPr>
              <a:defRPr/>
            </a:pPr>
            <a:fld id="{F583B680-F650-469F-A231-392F163461F6}" type="slidenum">
              <a:rPr lang="en-US" altLang="en-US" smtClean="0"/>
              <a:t>30</a:t>
            </a:fld>
            <a:endParaRPr lang="en-US" altLang="en-US"/>
          </a:p>
        </p:txBody>
      </p:sp>
      <p:sp>
        <p:nvSpPr>
          <p:cNvPr id="6" name="Content Placeholder 2">
            <a:extLst>
              <a:ext uri="{FF2B5EF4-FFF2-40B4-BE49-F238E27FC236}">
                <a16:creationId xmlns:a16="http://schemas.microsoft.com/office/drawing/2014/main" id="{703BA3BA-75A9-74C3-F9B3-B8AA2FADA40A}"/>
              </a:ext>
            </a:extLst>
          </p:cNvPr>
          <p:cNvSpPr txBox="1">
            <a:spLocks/>
          </p:cNvSpPr>
          <p:nvPr/>
        </p:nvSpPr>
        <p:spPr>
          <a:xfrm>
            <a:off x="755650" y="1752600"/>
            <a:ext cx="10938510" cy="42672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Font typeface="Wingdings" panose="05000000000000000000" pitchFamily="2" charset="2"/>
              <a:buNone/>
            </a:pPr>
            <a:r>
              <a:rPr lang="en-US" sz="2400" kern="0" dirty="0"/>
              <a:t>‘app.py’ : Flask Application for Predictive Model Deployment</a:t>
            </a:r>
          </a:p>
          <a:p>
            <a:pPr marL="0" indent="0">
              <a:buFont typeface="Wingdings" panose="05000000000000000000" pitchFamily="2" charset="2"/>
              <a:buNone/>
            </a:pPr>
            <a:r>
              <a:rPr lang="en-US" sz="2400" kern="0" dirty="0"/>
              <a:t>This script sets up a Flask application to serve the trained </a:t>
            </a:r>
            <a:r>
              <a:rPr lang="en-US" sz="2400" kern="0" dirty="0" err="1"/>
              <a:t>XGBoost</a:t>
            </a:r>
            <a:r>
              <a:rPr lang="en-US" sz="2400" kern="0" dirty="0"/>
              <a:t> model and predict student performance.</a:t>
            </a:r>
          </a:p>
          <a:p>
            <a:pPr marL="0" indent="0">
              <a:buFont typeface="Wingdings" panose="05000000000000000000" pitchFamily="2" charset="2"/>
              <a:buNone/>
            </a:pPr>
            <a:r>
              <a:rPr lang="en-US" sz="2400" b="1" kern="0" dirty="0"/>
              <a:t>Algorithm:</a:t>
            </a:r>
          </a:p>
          <a:p>
            <a:pPr marL="0" indent="0">
              <a:buFont typeface="Wingdings" panose="05000000000000000000" pitchFamily="2" charset="2"/>
              <a:buNone/>
            </a:pPr>
            <a:r>
              <a:rPr lang="en-US" sz="2400" kern="0" dirty="0"/>
              <a:t>1. Initialization:</a:t>
            </a:r>
          </a:p>
          <a:p>
            <a:pPr marL="0" indent="0">
              <a:buFont typeface="Wingdings" panose="05000000000000000000" pitchFamily="2" charset="2"/>
              <a:buNone/>
            </a:pPr>
            <a:r>
              <a:rPr lang="en-US" sz="2400" kern="0" dirty="0"/>
              <a:t>   - Import required libraries: Flask, </a:t>
            </a:r>
            <a:r>
              <a:rPr lang="en-US" sz="2400" kern="0" dirty="0" err="1"/>
              <a:t>XGBoost</a:t>
            </a:r>
            <a:r>
              <a:rPr lang="en-US" sz="2400" kern="0" dirty="0"/>
              <a:t>, Pandas, and others.</a:t>
            </a:r>
          </a:p>
          <a:p>
            <a:pPr marL="0" indent="0">
              <a:buFont typeface="Wingdings" panose="05000000000000000000" pitchFamily="2" charset="2"/>
              <a:buNone/>
            </a:pPr>
            <a:r>
              <a:rPr lang="en-US" sz="2400" kern="0" dirty="0"/>
              <a:t>   - Define the Flask app using `Flask(__name__)`.</a:t>
            </a:r>
          </a:p>
          <a:p>
            <a:pPr marL="0" indent="0">
              <a:buFont typeface="Wingdings" panose="05000000000000000000" pitchFamily="2" charset="2"/>
              <a:buNone/>
            </a:pPr>
            <a:r>
              <a:rPr lang="en-US" sz="2400" kern="0" dirty="0"/>
              <a:t>2. Model Loading:</a:t>
            </a:r>
          </a:p>
          <a:p>
            <a:pPr marL="0" indent="0">
              <a:buFont typeface="Wingdings" panose="05000000000000000000" pitchFamily="2" charset="2"/>
              <a:buNone/>
            </a:pPr>
            <a:r>
              <a:rPr lang="en-US" sz="2400" kern="0" dirty="0"/>
              <a:t>   - Define `</a:t>
            </a:r>
            <a:r>
              <a:rPr lang="en-US" sz="2400" kern="0" dirty="0" err="1"/>
              <a:t>load_model</a:t>
            </a:r>
            <a:r>
              <a:rPr lang="en-US" sz="2400" kern="0" dirty="0"/>
              <a:t>()` to load the pre-trained </a:t>
            </a:r>
            <a:r>
              <a:rPr lang="en-US" sz="2400" kern="0" dirty="0" err="1"/>
              <a:t>XGBoost</a:t>
            </a:r>
            <a:r>
              <a:rPr lang="en-US" sz="2400" kern="0" dirty="0"/>
              <a:t> model (`</a:t>
            </a:r>
            <a:r>
              <a:rPr lang="en-US" sz="2400" kern="0" dirty="0" err="1"/>
              <a:t>xgb_model.json</a:t>
            </a:r>
            <a:r>
              <a:rPr lang="en-US" sz="2400" kern="0" dirty="0"/>
              <a:t>`) from a specified path.</a:t>
            </a:r>
          </a:p>
          <a:p>
            <a:pPr marL="0" indent="0">
              <a:buFont typeface="Wingdings" panose="05000000000000000000" pitchFamily="2" charset="2"/>
              <a:buNone/>
            </a:pPr>
            <a:r>
              <a:rPr lang="en-US" sz="2400" kern="0" dirty="0"/>
              <a:t>   </a:t>
            </a:r>
            <a:endParaRPr lang="en-IN" sz="2400" kern="0" dirty="0"/>
          </a:p>
        </p:txBody>
      </p:sp>
    </p:spTree>
    <p:extLst>
      <p:ext uri="{BB962C8B-B14F-4D97-AF65-F5344CB8AC3E}">
        <p14:creationId xmlns:p14="http://schemas.microsoft.com/office/powerpoint/2010/main" val="1382730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DF6E-DFE6-76F7-5E4F-0EE233A08454}"/>
              </a:ext>
            </a:extLst>
          </p:cNvPr>
          <p:cNvSpPr>
            <a:spLocks noGrp="1"/>
          </p:cNvSpPr>
          <p:nvPr>
            <p:ph type="title"/>
          </p:nvPr>
        </p:nvSpPr>
        <p:spPr/>
        <p:txBody>
          <a:bodyPr/>
          <a:lstStyle/>
          <a:p>
            <a:r>
              <a:rPr lang="en-IN" sz="3200" b="1" dirty="0">
                <a:solidFill>
                  <a:srgbClr val="FF0000"/>
                </a:solidFill>
              </a:rPr>
              <a:t>Algorithm</a:t>
            </a:r>
            <a:endParaRPr lang="en-IN" sz="3200" dirty="0"/>
          </a:p>
        </p:txBody>
      </p:sp>
      <p:sp>
        <p:nvSpPr>
          <p:cNvPr id="3" name="Content Placeholder 2">
            <a:extLst>
              <a:ext uri="{FF2B5EF4-FFF2-40B4-BE49-F238E27FC236}">
                <a16:creationId xmlns:a16="http://schemas.microsoft.com/office/drawing/2014/main" id="{26C33368-EDE5-9499-A3CB-E35778B63735}"/>
              </a:ext>
            </a:extLst>
          </p:cNvPr>
          <p:cNvSpPr>
            <a:spLocks noGrp="1"/>
          </p:cNvSpPr>
          <p:nvPr>
            <p:ph idx="1"/>
          </p:nvPr>
        </p:nvSpPr>
        <p:spPr/>
        <p:txBody>
          <a:bodyPr/>
          <a:lstStyle/>
          <a:p>
            <a:pPr marL="0" indent="0">
              <a:buFont typeface="Wingdings" panose="05000000000000000000" pitchFamily="2" charset="2"/>
              <a:buNone/>
            </a:pPr>
            <a:r>
              <a:rPr lang="en-US" sz="2400" kern="0" dirty="0"/>
              <a:t>- Check for errors during loading and handle exceptions.</a:t>
            </a:r>
          </a:p>
          <a:p>
            <a:pPr marL="0" indent="0">
              <a:buFont typeface="Wingdings" panose="05000000000000000000" pitchFamily="2" charset="2"/>
              <a:buNone/>
            </a:pPr>
            <a:r>
              <a:rPr lang="en-US" sz="2400" kern="0" dirty="0"/>
              <a:t>3. Preprocessing Input Data:</a:t>
            </a:r>
          </a:p>
          <a:p>
            <a:pPr marL="0" indent="0">
              <a:buFont typeface="Wingdings" panose="05000000000000000000" pitchFamily="2" charset="2"/>
              <a:buNone/>
            </a:pPr>
            <a:r>
              <a:rPr lang="en-US" sz="2400" kern="0" dirty="0"/>
              <a:t>   - Define `</a:t>
            </a:r>
            <a:r>
              <a:rPr lang="en-US" sz="2400" kern="0" dirty="0" err="1"/>
              <a:t>feature_engineer</a:t>
            </a:r>
            <a:r>
              <a:rPr lang="en-US" sz="2400" kern="0" dirty="0"/>
              <a:t>(data)` to convert user input from the web form into the format required by the model:</a:t>
            </a:r>
          </a:p>
          <a:p>
            <a:pPr marL="0" indent="0">
              <a:buFont typeface="Wingdings" panose="05000000000000000000" pitchFamily="2" charset="2"/>
              <a:buNone/>
            </a:pPr>
            <a:r>
              <a:rPr lang="en-US" sz="2400" kern="0" dirty="0"/>
              <a:t>     - Map categorical inputs (e.g., gender, grade, section) to numeric values.</a:t>
            </a:r>
          </a:p>
          <a:p>
            <a:pPr marL="0" indent="0">
              <a:buFont typeface="Wingdings" panose="05000000000000000000" pitchFamily="2" charset="2"/>
              <a:buNone/>
            </a:pPr>
            <a:r>
              <a:rPr lang="en-US" sz="2400" kern="0" dirty="0"/>
              <a:t>     - Return a Pandas </a:t>
            </a:r>
            <a:r>
              <a:rPr lang="en-US" sz="2400" kern="0" dirty="0" err="1"/>
              <a:t>DataFrame</a:t>
            </a:r>
            <a:r>
              <a:rPr lang="en-US" sz="2400" kern="0" dirty="0"/>
              <a:t> for compatibility with </a:t>
            </a:r>
            <a:r>
              <a:rPr lang="en-US" sz="2400" kern="0" dirty="0" err="1"/>
              <a:t>XGBoost</a:t>
            </a:r>
            <a:r>
              <a:rPr lang="en-US" sz="2400" kern="0" dirty="0"/>
              <a:t>.</a:t>
            </a:r>
          </a:p>
          <a:p>
            <a:pPr marL="0" indent="0">
              <a:buFont typeface="Wingdings" panose="05000000000000000000" pitchFamily="2" charset="2"/>
              <a:buNone/>
            </a:pPr>
            <a:r>
              <a:rPr lang="en-US" sz="2400" kern="0" dirty="0"/>
              <a:t>4. Web Routes:</a:t>
            </a:r>
          </a:p>
          <a:p>
            <a:pPr marL="0" indent="0">
              <a:buFont typeface="Wingdings" panose="05000000000000000000" pitchFamily="2" charset="2"/>
              <a:buNone/>
            </a:pPr>
            <a:r>
              <a:rPr lang="en-US" sz="2400" kern="0" dirty="0"/>
              <a:t>   - Define the root (`/`) route to render the `index.html` file containing the prediction form.</a:t>
            </a:r>
          </a:p>
          <a:p>
            <a:pPr marL="0" indent="0">
              <a:buFont typeface="Wingdings" panose="05000000000000000000" pitchFamily="2" charset="2"/>
              <a:buNone/>
            </a:pPr>
            <a:r>
              <a:rPr lang="en-US" sz="2400" kern="0" dirty="0"/>
              <a:t>   </a:t>
            </a:r>
            <a:endParaRPr lang="en-IN" sz="2400" dirty="0"/>
          </a:p>
        </p:txBody>
      </p:sp>
      <p:sp>
        <p:nvSpPr>
          <p:cNvPr id="5" name="Footer Placeholder 4">
            <a:extLst>
              <a:ext uri="{FF2B5EF4-FFF2-40B4-BE49-F238E27FC236}">
                <a16:creationId xmlns:a16="http://schemas.microsoft.com/office/drawing/2014/main" id="{F5B39D49-5044-7C03-FA34-8E15E4CA816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8CE6D5D-470F-64F8-1F65-33578A4A1F42}"/>
              </a:ext>
            </a:extLst>
          </p:cNvPr>
          <p:cNvSpPr>
            <a:spLocks noGrp="1"/>
          </p:cNvSpPr>
          <p:nvPr>
            <p:ph type="sldNum" sz="quarter" idx="12"/>
          </p:nvPr>
        </p:nvSpPr>
        <p:spPr/>
        <p:txBody>
          <a:bodyPr/>
          <a:lstStyle/>
          <a:p>
            <a:pPr>
              <a:defRPr/>
            </a:pPr>
            <a:fld id="{BDC2143B-610F-499C-A392-DFFBE135A7B2}" type="slidenum">
              <a:rPr lang="en-US" altLang="en-US" smtClean="0"/>
              <a:t>31</a:t>
            </a:fld>
            <a:endParaRPr lang="en-US" altLang="en-US"/>
          </a:p>
        </p:txBody>
      </p:sp>
    </p:spTree>
    <p:extLst>
      <p:ext uri="{BB962C8B-B14F-4D97-AF65-F5344CB8AC3E}">
        <p14:creationId xmlns:p14="http://schemas.microsoft.com/office/powerpoint/2010/main" val="110684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756D-1508-EDCB-5B7B-DE1827EDCC97}"/>
              </a:ext>
            </a:extLst>
          </p:cNvPr>
          <p:cNvSpPr>
            <a:spLocks noGrp="1"/>
          </p:cNvSpPr>
          <p:nvPr>
            <p:ph type="title"/>
          </p:nvPr>
        </p:nvSpPr>
        <p:spPr/>
        <p:txBody>
          <a:bodyPr/>
          <a:lstStyle/>
          <a:p>
            <a:r>
              <a:rPr lang="en-IN" sz="3200" b="1" dirty="0">
                <a:solidFill>
                  <a:srgbClr val="FF0000"/>
                </a:solidFill>
              </a:rPr>
              <a:t>Algorithm</a:t>
            </a:r>
            <a:endParaRPr lang="en-IN" sz="3200" dirty="0"/>
          </a:p>
        </p:txBody>
      </p:sp>
      <p:sp>
        <p:nvSpPr>
          <p:cNvPr id="3" name="Content Placeholder 2">
            <a:extLst>
              <a:ext uri="{FF2B5EF4-FFF2-40B4-BE49-F238E27FC236}">
                <a16:creationId xmlns:a16="http://schemas.microsoft.com/office/drawing/2014/main" id="{E1479C7D-C412-0C30-4168-36400BCF4EBB}"/>
              </a:ext>
            </a:extLst>
          </p:cNvPr>
          <p:cNvSpPr>
            <a:spLocks noGrp="1"/>
          </p:cNvSpPr>
          <p:nvPr>
            <p:ph idx="1"/>
          </p:nvPr>
        </p:nvSpPr>
        <p:spPr>
          <a:xfrm>
            <a:off x="755650" y="1752600"/>
            <a:ext cx="10765789" cy="4267200"/>
          </a:xfrm>
        </p:spPr>
        <p:txBody>
          <a:bodyPr/>
          <a:lstStyle/>
          <a:p>
            <a:pPr marL="0" indent="0">
              <a:buFont typeface="Wingdings" panose="05000000000000000000" pitchFamily="2" charset="2"/>
              <a:buNone/>
            </a:pPr>
            <a:r>
              <a:rPr lang="en-US" sz="2400" kern="0" dirty="0"/>
              <a:t>- Define `/predict` route to:</a:t>
            </a:r>
          </a:p>
          <a:p>
            <a:pPr marL="0" indent="0">
              <a:buFont typeface="Wingdings" panose="05000000000000000000" pitchFamily="2" charset="2"/>
              <a:buNone/>
            </a:pPr>
            <a:r>
              <a:rPr lang="en-US" sz="2400" kern="0" dirty="0"/>
              <a:t>     - Extract user input from form data (`</a:t>
            </a:r>
            <a:r>
              <a:rPr lang="en-US" sz="2400" kern="0" dirty="0" err="1"/>
              <a:t>request.form</a:t>
            </a:r>
            <a:r>
              <a:rPr lang="en-US" sz="2400" kern="0" dirty="0"/>
              <a:t>`).</a:t>
            </a:r>
          </a:p>
          <a:p>
            <a:pPr marL="0" indent="0">
              <a:buFont typeface="Wingdings" panose="05000000000000000000" pitchFamily="2" charset="2"/>
              <a:buNone/>
            </a:pPr>
            <a:r>
              <a:rPr lang="en-US" sz="2400" kern="0" dirty="0"/>
              <a:t>     - Preprocess the input using `</a:t>
            </a:r>
            <a:r>
              <a:rPr lang="en-US" sz="2400" kern="0" dirty="0" err="1"/>
              <a:t>feature_engineer</a:t>
            </a:r>
            <a:r>
              <a:rPr lang="en-US" sz="2400" kern="0" dirty="0"/>
              <a:t>()`.</a:t>
            </a:r>
          </a:p>
          <a:p>
            <a:pPr marL="0" indent="0">
              <a:buFont typeface="Wingdings" panose="05000000000000000000" pitchFamily="2" charset="2"/>
              <a:buNone/>
            </a:pPr>
            <a:r>
              <a:rPr lang="en-US" sz="2400" kern="0" dirty="0"/>
              <a:t>     - Convert data to an </a:t>
            </a:r>
            <a:r>
              <a:rPr lang="en-US" sz="2400" kern="0" dirty="0" err="1"/>
              <a:t>XGBoost</a:t>
            </a:r>
            <a:r>
              <a:rPr lang="en-US" sz="2400" kern="0" dirty="0"/>
              <a:t> `</a:t>
            </a:r>
            <a:r>
              <a:rPr lang="en-US" sz="2400" kern="0" dirty="0" err="1"/>
              <a:t>DMatrix</a:t>
            </a:r>
            <a:r>
              <a:rPr lang="en-US" sz="2400" kern="0" dirty="0"/>
              <a:t>`.</a:t>
            </a:r>
          </a:p>
          <a:p>
            <a:pPr marL="0" indent="0">
              <a:buFont typeface="Wingdings" panose="05000000000000000000" pitchFamily="2" charset="2"/>
              <a:buNone/>
            </a:pPr>
            <a:r>
              <a:rPr lang="en-US" sz="2400" kern="0" dirty="0"/>
              <a:t>     - Predict using the loaded model.</a:t>
            </a:r>
          </a:p>
          <a:p>
            <a:pPr marL="0" indent="0">
              <a:buFont typeface="Wingdings" panose="05000000000000000000" pitchFamily="2" charset="2"/>
              <a:buNone/>
            </a:pPr>
            <a:r>
              <a:rPr lang="en-US" sz="2400" kern="0" dirty="0"/>
              <a:t>     - Render the `result.html` template with the predicted class.</a:t>
            </a:r>
          </a:p>
          <a:p>
            <a:pPr marL="0" indent="0">
              <a:buFont typeface="Wingdings" panose="05000000000000000000" pitchFamily="2" charset="2"/>
              <a:buNone/>
            </a:pPr>
            <a:r>
              <a:rPr lang="en-US" sz="2400" kern="0" dirty="0"/>
              <a:t>5. Error Handling:</a:t>
            </a:r>
          </a:p>
          <a:p>
            <a:pPr marL="0" indent="0">
              <a:buFont typeface="Wingdings" panose="05000000000000000000" pitchFamily="2" charset="2"/>
              <a:buNone/>
            </a:pPr>
            <a:r>
              <a:rPr lang="en-US" sz="2400" kern="0" dirty="0"/>
              <a:t>   - Catch and return errors in JSON format for debugging.</a:t>
            </a:r>
          </a:p>
          <a:p>
            <a:pPr marL="0" indent="0">
              <a:buFont typeface="Wingdings" panose="05000000000000000000" pitchFamily="2" charset="2"/>
              <a:buNone/>
            </a:pPr>
            <a:r>
              <a:rPr lang="en-US" sz="2400" kern="0" dirty="0"/>
              <a:t>6. Run the Application:</a:t>
            </a:r>
          </a:p>
          <a:p>
            <a:pPr marL="0" indent="0">
              <a:buFont typeface="Wingdings" panose="05000000000000000000" pitchFamily="2" charset="2"/>
              <a:buNone/>
            </a:pPr>
            <a:r>
              <a:rPr lang="en-US" sz="2400" kern="0" dirty="0"/>
              <a:t>   - Use `</a:t>
            </a:r>
            <a:r>
              <a:rPr lang="en-US" sz="2400" kern="0" dirty="0" err="1"/>
              <a:t>app.run</a:t>
            </a:r>
            <a:r>
              <a:rPr lang="en-US" sz="2400" kern="0" dirty="0"/>
              <a:t>(debug=True)` to start the Flask server.</a:t>
            </a:r>
            <a:endParaRPr lang="en-IN" sz="2400" kern="0" dirty="0"/>
          </a:p>
          <a:p>
            <a:pPr marL="0" indent="0">
              <a:buNone/>
            </a:pPr>
            <a:endParaRPr lang="en-IN" sz="2400" dirty="0"/>
          </a:p>
        </p:txBody>
      </p:sp>
      <p:sp>
        <p:nvSpPr>
          <p:cNvPr id="5" name="Footer Placeholder 4">
            <a:extLst>
              <a:ext uri="{FF2B5EF4-FFF2-40B4-BE49-F238E27FC236}">
                <a16:creationId xmlns:a16="http://schemas.microsoft.com/office/drawing/2014/main" id="{D0085676-0AE3-D184-0DA9-BB2BF281C58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54DB7EE-25D6-10AE-0AD8-9F1D702A19B1}"/>
              </a:ext>
            </a:extLst>
          </p:cNvPr>
          <p:cNvSpPr>
            <a:spLocks noGrp="1"/>
          </p:cNvSpPr>
          <p:nvPr>
            <p:ph type="sldNum" sz="quarter" idx="12"/>
          </p:nvPr>
        </p:nvSpPr>
        <p:spPr/>
        <p:txBody>
          <a:bodyPr/>
          <a:lstStyle/>
          <a:p>
            <a:pPr>
              <a:defRPr/>
            </a:pPr>
            <a:fld id="{BDC2143B-610F-499C-A392-DFFBE135A7B2}" type="slidenum">
              <a:rPr lang="en-US" altLang="en-US" smtClean="0"/>
              <a:t>32</a:t>
            </a:fld>
            <a:endParaRPr lang="en-US" altLang="en-US"/>
          </a:p>
        </p:txBody>
      </p:sp>
    </p:spTree>
    <p:extLst>
      <p:ext uri="{BB962C8B-B14F-4D97-AF65-F5344CB8AC3E}">
        <p14:creationId xmlns:p14="http://schemas.microsoft.com/office/powerpoint/2010/main" val="2763224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FAE6-C2E8-DD81-905F-6C6AA787B8D4}"/>
              </a:ext>
            </a:extLst>
          </p:cNvPr>
          <p:cNvSpPr>
            <a:spLocks noGrp="1"/>
          </p:cNvSpPr>
          <p:nvPr>
            <p:ph type="title"/>
          </p:nvPr>
        </p:nvSpPr>
        <p:spPr/>
        <p:txBody>
          <a:bodyPr/>
          <a:lstStyle/>
          <a:p>
            <a:r>
              <a:rPr lang="en-IN" sz="3200" b="1" dirty="0">
                <a:solidFill>
                  <a:srgbClr val="FF0000"/>
                </a:solidFill>
              </a:rPr>
              <a:t>Algorithm</a:t>
            </a:r>
            <a:endParaRPr lang="en-IN" sz="3200" dirty="0"/>
          </a:p>
        </p:txBody>
      </p:sp>
      <p:sp>
        <p:nvSpPr>
          <p:cNvPr id="3" name="Content Placeholder 2">
            <a:extLst>
              <a:ext uri="{FF2B5EF4-FFF2-40B4-BE49-F238E27FC236}">
                <a16:creationId xmlns:a16="http://schemas.microsoft.com/office/drawing/2014/main" id="{2D7A46F4-44A1-F72C-967E-3280FFF14CAD}"/>
              </a:ext>
            </a:extLst>
          </p:cNvPr>
          <p:cNvSpPr>
            <a:spLocks noGrp="1"/>
          </p:cNvSpPr>
          <p:nvPr>
            <p:ph idx="1"/>
          </p:nvPr>
        </p:nvSpPr>
        <p:spPr/>
        <p:txBody>
          <a:bodyPr/>
          <a:lstStyle/>
          <a:p>
            <a:pPr marL="0" indent="0">
              <a:buNone/>
            </a:pPr>
            <a:r>
              <a:rPr lang="en-IN" sz="2400" dirty="0"/>
              <a:t>‘model.py’ : Model Training and Evaluation</a:t>
            </a:r>
          </a:p>
          <a:p>
            <a:pPr marL="0" indent="0">
              <a:buNone/>
            </a:pPr>
            <a:r>
              <a:rPr lang="en-IN" sz="2400" dirty="0"/>
              <a:t>This script prepares data, trains the model, and saves it for deployment.</a:t>
            </a:r>
          </a:p>
          <a:p>
            <a:pPr marL="0" indent="0">
              <a:buNone/>
            </a:pPr>
            <a:r>
              <a:rPr lang="en-IN" sz="2400" b="1" dirty="0"/>
              <a:t>Algorithm:</a:t>
            </a:r>
          </a:p>
          <a:p>
            <a:pPr marL="0" indent="0">
              <a:buNone/>
            </a:pPr>
            <a:r>
              <a:rPr lang="en-IN" sz="2400" dirty="0"/>
              <a:t>1. Data Loading:</a:t>
            </a:r>
          </a:p>
          <a:p>
            <a:pPr marL="0" indent="0">
              <a:buNone/>
            </a:pPr>
            <a:r>
              <a:rPr lang="en-IN" sz="2400" dirty="0"/>
              <a:t>   - Load the dataset using Pandas and display relevant statistics.</a:t>
            </a:r>
          </a:p>
          <a:p>
            <a:pPr marL="0" indent="0">
              <a:buNone/>
            </a:pPr>
            <a:r>
              <a:rPr lang="en-IN" sz="2400" dirty="0"/>
              <a:t>2. Feature Engineering:</a:t>
            </a:r>
          </a:p>
          <a:p>
            <a:pPr marL="0" indent="0">
              <a:buNone/>
            </a:pPr>
            <a:r>
              <a:rPr lang="en-IN" sz="2400" dirty="0"/>
              <a:t>   - Map categorical features (e.g., gender, stage, grade) to numerical values using dictionaries and `</a:t>
            </a:r>
            <a:r>
              <a:rPr lang="en-IN" sz="2400" dirty="0" err="1"/>
              <a:t>LabelEncoder</a:t>
            </a:r>
            <a:r>
              <a:rPr lang="en-IN" sz="2400" dirty="0"/>
              <a:t>`.</a:t>
            </a:r>
          </a:p>
          <a:p>
            <a:pPr marL="0" indent="0">
              <a:buNone/>
            </a:pPr>
            <a:endParaRPr lang="en-IN" sz="2400" dirty="0"/>
          </a:p>
          <a:p>
            <a:pPr marL="0" indent="0">
              <a:buNone/>
            </a:pPr>
            <a:endParaRPr lang="en-IN" sz="2400" dirty="0"/>
          </a:p>
        </p:txBody>
      </p:sp>
      <p:sp>
        <p:nvSpPr>
          <p:cNvPr id="5" name="Footer Placeholder 4">
            <a:extLst>
              <a:ext uri="{FF2B5EF4-FFF2-40B4-BE49-F238E27FC236}">
                <a16:creationId xmlns:a16="http://schemas.microsoft.com/office/drawing/2014/main" id="{0E44784A-CF7D-D698-4751-7EBE87BBD2F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3960D95-9795-1C7E-B8B0-658181284AB9}"/>
              </a:ext>
            </a:extLst>
          </p:cNvPr>
          <p:cNvSpPr>
            <a:spLocks noGrp="1"/>
          </p:cNvSpPr>
          <p:nvPr>
            <p:ph type="sldNum" sz="quarter" idx="12"/>
          </p:nvPr>
        </p:nvSpPr>
        <p:spPr/>
        <p:txBody>
          <a:bodyPr/>
          <a:lstStyle/>
          <a:p>
            <a:pPr>
              <a:defRPr/>
            </a:pPr>
            <a:fld id="{BDC2143B-610F-499C-A392-DFFBE135A7B2}" type="slidenum">
              <a:rPr lang="en-US" altLang="en-US" smtClean="0"/>
              <a:t>33</a:t>
            </a:fld>
            <a:endParaRPr lang="en-US" altLang="en-US"/>
          </a:p>
        </p:txBody>
      </p:sp>
    </p:spTree>
    <p:extLst>
      <p:ext uri="{BB962C8B-B14F-4D97-AF65-F5344CB8AC3E}">
        <p14:creationId xmlns:p14="http://schemas.microsoft.com/office/powerpoint/2010/main" val="2690929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25FF-B7B7-9765-4306-0249AB3447A6}"/>
              </a:ext>
            </a:extLst>
          </p:cNvPr>
          <p:cNvSpPr>
            <a:spLocks noGrp="1"/>
          </p:cNvSpPr>
          <p:nvPr>
            <p:ph type="title"/>
          </p:nvPr>
        </p:nvSpPr>
        <p:spPr/>
        <p:txBody>
          <a:bodyPr/>
          <a:lstStyle/>
          <a:p>
            <a:r>
              <a:rPr lang="en-IN" sz="3200" b="1" dirty="0">
                <a:solidFill>
                  <a:srgbClr val="FF0000"/>
                </a:solidFill>
              </a:rPr>
              <a:t>Algorithm</a:t>
            </a:r>
            <a:endParaRPr lang="en-IN" sz="3200" dirty="0"/>
          </a:p>
        </p:txBody>
      </p:sp>
      <p:sp>
        <p:nvSpPr>
          <p:cNvPr id="3" name="Content Placeholder 2">
            <a:extLst>
              <a:ext uri="{FF2B5EF4-FFF2-40B4-BE49-F238E27FC236}">
                <a16:creationId xmlns:a16="http://schemas.microsoft.com/office/drawing/2014/main" id="{C386CEEB-E3FA-FC80-48C9-984E10D4F26E}"/>
              </a:ext>
            </a:extLst>
          </p:cNvPr>
          <p:cNvSpPr>
            <a:spLocks noGrp="1"/>
          </p:cNvSpPr>
          <p:nvPr>
            <p:ph idx="1"/>
          </p:nvPr>
        </p:nvSpPr>
        <p:spPr>
          <a:xfrm>
            <a:off x="755650" y="1752600"/>
            <a:ext cx="10887709" cy="4231640"/>
          </a:xfrm>
        </p:spPr>
        <p:txBody>
          <a:bodyPr/>
          <a:lstStyle/>
          <a:p>
            <a:pPr marL="0" indent="0">
              <a:buNone/>
            </a:pPr>
            <a:r>
              <a:rPr lang="en-IN" sz="2380" dirty="0"/>
              <a:t>3. Data Splitting:</a:t>
            </a:r>
          </a:p>
          <a:p>
            <a:pPr marL="0" indent="0">
              <a:buNone/>
            </a:pPr>
            <a:r>
              <a:rPr lang="en-IN" sz="2380" dirty="0"/>
              <a:t>   - Split data into training, validation, and test sets using `</a:t>
            </a:r>
            <a:r>
              <a:rPr lang="en-IN" sz="2380" dirty="0" err="1"/>
              <a:t>train_test_split</a:t>
            </a:r>
            <a:r>
              <a:rPr lang="en-IN" sz="2380" dirty="0"/>
              <a:t>`.</a:t>
            </a:r>
          </a:p>
          <a:p>
            <a:pPr marL="0" indent="0">
              <a:buNone/>
            </a:pPr>
            <a:r>
              <a:rPr lang="en-IN" sz="2380" dirty="0"/>
              <a:t>   - Ensure balanced representation of classes using stratification.</a:t>
            </a:r>
          </a:p>
          <a:p>
            <a:pPr marL="0" indent="0">
              <a:buNone/>
            </a:pPr>
            <a:r>
              <a:rPr lang="en-IN" sz="2380" dirty="0"/>
              <a:t>4. Train the </a:t>
            </a:r>
            <a:r>
              <a:rPr lang="en-IN" sz="2380" dirty="0" err="1"/>
              <a:t>XGBoost</a:t>
            </a:r>
            <a:r>
              <a:rPr lang="en-IN" sz="2380" dirty="0"/>
              <a:t> Model:</a:t>
            </a:r>
          </a:p>
          <a:p>
            <a:pPr marL="0" indent="0">
              <a:buNone/>
            </a:pPr>
            <a:r>
              <a:rPr lang="en-IN" sz="2380" dirty="0"/>
              <a:t>   - Instantiate `</a:t>
            </a:r>
            <a:r>
              <a:rPr lang="en-IN" sz="2380" dirty="0" err="1"/>
              <a:t>XGBClassifier</a:t>
            </a:r>
            <a:r>
              <a:rPr lang="en-IN" sz="2380" dirty="0"/>
              <a:t>` with parameters for multi-class classification.</a:t>
            </a:r>
          </a:p>
          <a:p>
            <a:pPr marL="0" indent="0">
              <a:buNone/>
            </a:pPr>
            <a:r>
              <a:rPr lang="en-IN" sz="2380" dirty="0"/>
              <a:t>   - Train the model on the training set with class weights for imbalance handling.</a:t>
            </a:r>
          </a:p>
          <a:p>
            <a:pPr marL="0" indent="0">
              <a:buNone/>
            </a:pPr>
            <a:r>
              <a:rPr lang="en-IN" sz="2380" dirty="0"/>
              <a:t>   - Validate on a separate set using metrics like `</a:t>
            </a:r>
            <a:r>
              <a:rPr lang="en-IN" sz="2380" dirty="0" err="1"/>
              <a:t>mlogloss</a:t>
            </a:r>
            <a:r>
              <a:rPr lang="en-IN" sz="2380" dirty="0"/>
              <a:t>` and `</a:t>
            </a:r>
            <a:r>
              <a:rPr lang="en-IN" sz="2380" dirty="0" err="1"/>
              <a:t>merror</a:t>
            </a:r>
            <a:r>
              <a:rPr lang="en-IN" sz="2380" dirty="0"/>
              <a:t>`.</a:t>
            </a:r>
          </a:p>
          <a:p>
            <a:pPr marL="0" indent="0">
              <a:buNone/>
            </a:pPr>
            <a:endParaRPr lang="en-IN" sz="2380" dirty="0"/>
          </a:p>
          <a:p>
            <a:pPr marL="0" indent="0">
              <a:buNone/>
            </a:pPr>
            <a:endParaRPr lang="en-IN" sz="2380" dirty="0"/>
          </a:p>
        </p:txBody>
      </p:sp>
      <p:sp>
        <p:nvSpPr>
          <p:cNvPr id="5" name="Footer Placeholder 4">
            <a:extLst>
              <a:ext uri="{FF2B5EF4-FFF2-40B4-BE49-F238E27FC236}">
                <a16:creationId xmlns:a16="http://schemas.microsoft.com/office/drawing/2014/main" id="{507F474A-96EC-9230-21B6-53667E8A8C2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3F5CCE0-669B-5095-0D72-7D1A7975BC07}"/>
              </a:ext>
            </a:extLst>
          </p:cNvPr>
          <p:cNvSpPr>
            <a:spLocks noGrp="1"/>
          </p:cNvSpPr>
          <p:nvPr>
            <p:ph type="sldNum" sz="quarter" idx="12"/>
          </p:nvPr>
        </p:nvSpPr>
        <p:spPr/>
        <p:txBody>
          <a:bodyPr/>
          <a:lstStyle/>
          <a:p>
            <a:pPr>
              <a:defRPr/>
            </a:pPr>
            <a:fld id="{BDC2143B-610F-499C-A392-DFFBE135A7B2}" type="slidenum">
              <a:rPr lang="en-US" altLang="en-US" smtClean="0"/>
              <a:t>34</a:t>
            </a:fld>
            <a:endParaRPr lang="en-US" altLang="en-US"/>
          </a:p>
        </p:txBody>
      </p:sp>
    </p:spTree>
    <p:extLst>
      <p:ext uri="{BB962C8B-B14F-4D97-AF65-F5344CB8AC3E}">
        <p14:creationId xmlns:p14="http://schemas.microsoft.com/office/powerpoint/2010/main" val="3996219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CACA-D2D0-14A6-6A4D-42E37A9B0FB1}"/>
              </a:ext>
            </a:extLst>
          </p:cNvPr>
          <p:cNvSpPr>
            <a:spLocks noGrp="1"/>
          </p:cNvSpPr>
          <p:nvPr>
            <p:ph type="title"/>
          </p:nvPr>
        </p:nvSpPr>
        <p:spPr/>
        <p:txBody>
          <a:bodyPr/>
          <a:lstStyle/>
          <a:p>
            <a:r>
              <a:rPr lang="en-IN" sz="3200" b="1" dirty="0">
                <a:solidFill>
                  <a:srgbClr val="FF0000"/>
                </a:solidFill>
              </a:rPr>
              <a:t>Algorithm</a:t>
            </a:r>
            <a:endParaRPr lang="en-IN" sz="3200" dirty="0"/>
          </a:p>
        </p:txBody>
      </p:sp>
      <p:sp>
        <p:nvSpPr>
          <p:cNvPr id="3" name="Content Placeholder 2">
            <a:extLst>
              <a:ext uri="{FF2B5EF4-FFF2-40B4-BE49-F238E27FC236}">
                <a16:creationId xmlns:a16="http://schemas.microsoft.com/office/drawing/2014/main" id="{0CA6683A-F0DA-EC64-994D-B02D218E0159}"/>
              </a:ext>
            </a:extLst>
          </p:cNvPr>
          <p:cNvSpPr>
            <a:spLocks noGrp="1"/>
          </p:cNvSpPr>
          <p:nvPr>
            <p:ph idx="1"/>
          </p:nvPr>
        </p:nvSpPr>
        <p:spPr/>
        <p:txBody>
          <a:bodyPr/>
          <a:lstStyle/>
          <a:p>
            <a:pPr marL="0" indent="0">
              <a:buNone/>
            </a:pPr>
            <a:r>
              <a:rPr lang="en-IN" sz="2400" dirty="0"/>
              <a:t>5. Model Evaluation:</a:t>
            </a:r>
          </a:p>
          <a:p>
            <a:pPr marL="0" indent="0">
              <a:buNone/>
            </a:pPr>
            <a:r>
              <a:rPr lang="en-IN" sz="2400" dirty="0"/>
              <a:t>   - Generate predictions on validation and test sets.</a:t>
            </a:r>
          </a:p>
          <a:p>
            <a:pPr marL="0" indent="0">
              <a:buNone/>
            </a:pPr>
            <a:r>
              <a:rPr lang="en-IN" sz="2400" dirty="0"/>
              <a:t>   - Compute metrics: accuracy, precision, recall, F1-score, and confusion matrix.</a:t>
            </a:r>
          </a:p>
          <a:p>
            <a:pPr marL="0" indent="0">
              <a:buNone/>
            </a:pPr>
            <a:r>
              <a:rPr lang="en-IN" sz="2400" dirty="0"/>
              <a:t>6. Model Saving:</a:t>
            </a:r>
          </a:p>
          <a:p>
            <a:pPr marL="0" indent="0">
              <a:buNone/>
            </a:pPr>
            <a:r>
              <a:rPr lang="en-IN" sz="2400" dirty="0"/>
              <a:t>   - Save the trained model in JSON format (`</a:t>
            </a:r>
            <a:r>
              <a:rPr lang="en-IN" sz="2400" dirty="0" err="1"/>
              <a:t>xgb_model.json</a:t>
            </a:r>
            <a:r>
              <a:rPr lang="en-IN" sz="2400" dirty="0"/>
              <a:t>`).</a:t>
            </a:r>
          </a:p>
          <a:p>
            <a:pPr marL="0" indent="0">
              <a:buNone/>
            </a:pPr>
            <a:r>
              <a:rPr lang="en-IN" sz="2400" dirty="0"/>
              <a:t>   - Optionally convert to H5 format for compatibility.</a:t>
            </a:r>
          </a:p>
          <a:p>
            <a:pPr marL="0" indent="0">
              <a:buNone/>
            </a:pPr>
            <a:r>
              <a:rPr lang="en-IN" sz="2400" dirty="0"/>
              <a:t>7. Plot Metrics:- Plot loss (`</a:t>
            </a:r>
            <a:r>
              <a:rPr lang="en-IN" sz="2400" dirty="0" err="1"/>
              <a:t>mlogloss</a:t>
            </a:r>
            <a:r>
              <a:rPr lang="en-IN" sz="2400" dirty="0"/>
              <a:t>`) and error rate (`</a:t>
            </a:r>
            <a:r>
              <a:rPr lang="en-IN" sz="2400" dirty="0" err="1"/>
              <a:t>merror</a:t>
            </a:r>
            <a:r>
              <a:rPr lang="en-IN" sz="2400" dirty="0"/>
              <a:t>`) over training epochs.</a:t>
            </a:r>
          </a:p>
          <a:p>
            <a:pPr marL="0" indent="0">
              <a:buNone/>
            </a:pPr>
            <a:r>
              <a:rPr lang="en-IN" sz="2400" dirty="0"/>
              <a:t>   - Display feature importance using `</a:t>
            </a:r>
            <a:r>
              <a:rPr lang="en-IN" sz="2400" dirty="0" err="1"/>
              <a:t>plot_importance</a:t>
            </a:r>
            <a:r>
              <a:rPr lang="en-IN" sz="2400" dirty="0"/>
              <a:t>`.</a:t>
            </a:r>
          </a:p>
          <a:p>
            <a:pPr marL="0" indent="0">
              <a:buNone/>
            </a:pPr>
            <a:endParaRPr lang="en-IN" sz="2400" dirty="0"/>
          </a:p>
        </p:txBody>
      </p:sp>
      <p:sp>
        <p:nvSpPr>
          <p:cNvPr id="5" name="Footer Placeholder 4">
            <a:extLst>
              <a:ext uri="{FF2B5EF4-FFF2-40B4-BE49-F238E27FC236}">
                <a16:creationId xmlns:a16="http://schemas.microsoft.com/office/drawing/2014/main" id="{D22E0118-304D-9B43-BF08-8C743BF16C3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CBF79B7-4E72-AD6A-FF40-2CB7FFF055D8}"/>
              </a:ext>
            </a:extLst>
          </p:cNvPr>
          <p:cNvSpPr>
            <a:spLocks noGrp="1"/>
          </p:cNvSpPr>
          <p:nvPr>
            <p:ph type="sldNum" sz="quarter" idx="12"/>
          </p:nvPr>
        </p:nvSpPr>
        <p:spPr/>
        <p:txBody>
          <a:bodyPr/>
          <a:lstStyle/>
          <a:p>
            <a:pPr>
              <a:defRPr/>
            </a:pPr>
            <a:fld id="{BDC2143B-610F-499C-A392-DFFBE135A7B2}" type="slidenum">
              <a:rPr lang="en-US" altLang="en-US" smtClean="0"/>
              <a:t>35</a:t>
            </a:fld>
            <a:endParaRPr lang="en-US" altLang="en-US"/>
          </a:p>
        </p:txBody>
      </p:sp>
    </p:spTree>
    <p:extLst>
      <p:ext uri="{BB962C8B-B14F-4D97-AF65-F5344CB8AC3E}">
        <p14:creationId xmlns:p14="http://schemas.microsoft.com/office/powerpoint/2010/main" val="1098374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E1FF-3666-56B9-1083-2150FE2D1E6A}"/>
              </a:ext>
            </a:extLst>
          </p:cNvPr>
          <p:cNvSpPr>
            <a:spLocks noGrp="1"/>
          </p:cNvSpPr>
          <p:nvPr>
            <p:ph type="title"/>
          </p:nvPr>
        </p:nvSpPr>
        <p:spPr/>
        <p:txBody>
          <a:bodyPr/>
          <a:lstStyle/>
          <a:p>
            <a:r>
              <a:rPr lang="en-IN" sz="3200" b="1" dirty="0">
                <a:solidFill>
                  <a:srgbClr val="FF0000"/>
                </a:solidFill>
              </a:rPr>
              <a:t>Algorithm</a:t>
            </a:r>
            <a:endParaRPr lang="en-IN" sz="3200" dirty="0"/>
          </a:p>
        </p:txBody>
      </p:sp>
      <p:sp>
        <p:nvSpPr>
          <p:cNvPr id="3" name="Content Placeholder 2">
            <a:extLst>
              <a:ext uri="{FF2B5EF4-FFF2-40B4-BE49-F238E27FC236}">
                <a16:creationId xmlns:a16="http://schemas.microsoft.com/office/drawing/2014/main" id="{E3793F1E-94BD-DFE0-76BF-6A08EE8BEE02}"/>
              </a:ext>
            </a:extLst>
          </p:cNvPr>
          <p:cNvSpPr>
            <a:spLocks noGrp="1"/>
          </p:cNvSpPr>
          <p:nvPr>
            <p:ph idx="1"/>
          </p:nvPr>
        </p:nvSpPr>
        <p:spPr/>
        <p:txBody>
          <a:bodyPr/>
          <a:lstStyle/>
          <a:p>
            <a:pPr marL="0" indent="0">
              <a:buNone/>
            </a:pPr>
            <a:r>
              <a:rPr lang="en-US" sz="2350" dirty="0"/>
              <a:t>‘index.html’ : User Input Form</a:t>
            </a:r>
          </a:p>
          <a:p>
            <a:pPr marL="0" indent="0">
              <a:buNone/>
            </a:pPr>
            <a:r>
              <a:rPr lang="en-US" sz="2350" dirty="0"/>
              <a:t>This file provides a form interface for users to input student data for prediction.</a:t>
            </a:r>
          </a:p>
          <a:p>
            <a:pPr marL="0" indent="0">
              <a:buNone/>
            </a:pPr>
            <a:r>
              <a:rPr lang="en-US" sz="2350" b="1" dirty="0"/>
              <a:t>Algorithm:</a:t>
            </a:r>
          </a:p>
          <a:p>
            <a:pPr marL="0" indent="0">
              <a:buNone/>
            </a:pPr>
            <a:r>
              <a:rPr lang="en-US" sz="2350" dirty="0"/>
              <a:t>1. HTML Structure:- Use `&lt;form&gt;` to create an input form with fields like gender, nationality, grade, etc.</a:t>
            </a:r>
          </a:p>
          <a:p>
            <a:pPr marL="0" indent="0">
              <a:buNone/>
            </a:pPr>
            <a:r>
              <a:rPr lang="en-US" sz="2350" dirty="0"/>
              <a:t>   - Use `&lt;select&gt;` for dropdown menus and `&lt;input&gt;` for numeric fields.</a:t>
            </a:r>
          </a:p>
          <a:p>
            <a:pPr marL="0" indent="0">
              <a:buNone/>
            </a:pPr>
            <a:r>
              <a:rPr lang="en-US" sz="2350" dirty="0"/>
              <a:t>2. Submit Form:- The form's `action` is set to the `/predict` route of the Flask app.</a:t>
            </a:r>
          </a:p>
          <a:p>
            <a:pPr marL="0" indent="0">
              <a:buNone/>
            </a:pPr>
            <a:r>
              <a:rPr lang="en-US" sz="2350" dirty="0"/>
              <a:t>   - Method is set to `POST` for secure data submission.</a:t>
            </a:r>
          </a:p>
          <a:p>
            <a:pPr marL="0" indent="0">
              <a:buNone/>
            </a:pPr>
            <a:endParaRPr lang="en-US" sz="2350" dirty="0"/>
          </a:p>
          <a:p>
            <a:pPr marL="0" indent="0">
              <a:buNone/>
            </a:pPr>
            <a:endParaRPr lang="en-IN" sz="2350" dirty="0"/>
          </a:p>
        </p:txBody>
      </p:sp>
      <p:sp>
        <p:nvSpPr>
          <p:cNvPr id="5" name="Footer Placeholder 4">
            <a:extLst>
              <a:ext uri="{FF2B5EF4-FFF2-40B4-BE49-F238E27FC236}">
                <a16:creationId xmlns:a16="http://schemas.microsoft.com/office/drawing/2014/main" id="{D75FB700-354D-9ACA-8876-A63D09F649A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942D054-9833-DBB3-E5E3-865931279378}"/>
              </a:ext>
            </a:extLst>
          </p:cNvPr>
          <p:cNvSpPr>
            <a:spLocks noGrp="1"/>
          </p:cNvSpPr>
          <p:nvPr>
            <p:ph type="sldNum" sz="quarter" idx="12"/>
          </p:nvPr>
        </p:nvSpPr>
        <p:spPr/>
        <p:txBody>
          <a:bodyPr/>
          <a:lstStyle/>
          <a:p>
            <a:pPr>
              <a:defRPr/>
            </a:pPr>
            <a:fld id="{BDC2143B-610F-499C-A392-DFFBE135A7B2}" type="slidenum">
              <a:rPr lang="en-US" altLang="en-US" smtClean="0"/>
              <a:t>36</a:t>
            </a:fld>
            <a:endParaRPr lang="en-US" altLang="en-US"/>
          </a:p>
        </p:txBody>
      </p:sp>
    </p:spTree>
    <p:extLst>
      <p:ext uri="{BB962C8B-B14F-4D97-AF65-F5344CB8AC3E}">
        <p14:creationId xmlns:p14="http://schemas.microsoft.com/office/powerpoint/2010/main" val="2316525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92CD-4D62-1F81-CD39-98A272448C99}"/>
              </a:ext>
            </a:extLst>
          </p:cNvPr>
          <p:cNvSpPr>
            <a:spLocks noGrp="1"/>
          </p:cNvSpPr>
          <p:nvPr>
            <p:ph type="title"/>
          </p:nvPr>
        </p:nvSpPr>
        <p:spPr/>
        <p:txBody>
          <a:bodyPr/>
          <a:lstStyle/>
          <a:p>
            <a:r>
              <a:rPr lang="en-IN" sz="3200" b="1" dirty="0">
                <a:solidFill>
                  <a:srgbClr val="FF0000"/>
                </a:solidFill>
              </a:rPr>
              <a:t>Algorithm</a:t>
            </a:r>
          </a:p>
        </p:txBody>
      </p:sp>
      <p:sp>
        <p:nvSpPr>
          <p:cNvPr id="3" name="Content Placeholder 2">
            <a:extLst>
              <a:ext uri="{FF2B5EF4-FFF2-40B4-BE49-F238E27FC236}">
                <a16:creationId xmlns:a16="http://schemas.microsoft.com/office/drawing/2014/main" id="{4E445957-D483-228A-CA62-F03A85800ED9}"/>
              </a:ext>
            </a:extLst>
          </p:cNvPr>
          <p:cNvSpPr>
            <a:spLocks noGrp="1"/>
          </p:cNvSpPr>
          <p:nvPr>
            <p:ph idx="1"/>
          </p:nvPr>
        </p:nvSpPr>
        <p:spPr/>
        <p:txBody>
          <a:bodyPr/>
          <a:lstStyle/>
          <a:p>
            <a:pPr marL="0" indent="0">
              <a:buNone/>
            </a:pPr>
            <a:r>
              <a:rPr lang="en-US" sz="2400" dirty="0"/>
              <a:t>‘result.html’: Prediction Display</a:t>
            </a:r>
          </a:p>
          <a:p>
            <a:pPr marL="0" indent="0">
              <a:buNone/>
            </a:pPr>
            <a:r>
              <a:rPr lang="en-US" sz="2400" dirty="0"/>
              <a:t>This file displays the predicted class to the user.</a:t>
            </a:r>
          </a:p>
          <a:p>
            <a:pPr marL="0" indent="0">
              <a:buNone/>
            </a:pPr>
            <a:r>
              <a:rPr lang="en-US" sz="2400" b="1" dirty="0"/>
              <a:t>Algorithm:</a:t>
            </a:r>
          </a:p>
          <a:p>
            <a:pPr marL="0" indent="0">
              <a:buNone/>
            </a:pPr>
            <a:r>
              <a:rPr lang="en-US" sz="2400" dirty="0"/>
              <a:t>1. HTML Structure:</a:t>
            </a:r>
          </a:p>
          <a:p>
            <a:pPr marL="0" indent="0">
              <a:buNone/>
            </a:pPr>
            <a:r>
              <a:rPr lang="en-US" sz="2400" dirty="0"/>
              <a:t>   - Display a message with the prediction (`{{ prediction }}`).</a:t>
            </a:r>
          </a:p>
          <a:p>
            <a:pPr marL="0" indent="0">
              <a:buNone/>
            </a:pPr>
            <a:r>
              <a:rPr lang="en-US" sz="2400" dirty="0"/>
              <a:t>   - Provide a link to return to the home page.</a:t>
            </a:r>
          </a:p>
          <a:p>
            <a:pPr marL="0" indent="0">
              <a:buNone/>
            </a:pPr>
            <a:endParaRPr lang="en-US" sz="2400" dirty="0"/>
          </a:p>
          <a:p>
            <a:pPr marL="0" indent="0">
              <a:buNone/>
            </a:pPr>
            <a:endParaRPr lang="en-IN" sz="2400" dirty="0"/>
          </a:p>
        </p:txBody>
      </p:sp>
      <p:sp>
        <p:nvSpPr>
          <p:cNvPr id="5" name="Footer Placeholder 4">
            <a:extLst>
              <a:ext uri="{FF2B5EF4-FFF2-40B4-BE49-F238E27FC236}">
                <a16:creationId xmlns:a16="http://schemas.microsoft.com/office/drawing/2014/main" id="{65490EC0-1F33-645C-D4E4-71E183E2584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5349DD7-D959-DC8C-FE5D-EC8212A85724}"/>
              </a:ext>
            </a:extLst>
          </p:cNvPr>
          <p:cNvSpPr>
            <a:spLocks noGrp="1"/>
          </p:cNvSpPr>
          <p:nvPr>
            <p:ph type="sldNum" sz="quarter" idx="12"/>
          </p:nvPr>
        </p:nvSpPr>
        <p:spPr/>
        <p:txBody>
          <a:bodyPr/>
          <a:lstStyle/>
          <a:p>
            <a:pPr>
              <a:defRPr/>
            </a:pPr>
            <a:fld id="{BDC2143B-610F-499C-A392-DFFBE135A7B2}" type="slidenum">
              <a:rPr lang="en-US" altLang="en-US" smtClean="0"/>
              <a:t>37</a:t>
            </a:fld>
            <a:endParaRPr lang="en-US" altLang="en-US"/>
          </a:p>
        </p:txBody>
      </p:sp>
    </p:spTree>
    <p:extLst>
      <p:ext uri="{BB962C8B-B14F-4D97-AF65-F5344CB8AC3E}">
        <p14:creationId xmlns:p14="http://schemas.microsoft.com/office/powerpoint/2010/main" val="523124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E2B-5FD4-D68E-A26C-7D8CDFA65C51}"/>
              </a:ext>
            </a:extLst>
          </p:cNvPr>
          <p:cNvSpPr>
            <a:spLocks noGrp="1"/>
          </p:cNvSpPr>
          <p:nvPr>
            <p:ph type="title"/>
          </p:nvPr>
        </p:nvSpPr>
        <p:spPr/>
        <p:txBody>
          <a:bodyPr/>
          <a:lstStyle/>
          <a:p>
            <a:r>
              <a:rPr lang="en-IN" sz="3200" b="1" dirty="0">
                <a:solidFill>
                  <a:srgbClr val="FF0000"/>
                </a:solidFill>
              </a:rPr>
              <a:t>Conclusion</a:t>
            </a:r>
          </a:p>
        </p:txBody>
      </p:sp>
      <p:sp>
        <p:nvSpPr>
          <p:cNvPr id="3" name="Content Placeholder 2">
            <a:extLst>
              <a:ext uri="{FF2B5EF4-FFF2-40B4-BE49-F238E27FC236}">
                <a16:creationId xmlns:a16="http://schemas.microsoft.com/office/drawing/2014/main" id="{0A2A40D9-2DFF-37BC-97B7-9BC1A3F00BBD}"/>
              </a:ext>
            </a:extLst>
          </p:cNvPr>
          <p:cNvSpPr>
            <a:spLocks noGrp="1"/>
          </p:cNvSpPr>
          <p:nvPr>
            <p:ph idx="1"/>
          </p:nvPr>
        </p:nvSpPr>
        <p:spPr>
          <a:xfrm>
            <a:off x="755650" y="1752600"/>
            <a:ext cx="10806429" cy="4267200"/>
          </a:xfrm>
        </p:spPr>
        <p:txBody>
          <a:bodyPr/>
          <a:lstStyle/>
          <a:p>
            <a:pPr marL="0" marR="572135" indent="0" algn="just">
              <a:buNone/>
            </a:pPr>
            <a:r>
              <a:rPr lang="en-US" sz="2400" dirty="0">
                <a:effectLst/>
                <a:latin typeface="Times New Roman" panose="02020603050405020304" pitchFamily="18" charset="0"/>
                <a:ea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conclusion,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proposed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predicting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student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academic</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performance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 machine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learning</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represents</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significant</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advancement</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educational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analytics.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 leveraging</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historical</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grades,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attendance,</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sociodemographic</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factors,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system can identify at-risk students early, enabling timely interventions. The use of a Random Forest Regressor allows for accurate predictions by capturing complex relationships within the data, ensuring that the system remains robust across diverse student populations and academic settings.</a:t>
            </a:r>
          </a:p>
          <a:p>
            <a:pPr marL="0" marR="572135" indent="0" algn="just">
              <a:buNone/>
            </a:pPr>
            <a:r>
              <a:rPr lang="en-US" sz="2400" dirty="0">
                <a:effectLst/>
                <a:latin typeface="Times New Roman" panose="02020603050405020304" pitchFamily="18" charset="0"/>
                <a:ea typeface="Times New Roman" panose="02020603050405020304" pitchFamily="18" charset="0"/>
              </a:rPr>
              <a:t>Ultimately, the system aims to improve student success rates by providing educators with the necessary tools to proactively support students who may be struggling academically. </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sp>
        <p:nvSpPr>
          <p:cNvPr id="5" name="Footer Placeholder 4">
            <a:extLst>
              <a:ext uri="{FF2B5EF4-FFF2-40B4-BE49-F238E27FC236}">
                <a16:creationId xmlns:a16="http://schemas.microsoft.com/office/drawing/2014/main" id="{C87A82B3-CB91-1CB0-048E-03343D6D37D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D8DB6C8-302F-EBC9-C5D1-5FFA3C1D427B}"/>
              </a:ext>
            </a:extLst>
          </p:cNvPr>
          <p:cNvSpPr>
            <a:spLocks noGrp="1"/>
          </p:cNvSpPr>
          <p:nvPr>
            <p:ph type="sldNum" sz="quarter" idx="12"/>
          </p:nvPr>
        </p:nvSpPr>
        <p:spPr/>
        <p:txBody>
          <a:bodyPr/>
          <a:lstStyle/>
          <a:p>
            <a:pPr>
              <a:defRPr/>
            </a:pPr>
            <a:fld id="{BDC2143B-610F-499C-A392-DFFBE135A7B2}" type="slidenum">
              <a:rPr lang="en-US" altLang="en-US" smtClean="0"/>
              <a:t>38</a:t>
            </a:fld>
            <a:endParaRPr lang="en-US" altLang="en-US"/>
          </a:p>
        </p:txBody>
      </p:sp>
    </p:spTree>
    <p:extLst>
      <p:ext uri="{BB962C8B-B14F-4D97-AF65-F5344CB8AC3E}">
        <p14:creationId xmlns:p14="http://schemas.microsoft.com/office/powerpoint/2010/main" val="4122315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D66C-BF7C-8F36-2B58-136FFAC870AA}"/>
              </a:ext>
            </a:extLst>
          </p:cNvPr>
          <p:cNvSpPr>
            <a:spLocks noGrp="1"/>
          </p:cNvSpPr>
          <p:nvPr>
            <p:ph type="title"/>
          </p:nvPr>
        </p:nvSpPr>
        <p:spPr/>
        <p:txBody>
          <a:bodyPr/>
          <a:lstStyle/>
          <a:p>
            <a:r>
              <a:rPr lang="en-US" sz="3200" b="1" dirty="0">
                <a:solidFill>
                  <a:srgbClr val="FF0000"/>
                </a:solidFill>
              </a:rPr>
              <a:t>References</a:t>
            </a:r>
          </a:p>
        </p:txBody>
      </p:sp>
      <p:sp>
        <p:nvSpPr>
          <p:cNvPr id="4" name="Footer Placeholder 3">
            <a:extLst>
              <a:ext uri="{FF2B5EF4-FFF2-40B4-BE49-F238E27FC236}">
                <a16:creationId xmlns:a16="http://schemas.microsoft.com/office/drawing/2014/main" id="{76D84D41-F384-18F0-41E1-20BB050BD050}"/>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4CE5BD09-1315-2F24-345B-E22B3575719C}"/>
              </a:ext>
            </a:extLst>
          </p:cNvPr>
          <p:cNvSpPr>
            <a:spLocks noGrp="1"/>
          </p:cNvSpPr>
          <p:nvPr>
            <p:ph type="sldNum" sz="quarter" idx="12"/>
          </p:nvPr>
        </p:nvSpPr>
        <p:spPr/>
        <p:txBody>
          <a:bodyPr/>
          <a:lstStyle/>
          <a:p>
            <a:pPr>
              <a:defRPr/>
            </a:pPr>
            <a:fld id="{F583B680-F650-469F-A231-392F163461F6}" type="slidenum">
              <a:rPr lang="en-US" altLang="en-US" smtClean="0"/>
              <a:t>39</a:t>
            </a:fld>
            <a:endParaRPr lang="en-US" altLang="en-US"/>
          </a:p>
        </p:txBody>
      </p:sp>
      <p:sp>
        <p:nvSpPr>
          <p:cNvPr id="7" name="Content Placeholder 2">
            <a:extLst>
              <a:ext uri="{FF2B5EF4-FFF2-40B4-BE49-F238E27FC236}">
                <a16:creationId xmlns:a16="http://schemas.microsoft.com/office/drawing/2014/main" id="{B7C64FCE-A347-A0DC-FA5A-D534D9F55856}"/>
              </a:ext>
            </a:extLst>
          </p:cNvPr>
          <p:cNvSpPr txBox="1">
            <a:spLocks/>
          </p:cNvSpPr>
          <p:nvPr/>
        </p:nvSpPr>
        <p:spPr>
          <a:xfrm>
            <a:off x="755650" y="1752600"/>
            <a:ext cx="10775949" cy="398572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lgn="just">
              <a:buNone/>
            </a:pPr>
            <a:r>
              <a:rPr lang="en-IN" sz="2200" dirty="0">
                <a:effectLst/>
                <a:latin typeface="Times New Roman" panose="02020603050405020304" pitchFamily="18" charset="0"/>
                <a:ea typeface="Times New Roman" panose="02020603050405020304" pitchFamily="18" charset="0"/>
              </a:rPr>
              <a:t>[1] M. K. F. Gana, "</a:t>
            </a:r>
            <a:r>
              <a:rPr lang="en-IN" sz="2200" i="1" dirty="0">
                <a:effectLst/>
                <a:latin typeface="Times New Roman" panose="02020603050405020304" pitchFamily="18" charset="0"/>
                <a:ea typeface="Times New Roman" panose="02020603050405020304" pitchFamily="18" charset="0"/>
              </a:rPr>
              <a:t>Predicting student academic performance using machine learning algorithms</a:t>
            </a:r>
            <a:r>
              <a:rPr lang="en-IN" sz="2200" dirty="0">
                <a:effectLst/>
                <a:latin typeface="Times New Roman" panose="02020603050405020304" pitchFamily="18" charset="0"/>
                <a:ea typeface="Times New Roman" panose="02020603050405020304" pitchFamily="18" charset="0"/>
              </a:rPr>
              <a:t>," Journal of Educational Data Mining, vol. 12, no. 1, pp. 37-55, 2020.</a:t>
            </a:r>
          </a:p>
          <a:p>
            <a:pPr marL="0" indent="0" algn="just">
              <a:buNone/>
            </a:pPr>
            <a:r>
              <a:rPr lang="en-IN" sz="2200" dirty="0">
                <a:effectLst/>
                <a:latin typeface="Times New Roman" panose="02020603050405020304" pitchFamily="18" charset="0"/>
                <a:ea typeface="Times New Roman" panose="02020603050405020304" pitchFamily="18" charset="0"/>
              </a:rPr>
              <a:t>[2] J. Lee, "</a:t>
            </a:r>
            <a:r>
              <a:rPr lang="en-IN" sz="2200" i="1" dirty="0">
                <a:effectLst/>
                <a:latin typeface="Times New Roman" panose="02020603050405020304" pitchFamily="18" charset="0"/>
                <a:ea typeface="Times New Roman" panose="02020603050405020304" pitchFamily="18" charset="0"/>
              </a:rPr>
              <a:t>Early intervention strategies for students at risk of academic failure: A machine learning approach</a:t>
            </a:r>
            <a:r>
              <a:rPr lang="en-IN" sz="2200" dirty="0">
                <a:effectLst/>
                <a:latin typeface="Times New Roman" panose="02020603050405020304" pitchFamily="18" charset="0"/>
                <a:ea typeface="Times New Roman" panose="02020603050405020304" pitchFamily="18" charset="0"/>
              </a:rPr>
              <a:t>," Computers in Education, vol. 45, no. 3, pp. 256-267, 2019.</a:t>
            </a:r>
          </a:p>
          <a:p>
            <a:pPr marL="0" indent="0" algn="just">
              <a:buNone/>
            </a:pPr>
            <a:r>
              <a:rPr lang="en-IN" sz="2200" dirty="0">
                <a:effectLst/>
                <a:latin typeface="Times New Roman" panose="02020603050405020304" pitchFamily="18" charset="0"/>
                <a:ea typeface="Times New Roman" panose="02020603050405020304" pitchFamily="18" charset="0"/>
              </a:rPr>
              <a:t>[3] A. Smith, "</a:t>
            </a:r>
            <a:r>
              <a:rPr lang="en-IN" sz="2200" i="1" dirty="0">
                <a:effectLst/>
                <a:latin typeface="Times New Roman" panose="02020603050405020304" pitchFamily="18" charset="0"/>
                <a:ea typeface="Times New Roman" panose="02020603050405020304" pitchFamily="18" charset="0"/>
              </a:rPr>
              <a:t>Comparative study of random forest and decision trees for student performance prediction</a:t>
            </a:r>
            <a:r>
              <a:rPr lang="en-IN" sz="2200" dirty="0">
                <a:effectLst/>
                <a:latin typeface="Times New Roman" panose="02020603050405020304" pitchFamily="18" charset="0"/>
                <a:ea typeface="Times New Roman" panose="02020603050405020304" pitchFamily="18" charset="0"/>
              </a:rPr>
              <a:t>," Educational Technology &amp; Society, vol. 22, no. 4, pp. 154-162, 2019.</a:t>
            </a:r>
          </a:p>
          <a:p>
            <a:pPr marL="0" indent="0" algn="just">
              <a:buNone/>
            </a:pPr>
            <a:r>
              <a:rPr lang="en-IN" sz="2200" dirty="0">
                <a:effectLst/>
                <a:latin typeface="Times New Roman" panose="02020603050405020304" pitchFamily="18" charset="0"/>
                <a:ea typeface="Times New Roman" panose="02020603050405020304" pitchFamily="18" charset="0"/>
              </a:rPr>
              <a:t>[4] S. Kumar and R. S. Rajan, "</a:t>
            </a:r>
            <a:r>
              <a:rPr lang="en-IN" sz="2200" i="1" dirty="0">
                <a:effectLst/>
                <a:latin typeface="Times New Roman" panose="02020603050405020304" pitchFamily="18" charset="0"/>
                <a:ea typeface="Times New Roman" panose="02020603050405020304" pitchFamily="18" charset="0"/>
              </a:rPr>
              <a:t>A machine learning model for predicting student performance using random forest</a:t>
            </a:r>
            <a:r>
              <a:rPr lang="en-IN" sz="2200" dirty="0">
                <a:effectLst/>
                <a:latin typeface="Times New Roman" panose="02020603050405020304" pitchFamily="18" charset="0"/>
                <a:ea typeface="Times New Roman" panose="02020603050405020304" pitchFamily="18" charset="0"/>
              </a:rPr>
              <a:t>," International Journal of Artificial Intelligence, vol. 17, no. 2, pp. 45-59, 2021.</a:t>
            </a:r>
          </a:p>
          <a:p>
            <a:pPr marL="0" indent="0" algn="just">
              <a:buNone/>
            </a:pPr>
            <a:r>
              <a:rPr lang="en-IN" sz="2200" dirty="0">
                <a:effectLst/>
                <a:latin typeface="Times New Roman" panose="02020603050405020304" pitchFamily="18" charset="0"/>
                <a:ea typeface="Times New Roman" panose="02020603050405020304" pitchFamily="18" charset="0"/>
              </a:rPr>
              <a:t>[5] L. Wang and H. Zhang, "</a:t>
            </a:r>
            <a:r>
              <a:rPr lang="en-IN" sz="2200" i="1" dirty="0">
                <a:effectLst/>
                <a:latin typeface="Times New Roman" panose="02020603050405020304" pitchFamily="18" charset="0"/>
                <a:ea typeface="Times New Roman" panose="02020603050405020304" pitchFamily="18" charset="0"/>
              </a:rPr>
              <a:t>Predicting academic success: The role of machine learning techniques</a:t>
            </a:r>
            <a:r>
              <a:rPr lang="en-IN" sz="2200" dirty="0">
                <a:effectLst/>
                <a:latin typeface="Times New Roman" panose="02020603050405020304" pitchFamily="18" charset="0"/>
                <a:ea typeface="Times New Roman" panose="02020603050405020304" pitchFamily="18" charset="0"/>
              </a:rPr>
              <a:t>," Journal of Educational Research, vol. 93, no. 4, pp. 1-12, 2018.</a:t>
            </a:r>
          </a:p>
          <a:p>
            <a:pPr marL="0" indent="0" algn="just">
              <a:buNone/>
            </a:pP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47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predict how students will perform is important for providing timely support.it introduces a machine learning model that uses a Random Forest Regressor to predict student performance more accurately. By combining grades and attendance this model helps identify students who may need help earlier. This allows schools to offer targeted support, ultimately improving student success and making better use of resources. It enables early identification of students at risk and facilitates targeted interventions, thereby improving educational outcomes and resource allocation. The integration of diverse data sources and predictive analytics represents a significant advancement over traditional methods, offering a more comprehensive and proactive approach to student support.</a:t>
            </a:r>
          </a:p>
          <a:p>
            <a:pPr marL="0" indent="0" algn="just">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3EA9C-0CE7-5E01-720C-300206575D52}"/>
              </a:ext>
            </a:extLst>
          </p:cNvPr>
          <p:cNvSpPr>
            <a:spLocks noGrp="1"/>
          </p:cNvSpPr>
          <p:nvPr>
            <p:ph idx="1"/>
          </p:nvPr>
        </p:nvSpPr>
        <p:spPr>
          <a:xfrm>
            <a:off x="762000" y="665480"/>
            <a:ext cx="10668000" cy="4267200"/>
          </a:xfrm>
        </p:spPr>
        <p:txBody>
          <a:bodyPr/>
          <a:lstStyle/>
          <a:p>
            <a:pPr marL="0" indent="0" algn="ctr">
              <a:buNone/>
            </a:pPr>
            <a:endParaRPr lang="en-US" sz="6000" b="1" dirty="0">
              <a:solidFill>
                <a:srgbClr val="FF0000"/>
              </a:solidFill>
            </a:endParaRPr>
          </a:p>
          <a:p>
            <a:pPr marL="0" indent="0" algn="ctr">
              <a:buNone/>
            </a:pPr>
            <a:endParaRPr lang="en-US" sz="6000" b="1" dirty="0">
              <a:solidFill>
                <a:srgbClr val="FF0000"/>
              </a:solidFill>
            </a:endParaRPr>
          </a:p>
          <a:p>
            <a:pPr marL="0" indent="0" algn="ctr">
              <a:buNone/>
            </a:pPr>
            <a:r>
              <a:rPr lang="en-US" sz="6000" b="1" dirty="0">
                <a:solidFill>
                  <a:srgbClr val="FF0000"/>
                </a:solidFill>
              </a:rPr>
              <a:t>THANK YOU</a:t>
            </a:r>
          </a:p>
        </p:txBody>
      </p:sp>
      <p:sp>
        <p:nvSpPr>
          <p:cNvPr id="5" name="Footer Placeholder 4">
            <a:extLst>
              <a:ext uri="{FF2B5EF4-FFF2-40B4-BE49-F238E27FC236}">
                <a16:creationId xmlns:a16="http://schemas.microsoft.com/office/drawing/2014/main" id="{D1F9BC75-4B36-7233-FFD6-86787973E6C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DE71551-B34D-F0C2-8EF1-5E9399C170F7}"/>
              </a:ext>
            </a:extLst>
          </p:cNvPr>
          <p:cNvSpPr>
            <a:spLocks noGrp="1"/>
          </p:cNvSpPr>
          <p:nvPr>
            <p:ph type="sldNum" sz="quarter" idx="12"/>
          </p:nvPr>
        </p:nvSpPr>
        <p:spPr/>
        <p:txBody>
          <a:bodyPr/>
          <a:lstStyle/>
          <a:p>
            <a:pPr>
              <a:defRPr/>
            </a:pPr>
            <a:fld id="{BDC2143B-610F-499C-A392-DFFBE135A7B2}" type="slidenum">
              <a:rPr lang="en-US" altLang="en-US" smtClean="0"/>
              <a:t>40</a:t>
            </a:fld>
            <a:endParaRPr lang="en-US" altLang="en-US"/>
          </a:p>
        </p:txBody>
      </p:sp>
    </p:spTree>
    <p:extLst>
      <p:ext uri="{BB962C8B-B14F-4D97-AF65-F5344CB8AC3E}">
        <p14:creationId xmlns:p14="http://schemas.microsoft.com/office/powerpoint/2010/main" val="174846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 Introduction and Overview of the Project.</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Academic performance is a critical determinant of a student’s future opportunities and success. Early identification of students at risk of poor performance can enable timely interventions, thereby improving educational outcomes and providing targeted support to those in need. Traditional methods of monitoring student progress often rely on periodic assessments, which may not provide a comprehensive view of a student’s academic journey. With the advent of machine learning, it is now possible to analyze large volumes of data to uncover patterns and predictors of academic success or failure. This project aims to develop a robust machine learning model to predict students' academic performance based on a variety of factors, including historical grades, attendance records, and socio-demographic characteristics. </a:t>
            </a:r>
          </a:p>
          <a:p>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6727D6-0618-8136-C14A-F6D04F303E5E}"/>
              </a:ext>
            </a:extLst>
          </p:cNvPr>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a:extLst>
              <a:ext uri="{FF2B5EF4-FFF2-40B4-BE49-F238E27FC236}">
                <a16:creationId xmlns:a16="http://schemas.microsoft.com/office/drawing/2014/main" id="{9B488513-383F-D2B8-8B5C-434C3A821A91}"/>
              </a:ext>
            </a:extLst>
          </p:cNvPr>
          <p:cNvSpPr>
            <a:spLocks noGrp="1"/>
          </p:cNvSpPr>
          <p:nvPr>
            <p:ph type="sldNum" sz="quarter" idx="12"/>
          </p:nvPr>
        </p:nvSpPr>
        <p:spPr/>
        <p:txBody>
          <a:bodyPr/>
          <a:lstStyle/>
          <a:p>
            <a:pPr>
              <a:defRPr/>
            </a:pPr>
            <a:fld id="{DD537315-F462-4C74-88B4-A900525A3FAA}" type="slidenum">
              <a:rPr lang="en-US" altLang="en-US" smtClean="0"/>
              <a:t>6</a:t>
            </a:fld>
            <a:endParaRPr lang="en-US" altLang="en-US"/>
          </a:p>
        </p:txBody>
      </p:sp>
      <p:sp>
        <p:nvSpPr>
          <p:cNvPr id="7" name="Title 1">
            <a:extLst>
              <a:ext uri="{FF2B5EF4-FFF2-40B4-BE49-F238E27FC236}">
                <a16:creationId xmlns:a16="http://schemas.microsoft.com/office/drawing/2014/main" id="{F7BA2ACE-A8F5-AC86-91EB-A7FA536541F3}"/>
              </a:ext>
            </a:extLst>
          </p:cNvPr>
          <p:cNvSpPr txBox="1">
            <a:spLocks/>
          </p:cNvSpPr>
          <p:nvPr/>
        </p:nvSpPr>
        <p:spPr>
          <a:xfrm>
            <a:off x="589769" y="930443"/>
            <a:ext cx="10668000" cy="12160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a:lstStyle>
          <a:p>
            <a:r>
              <a:rPr lang="en-US" sz="3200" b="1" kern="0" dirty="0">
                <a:solidFill>
                  <a:srgbClr val="FF0000"/>
                </a:solidFill>
              </a:rPr>
              <a:t> Literature Survey</a:t>
            </a:r>
          </a:p>
        </p:txBody>
      </p:sp>
      <p:graphicFrame>
        <p:nvGraphicFramePr>
          <p:cNvPr id="8" name="Content Placeholder 7">
            <a:extLst>
              <a:ext uri="{FF2B5EF4-FFF2-40B4-BE49-F238E27FC236}">
                <a16:creationId xmlns:a16="http://schemas.microsoft.com/office/drawing/2014/main" id="{E468E9E2-AAD0-D583-F1CF-D7816927ACC9}"/>
              </a:ext>
            </a:extLst>
          </p:cNvPr>
          <p:cNvGraphicFramePr>
            <a:graphicFrameLocks/>
          </p:cNvGraphicFramePr>
          <p:nvPr>
            <p:custDataLst>
              <p:tags r:id="rId1"/>
            </p:custDataLst>
            <p:extLst>
              <p:ext uri="{D42A27DB-BD31-4B8C-83A1-F6EECF244321}">
                <p14:modId xmlns:p14="http://schemas.microsoft.com/office/powerpoint/2010/main" val="3901226803"/>
              </p:ext>
            </p:extLst>
          </p:nvPr>
        </p:nvGraphicFramePr>
        <p:xfrm>
          <a:off x="242597" y="1818407"/>
          <a:ext cx="11644604" cy="4224300"/>
        </p:xfrm>
        <a:graphic>
          <a:graphicData uri="http://schemas.openxmlformats.org/drawingml/2006/table">
            <a:tbl>
              <a:tblPr firstRow="1" bandRow="1">
                <a:tableStyleId>{EB9631B5-78F2-41C9-869B-9F39066F8104}</a:tableStyleId>
              </a:tblPr>
              <a:tblGrid>
                <a:gridCol w="852487">
                  <a:extLst>
                    <a:ext uri="{9D8B030D-6E8A-4147-A177-3AD203B41FA5}">
                      <a16:colId xmlns:a16="http://schemas.microsoft.com/office/drawing/2014/main" val="20000"/>
                    </a:ext>
                  </a:extLst>
                </a:gridCol>
                <a:gridCol w="2302774">
                  <a:extLst>
                    <a:ext uri="{9D8B030D-6E8A-4147-A177-3AD203B41FA5}">
                      <a16:colId xmlns:a16="http://schemas.microsoft.com/office/drawing/2014/main" val="20001"/>
                    </a:ext>
                  </a:extLst>
                </a:gridCol>
                <a:gridCol w="2122336">
                  <a:extLst>
                    <a:ext uri="{9D8B030D-6E8A-4147-A177-3AD203B41FA5}">
                      <a16:colId xmlns:a16="http://schemas.microsoft.com/office/drawing/2014/main" val="20002"/>
                    </a:ext>
                  </a:extLst>
                </a:gridCol>
                <a:gridCol w="2431058">
                  <a:extLst>
                    <a:ext uri="{9D8B030D-6E8A-4147-A177-3AD203B41FA5}">
                      <a16:colId xmlns:a16="http://schemas.microsoft.com/office/drawing/2014/main" val="20003"/>
                    </a:ext>
                  </a:extLst>
                </a:gridCol>
                <a:gridCol w="2593736">
                  <a:extLst>
                    <a:ext uri="{9D8B030D-6E8A-4147-A177-3AD203B41FA5}">
                      <a16:colId xmlns:a16="http://schemas.microsoft.com/office/drawing/2014/main" val="20004"/>
                    </a:ext>
                  </a:extLst>
                </a:gridCol>
                <a:gridCol w="1342213">
                  <a:extLst>
                    <a:ext uri="{9D8B030D-6E8A-4147-A177-3AD203B41FA5}">
                      <a16:colId xmlns:a16="http://schemas.microsoft.com/office/drawing/2014/main" val="20005"/>
                    </a:ext>
                  </a:extLst>
                </a:gridCol>
              </a:tblGrid>
              <a:tr h="553155">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dirty="0"/>
                        <a:t>Description</a:t>
                      </a:r>
                    </a:p>
                  </a:txBody>
                  <a:tcPr/>
                </a:tc>
                <a:tc>
                  <a:txBody>
                    <a:bodyPr/>
                    <a:lstStyle/>
                    <a:p>
                      <a:pPr>
                        <a:buNone/>
                      </a:pPr>
                      <a:r>
                        <a:rPr lang="en-IN" altLang="en-US" dirty="0"/>
                        <a:t>Journal</a:t>
                      </a:r>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0000"/>
                  </a:ext>
                </a:extLst>
              </a:tr>
              <a:tr h="1343376">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1</a:t>
                      </a:r>
                    </a:p>
                  </a:txBody>
                  <a:tcPr/>
                </a:tc>
                <a:tc>
                  <a:txBody>
                    <a:bodyPr/>
                    <a:lstStyle/>
                    <a:p>
                      <a:pPr>
                        <a:buNone/>
                      </a:pPr>
                      <a:r>
                        <a:rPr lang="en-US" sz="1200" dirty="0"/>
                        <a:t>Agnihotri, L., &amp; </a:t>
                      </a:r>
                      <a:r>
                        <a:rPr lang="en-US" sz="1200" dirty="0" err="1"/>
                        <a:t>Mande.S</a:t>
                      </a:r>
                      <a:endParaRPr lang="en-US" sz="1200" dirty="0">
                        <a:latin typeface="Verdana" panose="020B0604030504040204" pitchFamily="34" charset="0"/>
                        <a:ea typeface="Verdana" panose="020B0604030504040204" pitchFamily="34" charset="0"/>
                        <a:cs typeface="Times New Roman" panose="02020603050405020304" pitchFamily="18" charset="0"/>
                      </a:endParaRPr>
                    </a:p>
                  </a:txBody>
                  <a:tcPr/>
                </a:tc>
                <a:tc>
                  <a:txBody>
                    <a:bodyPr/>
                    <a:lstStyle/>
                    <a:p>
                      <a:pPr>
                        <a:buNone/>
                      </a:pPr>
                      <a:r>
                        <a:rPr lang="en-US" sz="1200" dirty="0"/>
                        <a:t>Predicting Students Performance Using Data Mining Technique with Rough Set Theory</a:t>
                      </a:r>
                      <a:endParaRPr lang="en-US" sz="1200" dirty="0">
                        <a:latin typeface="Verdana" panose="020B0604030504040204" pitchFamily="34" charset="0"/>
                        <a:ea typeface="Verdana" panose="020B0604030504040204" pitchFamily="34" charset="0"/>
                        <a:cs typeface="Times New Roman" panose="02020603050405020304" pitchFamily="18" charset="0"/>
                      </a:endParaRPr>
                    </a:p>
                  </a:txBody>
                  <a:tcPr/>
                </a:tc>
                <a:tc>
                  <a:txBody>
                    <a:bodyPr/>
                    <a:lstStyle/>
                    <a:p>
                      <a:pPr>
                        <a:buNone/>
                      </a:pPr>
                      <a:r>
                        <a:rPr lang="en-US" sz="1200" dirty="0"/>
                        <a:t>This paper highlights the significance of attendance records and their combination with other factors to predict student performance using data mining techniques.</a:t>
                      </a:r>
                      <a:endParaRPr lang="en-US" sz="1200" dirty="0">
                        <a:latin typeface="Verdana" panose="020B0604030504040204" pitchFamily="34" charset="0"/>
                        <a:ea typeface="Verdana" panose="020B0604030504040204" pitchFamily="34" charset="0"/>
                        <a:cs typeface="Times New Roman" panose="02020603050405020304" pitchFamily="18" charset="0"/>
                      </a:endParaRPr>
                    </a:p>
                  </a:txBody>
                  <a:tcPr/>
                </a:tc>
                <a:tc>
                  <a:txBody>
                    <a:bodyPr/>
                    <a:lstStyle/>
                    <a:p>
                      <a:pPr>
                        <a:buNone/>
                      </a:pPr>
                      <a:r>
                        <a:rPr lang="en-US" sz="1200" dirty="0"/>
                        <a:t>International Journal of Computer Applications</a:t>
                      </a:r>
                      <a:endParaRPr lang="en-US" sz="1200" dirty="0">
                        <a:latin typeface="Verdana" panose="020B0604030504040204" pitchFamily="34" charset="0"/>
                        <a:ea typeface="Verdana" panose="020B0604030504040204" pitchFamily="34" charset="0"/>
                        <a:cs typeface="Times New Roman" panose="02020603050405020304" pitchFamily="18" charset="0"/>
                      </a:endParaRP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2012</a:t>
                      </a:r>
                    </a:p>
                  </a:txBody>
                  <a:tcPr/>
                </a:tc>
                <a:extLst>
                  <a:ext uri="{0D108BD9-81ED-4DB2-BD59-A6C34878D82A}">
                    <a16:rowId xmlns:a16="http://schemas.microsoft.com/office/drawing/2014/main" val="10001"/>
                  </a:ext>
                </a:extLst>
              </a:tr>
              <a:tr h="1185332">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2</a:t>
                      </a:r>
                    </a:p>
                  </a:txBody>
                  <a:tcPr/>
                </a:tc>
                <a:tc>
                  <a:txBody>
                    <a:bodyPr/>
                    <a:lstStyle/>
                    <a:p>
                      <a:pPr>
                        <a:buNone/>
                      </a:pPr>
                      <a:r>
                        <a:rPr lang="pl-PL" sz="1200" dirty="0"/>
                        <a:t>Kuzilek, J., Hlosta, M., &amp; Zdrahal, Z.</a:t>
                      </a:r>
                      <a:endParaRPr lang="en-US" sz="1200" dirty="0">
                        <a:latin typeface="Verdana" panose="020B0604030504040204" pitchFamily="34" charset="0"/>
                        <a:ea typeface="Verdana" panose="020B0604030504040204" pitchFamily="34" charset="0"/>
                        <a:cs typeface="Times New Roman" panose="02020603050405020304" pitchFamily="18" charset="0"/>
                      </a:endParaRPr>
                    </a:p>
                  </a:txBody>
                  <a:tcPr/>
                </a:tc>
                <a:tc>
                  <a:txBody>
                    <a:bodyPr/>
                    <a:lstStyle/>
                    <a:p>
                      <a:pPr>
                        <a:buNone/>
                      </a:pPr>
                      <a:r>
                        <a:rPr lang="en-US" sz="1200" dirty="0"/>
                        <a:t>Open University Learning Analytics: A Case Study</a:t>
                      </a:r>
                      <a:endParaRPr lang="en-US" sz="1200" dirty="0">
                        <a:latin typeface="Verdana" panose="020B0604030504040204" pitchFamily="34" charset="0"/>
                        <a:ea typeface="Verdana" panose="020B0604030504040204" pitchFamily="34" charset="0"/>
                        <a:cs typeface="Times New Roman" panose="02020603050405020304" pitchFamily="18" charset="0"/>
                      </a:endParaRPr>
                    </a:p>
                  </a:txBody>
                  <a:tcPr/>
                </a:tc>
                <a:tc>
                  <a:txBody>
                    <a:bodyPr/>
                    <a:lstStyle/>
                    <a:p>
                      <a:pPr>
                        <a:buNone/>
                      </a:pPr>
                      <a:r>
                        <a:rPr lang="en-US" sz="1200" dirty="0"/>
                        <a:t>This study showcases the use of predictive models to allocate resources effectively in an open university setting, focusing on student support.</a:t>
                      </a:r>
                      <a:endParaRPr lang="en-US" sz="1200" dirty="0">
                        <a:latin typeface="Verdana" panose="020B0604030504040204" pitchFamily="34" charset="0"/>
                        <a:ea typeface="Verdana" panose="020B0604030504040204" pitchFamily="34" charset="0"/>
                        <a:cs typeface="Times New Roman" panose="02020603050405020304" pitchFamily="18" charset="0"/>
                      </a:endParaRPr>
                    </a:p>
                  </a:txBody>
                  <a:tcPr/>
                </a:tc>
                <a:tc>
                  <a:txBody>
                    <a:bodyPr/>
                    <a:lstStyle/>
                    <a:p>
                      <a:pPr>
                        <a:buNone/>
                      </a:pPr>
                      <a:r>
                        <a:rPr lang="en-US" sz="1200" dirty="0"/>
                        <a:t>Proceedings of the Fifth International Conference on Learning Analytics &amp; Knowledge</a:t>
                      </a:r>
                    </a:p>
                  </a:txBody>
                  <a:tcPr/>
                </a:tc>
                <a:tc>
                  <a:txBody>
                    <a:bodyPr/>
                    <a:lstStyle/>
                    <a:p>
                      <a:pPr>
                        <a:buNone/>
                      </a:pPr>
                      <a:r>
                        <a:rPr lang="en-US" sz="1200" dirty="0"/>
                        <a:t>2015</a:t>
                      </a:r>
                    </a:p>
                  </a:txBody>
                  <a:tcPr/>
                </a:tc>
                <a:extLst>
                  <a:ext uri="{0D108BD9-81ED-4DB2-BD59-A6C34878D82A}">
                    <a16:rowId xmlns:a16="http://schemas.microsoft.com/office/drawing/2014/main" val="10002"/>
                  </a:ext>
                </a:extLst>
              </a:tr>
              <a:tr h="1027288">
                <a:tc>
                  <a:txBody>
                    <a:bodyPr/>
                    <a:lstStyle/>
                    <a:p>
                      <a:pPr>
                        <a:buNone/>
                      </a:pPr>
                      <a:r>
                        <a:rPr lang="en-US" sz="1200" dirty="0"/>
                        <a:t>3</a:t>
                      </a:r>
                    </a:p>
                  </a:txBody>
                  <a:tcPr/>
                </a:tc>
                <a:tc>
                  <a:txBody>
                    <a:bodyPr/>
                    <a:lstStyle/>
                    <a:p>
                      <a:pPr>
                        <a:buNone/>
                      </a:pPr>
                      <a:r>
                        <a:rPr lang="en-US" sz="1200" dirty="0"/>
                        <a:t>Huang, S., Fang, N., &amp; Li, H.</a:t>
                      </a:r>
                    </a:p>
                  </a:txBody>
                  <a:tcPr/>
                </a:tc>
                <a:tc>
                  <a:txBody>
                    <a:bodyPr/>
                    <a:lstStyle/>
                    <a:p>
                      <a:pPr>
                        <a:buNone/>
                      </a:pPr>
                      <a:r>
                        <a:rPr lang="en-US" sz="1200" dirty="0"/>
                        <a:t>Predicting Academic Performance Based on Student Interaction with Online Learning System: A Case Study</a:t>
                      </a:r>
                    </a:p>
                  </a:txBody>
                  <a:tcPr/>
                </a:tc>
                <a:tc>
                  <a:txBody>
                    <a:bodyPr/>
                    <a:lstStyle/>
                    <a:p>
                      <a:r>
                        <a:rPr lang="en-US" sz="1200" dirty="0"/>
                        <a:t>This study examines the relationship between student interactions with an online learning system and their academic performance</a:t>
                      </a:r>
                    </a:p>
                  </a:txBody>
                  <a:tcPr anchor="ctr"/>
                </a:tc>
                <a:tc>
                  <a:txBody>
                    <a:bodyPr/>
                    <a:lstStyle/>
                    <a:p>
                      <a:pPr>
                        <a:buNone/>
                      </a:pPr>
                      <a:r>
                        <a:rPr lang="en-US" sz="1200" dirty="0"/>
                        <a:t>Journal of Educational Computing Research</a:t>
                      </a:r>
                    </a:p>
                  </a:txBody>
                  <a:tcPr/>
                </a:tc>
                <a:tc>
                  <a:txBody>
                    <a:bodyPr/>
                    <a:lstStyle/>
                    <a:p>
                      <a:pPr>
                        <a:buNone/>
                      </a:pPr>
                      <a:r>
                        <a:rPr lang="en-US" sz="1200" dirty="0"/>
                        <a:t>2018</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5913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Font size 24</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graphicFrame>
        <p:nvGraphicFramePr>
          <p:cNvPr id="7" name="Table 6">
            <a:extLst>
              <a:ext uri="{FF2B5EF4-FFF2-40B4-BE49-F238E27FC236}">
                <a16:creationId xmlns:a16="http://schemas.microsoft.com/office/drawing/2014/main" id="{8E17080C-8587-549C-1C82-5950EA2ED114}"/>
              </a:ext>
            </a:extLst>
          </p:cNvPr>
          <p:cNvGraphicFramePr>
            <a:graphicFrameLocks noGrp="1"/>
          </p:cNvGraphicFramePr>
          <p:nvPr>
            <p:extLst>
              <p:ext uri="{D42A27DB-BD31-4B8C-83A1-F6EECF244321}">
                <p14:modId xmlns:p14="http://schemas.microsoft.com/office/powerpoint/2010/main" val="1538177014"/>
              </p:ext>
            </p:extLst>
          </p:nvPr>
        </p:nvGraphicFramePr>
        <p:xfrm>
          <a:off x="315688" y="454091"/>
          <a:ext cx="11560626" cy="5459040"/>
        </p:xfrm>
        <a:graphic>
          <a:graphicData uri="http://schemas.openxmlformats.org/drawingml/2006/table">
            <a:tbl>
              <a:tblPr firstRow="1" bandRow="1">
                <a:tableStyleId>{EB9631B5-78F2-41C9-869B-9F39066F8104}</a:tableStyleId>
              </a:tblPr>
              <a:tblGrid>
                <a:gridCol w="1025476">
                  <a:extLst>
                    <a:ext uri="{9D8B030D-6E8A-4147-A177-3AD203B41FA5}">
                      <a16:colId xmlns:a16="http://schemas.microsoft.com/office/drawing/2014/main" val="3121621083"/>
                    </a:ext>
                  </a:extLst>
                </a:gridCol>
                <a:gridCol w="2107030">
                  <a:extLst>
                    <a:ext uri="{9D8B030D-6E8A-4147-A177-3AD203B41FA5}">
                      <a16:colId xmlns:a16="http://schemas.microsoft.com/office/drawing/2014/main" val="4054200689"/>
                    </a:ext>
                  </a:extLst>
                </a:gridCol>
                <a:gridCol w="2107030">
                  <a:extLst>
                    <a:ext uri="{9D8B030D-6E8A-4147-A177-3AD203B41FA5}">
                      <a16:colId xmlns:a16="http://schemas.microsoft.com/office/drawing/2014/main" val="1471195396"/>
                    </a:ext>
                  </a:extLst>
                </a:gridCol>
                <a:gridCol w="2107030">
                  <a:extLst>
                    <a:ext uri="{9D8B030D-6E8A-4147-A177-3AD203B41FA5}">
                      <a16:colId xmlns:a16="http://schemas.microsoft.com/office/drawing/2014/main" val="3108678232"/>
                    </a:ext>
                  </a:extLst>
                </a:gridCol>
                <a:gridCol w="2107030">
                  <a:extLst>
                    <a:ext uri="{9D8B030D-6E8A-4147-A177-3AD203B41FA5}">
                      <a16:colId xmlns:a16="http://schemas.microsoft.com/office/drawing/2014/main" val="1669604600"/>
                    </a:ext>
                  </a:extLst>
                </a:gridCol>
                <a:gridCol w="2107030">
                  <a:extLst>
                    <a:ext uri="{9D8B030D-6E8A-4147-A177-3AD203B41FA5}">
                      <a16:colId xmlns:a16="http://schemas.microsoft.com/office/drawing/2014/main" val="1558434503"/>
                    </a:ext>
                  </a:extLst>
                </a:gridCol>
              </a:tblGrid>
              <a:tr h="658850">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dirty="0"/>
                        <a:t>Description</a:t>
                      </a:r>
                    </a:p>
                  </a:txBody>
                  <a:tcPr/>
                </a:tc>
                <a:tc>
                  <a:txBody>
                    <a:bodyPr/>
                    <a:lstStyle/>
                    <a:p>
                      <a:pPr>
                        <a:buNone/>
                      </a:pPr>
                      <a:r>
                        <a:rPr lang="en-IN" altLang="en-US" dirty="0"/>
                        <a:t>Journal</a:t>
                      </a:r>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407622677"/>
                  </a:ext>
                </a:extLst>
              </a:tr>
              <a:tr h="1411821">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4</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Holstein, K., McLaren, B. M., &amp; </a:t>
                      </a:r>
                      <a:r>
                        <a:rPr lang="en-US" sz="1200" dirty="0" err="1">
                          <a:latin typeface="Verdana" panose="020B0604030504040204" pitchFamily="34" charset="0"/>
                          <a:ea typeface="Verdana" panose="020B0604030504040204" pitchFamily="34" charset="0"/>
                          <a:cs typeface="Times New Roman" panose="02020603050405020304" pitchFamily="18" charset="0"/>
                        </a:rPr>
                        <a:t>Aleven</a:t>
                      </a:r>
                      <a:r>
                        <a:rPr lang="en-US" sz="1200" dirty="0">
                          <a:latin typeface="Verdana" panose="020B0604030504040204" pitchFamily="34" charset="0"/>
                          <a:ea typeface="Verdana" panose="020B0604030504040204" pitchFamily="34" charset="0"/>
                          <a:cs typeface="Times New Roman" panose="02020603050405020304" pitchFamily="18" charset="0"/>
                        </a:rPr>
                        <a:t>, V.</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The Ethics of Using Educational Data Mining for Predictive Modeling</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This paper discusses ethical considerations and the importance of fairness and equity in education</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Proceedings of the 10th International Conference on Educational Data Mining</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2019</a:t>
                      </a:r>
                    </a:p>
                  </a:txBody>
                  <a:tcPr/>
                </a:tc>
                <a:extLst>
                  <a:ext uri="{0D108BD9-81ED-4DB2-BD59-A6C34878D82A}">
                    <a16:rowId xmlns:a16="http://schemas.microsoft.com/office/drawing/2014/main" val="2327216850"/>
                  </a:ext>
                </a:extLst>
              </a:tr>
              <a:tr h="1788306">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5</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Singh, S., &amp; Pal, S</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A Machine Learning Approach to Predict Student Performance</a:t>
                      </a:r>
                    </a:p>
                  </a:txBody>
                  <a:tcPr/>
                </a:tc>
                <a:tc>
                  <a:txBody>
                    <a:bodyPr/>
                    <a:lstStyle/>
                    <a:p>
                      <a:pPr>
                        <a:buNone/>
                      </a:pPr>
                      <a:r>
                        <a:rPr lang="en-US" sz="1200" dirty="0">
                          <a:latin typeface="Verdana" panose="020B0604030504040204" pitchFamily="34" charset="0"/>
                          <a:ea typeface="Verdana" panose="020B0604030504040204" pitchFamily="34" charset="0"/>
                          <a:cs typeface="Times New Roman" panose="02020603050405020304" pitchFamily="18" charset="0"/>
                        </a:rPr>
                        <a:t>This paper examines the effectiveness of different machine learning algorithms, in predicting academic performance</a:t>
                      </a:r>
                    </a:p>
                  </a:txBody>
                  <a:tcPr/>
                </a:tc>
                <a:tc>
                  <a:txBody>
                    <a:bodyPr/>
                    <a:lstStyle/>
                    <a:p>
                      <a:pPr>
                        <a:buNone/>
                      </a:pPr>
                      <a:r>
                        <a:rPr lang="en-US" sz="1200" dirty="0"/>
                        <a:t>Procedia Computer Science</a:t>
                      </a:r>
                    </a:p>
                  </a:txBody>
                  <a:tcPr/>
                </a:tc>
                <a:tc>
                  <a:txBody>
                    <a:bodyPr/>
                    <a:lstStyle/>
                    <a:p>
                      <a:pPr>
                        <a:buNone/>
                      </a:pPr>
                      <a:r>
                        <a:rPr lang="en-US" sz="1200" dirty="0"/>
                        <a:t>2020</a:t>
                      </a:r>
                    </a:p>
                  </a:txBody>
                  <a:tcPr/>
                </a:tc>
                <a:extLst>
                  <a:ext uri="{0D108BD9-81ED-4DB2-BD59-A6C34878D82A}">
                    <a16:rowId xmlns:a16="http://schemas.microsoft.com/office/drawing/2014/main" val="3026440050"/>
                  </a:ext>
                </a:extLst>
              </a:tr>
              <a:tr h="1600063">
                <a:tc>
                  <a:txBody>
                    <a:bodyPr/>
                    <a:lstStyle/>
                    <a:p>
                      <a:pPr>
                        <a:buNone/>
                      </a:pPr>
                      <a:r>
                        <a:rPr lang="en-US" sz="1200" dirty="0"/>
                        <a:t>6</a:t>
                      </a:r>
                    </a:p>
                  </a:txBody>
                  <a:tcPr/>
                </a:tc>
                <a:tc>
                  <a:txBody>
                    <a:bodyPr/>
                    <a:lstStyle/>
                    <a:p>
                      <a:pPr>
                        <a:buNone/>
                      </a:pPr>
                      <a:r>
                        <a:rPr lang="fi-FI" sz="1200" dirty="0"/>
                        <a:t>Kumar, M., Gupta, M., &amp; Varma, M.</a:t>
                      </a:r>
                      <a:endParaRPr lang="en-US" sz="1200" dirty="0"/>
                    </a:p>
                  </a:txBody>
                  <a:tcPr/>
                </a:tc>
                <a:tc>
                  <a:txBody>
                    <a:bodyPr/>
                    <a:lstStyle/>
                    <a:p>
                      <a:pPr>
                        <a:buNone/>
                      </a:pPr>
                      <a:r>
                        <a:rPr lang="en-US" sz="1200" dirty="0"/>
                        <a:t>Predicting Academic Performance of Students Using Machine Learning Techniques</a:t>
                      </a:r>
                    </a:p>
                  </a:txBody>
                  <a:tcPr/>
                </a:tc>
                <a:tc>
                  <a:txBody>
                    <a:bodyPr/>
                    <a:lstStyle/>
                    <a:p>
                      <a:pPr>
                        <a:buNone/>
                      </a:pPr>
                      <a:r>
                        <a:rPr lang="en-US" sz="1200" dirty="0"/>
                        <a:t>The study evaluates the effectiveness of models like logistic regression and SVM for prediction of student outcomes</a:t>
                      </a:r>
                    </a:p>
                  </a:txBody>
                  <a:tcPr/>
                </a:tc>
                <a:tc>
                  <a:txBody>
                    <a:bodyPr/>
                    <a:lstStyle/>
                    <a:p>
                      <a:pPr>
                        <a:buNone/>
                      </a:pPr>
                      <a:r>
                        <a:rPr lang="en-US" sz="1200" dirty="0"/>
                        <a:t>International Journal of Educational Technology in Higher Education</a:t>
                      </a:r>
                    </a:p>
                  </a:txBody>
                  <a:tcPr/>
                </a:tc>
                <a:tc>
                  <a:txBody>
                    <a:bodyPr/>
                    <a:lstStyle/>
                    <a:p>
                      <a:pPr>
                        <a:buNone/>
                      </a:pPr>
                      <a:r>
                        <a:rPr lang="en-US" sz="1200" dirty="0"/>
                        <a:t>2021</a:t>
                      </a:r>
                    </a:p>
                  </a:txBody>
                  <a:tcPr/>
                </a:tc>
                <a:extLst>
                  <a:ext uri="{0D108BD9-81ED-4DB2-BD59-A6C34878D82A}">
                    <a16:rowId xmlns:a16="http://schemas.microsoft.com/office/drawing/2014/main" val="2781833979"/>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Existing System</a:t>
            </a:r>
          </a:p>
        </p:txBody>
      </p:sp>
      <p:sp>
        <p:nvSpPr>
          <p:cNvPr id="3" name="Content Placeholder 2"/>
          <p:cNvSpPr>
            <a:spLocks noGrp="1"/>
          </p:cNvSpPr>
          <p:nvPr>
            <p:ph idx="1"/>
          </p:nvPr>
        </p:nvSpPr>
        <p:spPr/>
        <p:txBody>
          <a:bodyPr/>
          <a:lstStyle/>
          <a:p>
            <a:pPr algn="just"/>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 the current educational landscape, student performance monitoring primarily relies on traditional methods such as periodic assessments, teacher evaluations, and manual tracking of grades and attendance records. These methods are often reactive, identifying struggling students only after they have performed poorly in exams or missed a significant number of classes. Additionally, socio-demographic factors, which can provide valuable context for understanding a student's performance, are frequently underutilized. While some schools may use basic statistical tools to analyze performance data, these approaches lack the predictive power and comprehensive analysis that modern machine learning models can offer. </a:t>
            </a:r>
            <a:endParaRPr lang="en-IN" sz="2400" dirty="0">
              <a:latin typeface="Times New Roman" panose="02020603050405020304" pitchFamily="18" charset="0"/>
              <a:cs typeface="Times New Roman" panose="02020603050405020304" pitchFamily="18" charset="0"/>
            </a:endParaRPr>
          </a:p>
          <a:p>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Drawback of Existing System</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existing system's reliance on traditional monitoring methods and periodic assessments is fundamentally reactive, identifying issues only after they have manifested in poor performance or low attendance. This delayed recognition hampers the ability to provide timely interventions, allowing problems to exacerbate before being addressed. Furthermore, the system's underutilization of socio-demographic factors means it lacks a holistic view of the student's context, potentially overlooking critical influences on academic performance. Additionally, the manual tracking and basic statistical analysis currently employed are time-consuming and prone to human error, further limiting the system's efficiency and accuracy in supporting at-risk students.</a:t>
            </a:r>
          </a:p>
          <a:p>
            <a:pPr marL="0" indent="0">
              <a:buNone/>
            </a:pPr>
            <a:r>
              <a:rPr lang="en-IN" altLang="en-US" dirty="0"/>
              <a:t> </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1552</TotalTime>
  <Words>3078</Words>
  <Application>Microsoft Office PowerPoint</Application>
  <PresentationFormat>Widescreen</PresentationFormat>
  <Paragraphs>290</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PowerPoint Presentation</vt:lpstr>
      <vt:lpstr>Existing Sytem</vt:lpstr>
      <vt:lpstr>Existing System</vt:lpstr>
      <vt:lpstr>Drawback of Existing System</vt:lpstr>
      <vt:lpstr>Proposed System</vt:lpstr>
      <vt:lpstr>System Architecture</vt:lpstr>
      <vt:lpstr>List of Modules</vt:lpstr>
      <vt:lpstr>Module 1 – Preprocessing/Visualization</vt:lpstr>
      <vt:lpstr>Data flow diagram</vt:lpstr>
      <vt:lpstr>Output</vt:lpstr>
      <vt:lpstr>Output</vt:lpstr>
      <vt:lpstr>Output</vt:lpstr>
      <vt:lpstr>Module 2 – Feature engineering</vt:lpstr>
      <vt:lpstr>Data flow diagram</vt:lpstr>
      <vt:lpstr>Output</vt:lpstr>
      <vt:lpstr>Output</vt:lpstr>
      <vt:lpstr>Module 3 – Model Development  </vt:lpstr>
      <vt:lpstr>Data Flow Diagram</vt:lpstr>
      <vt:lpstr>Output</vt:lpstr>
      <vt:lpstr>Output</vt:lpstr>
      <vt:lpstr>Module 4 – Model Deployment</vt:lpstr>
      <vt:lpstr>Data flow diagram</vt:lpstr>
      <vt:lpstr>Output</vt:lpstr>
      <vt:lpstr>Output</vt:lpstr>
      <vt:lpstr>Algorithm</vt:lpstr>
      <vt:lpstr>Algorithm</vt:lpstr>
      <vt:lpstr>Algorithm</vt:lpstr>
      <vt:lpstr>Algorithm</vt:lpstr>
      <vt:lpstr>Algorithm</vt:lpstr>
      <vt:lpstr>Algorithm</vt:lpstr>
      <vt:lpstr>Algorithm</vt:lpstr>
      <vt:lpstr>Algorithm</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Gitanjali J</cp:lastModifiedBy>
  <cp:revision>21</cp:revision>
  <dcterms:created xsi:type="dcterms:W3CDTF">2023-08-03T04:32:00Z</dcterms:created>
  <dcterms:modified xsi:type="dcterms:W3CDTF">2024-11-22T15:38:13Z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