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88E7A-53B9-48A9-A7F8-BC4D19274DCC}" v="28" dt="2025-09-01T14:08:36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D0A9-DE5D-46CA-A1D5-54B4606C3D3A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D1596-0E43-495E-8504-164C732AA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55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98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88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153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39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645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75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46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0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14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8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84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39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33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4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70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52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DF6A9-7873-4AAF-AB42-4845AF3C524F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846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  <p:sldLayoutId id="2147484236" r:id="rId12"/>
    <p:sldLayoutId id="2147484237" r:id="rId13"/>
    <p:sldLayoutId id="2147484238" r:id="rId14"/>
    <p:sldLayoutId id="2147484239" r:id="rId15"/>
    <p:sldLayoutId id="21474842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7664" y="188640"/>
            <a:ext cx="6768752" cy="1008112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DIGITAL PORTFOLIO</a:t>
            </a:r>
            <a:endParaRPr lang="en-IN" sz="4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924944"/>
            <a:ext cx="5760640" cy="2736304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FF0000"/>
                </a:solidFill>
                <a:latin typeface="Britannic Bold" pitchFamily="34" charset="0"/>
                <a:cs typeface="Aharoni" pitchFamily="2" charset="-79"/>
              </a:rPr>
              <a:t>STUDENT NAME: </a:t>
            </a:r>
            <a:r>
              <a:rPr lang="en-US" sz="2000" b="1" dirty="0">
                <a:solidFill>
                  <a:srgbClr val="FFFF00"/>
                </a:solidFill>
                <a:latin typeface="Britannic Bold" pitchFamily="34" charset="0"/>
                <a:cs typeface="Aharoni" pitchFamily="2" charset="-79"/>
              </a:rPr>
              <a:t>Janci rani J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Britannic Bold" pitchFamily="34" charset="0"/>
                <a:cs typeface="Aharoni" pitchFamily="2" charset="-79"/>
              </a:rPr>
              <a:t>REGISTER NO AND NMID:</a:t>
            </a:r>
            <a:r>
              <a:rPr lang="en-US" sz="2000" b="1" dirty="0">
                <a:solidFill>
                  <a:srgbClr val="FFFF00"/>
                </a:solidFill>
                <a:latin typeface="Britannic Bold" pitchFamily="34" charset="0"/>
                <a:cs typeface="Aharoni" pitchFamily="2" charset="-79"/>
              </a:rPr>
              <a:t>24131130500122006</a:t>
            </a:r>
          </a:p>
          <a:p>
            <a:pPr algn="l"/>
            <a:r>
              <a:rPr lang="en-US" sz="2000" b="1" dirty="0">
                <a:solidFill>
                  <a:srgbClr val="FFFF00"/>
                </a:solidFill>
                <a:latin typeface="Britannic Bold" pitchFamily="34" charset="0"/>
                <a:cs typeface="Aharoni" pitchFamily="2" charset="-79"/>
              </a:rPr>
              <a:t>/asanm11324131130500122006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Britannic Bold" pitchFamily="34" charset="0"/>
                <a:cs typeface="Aharoni" pitchFamily="2" charset="-79"/>
              </a:rPr>
              <a:t>DEPARTMANT: </a:t>
            </a:r>
            <a:r>
              <a:rPr lang="en-US" sz="2000" b="1" dirty="0">
                <a:solidFill>
                  <a:srgbClr val="FFFF00"/>
                </a:solidFill>
                <a:latin typeface="Britannic Bold" pitchFamily="34" charset="0"/>
                <a:cs typeface="Aharoni" pitchFamily="2" charset="-79"/>
              </a:rPr>
              <a:t>BCA – II year</a:t>
            </a:r>
          </a:p>
          <a:p>
            <a:pPr algn="l"/>
            <a:r>
              <a:rPr lang="en-US" sz="2000" b="1" dirty="0">
                <a:solidFill>
                  <a:srgbClr val="FF0000"/>
                </a:solidFill>
                <a:latin typeface="Britannic Bold" pitchFamily="34" charset="0"/>
                <a:cs typeface="Aharoni" pitchFamily="2" charset="-79"/>
              </a:rPr>
              <a:t>COLLEGE NAME AND  UNIVERSITY: </a:t>
            </a:r>
            <a:r>
              <a:rPr lang="en-US" sz="2000" b="1" dirty="0">
                <a:solidFill>
                  <a:srgbClr val="FFFF00"/>
                </a:solidFill>
                <a:latin typeface="Britannic Bold" pitchFamily="34" charset="0"/>
                <a:cs typeface="Aharoni" pitchFamily="2" charset="-79"/>
              </a:rPr>
              <a:t>113-VALLALAR ARTS AND SCIENCE COLLEGE,ANNAMALAI UNIVERSITY</a:t>
            </a:r>
            <a:endParaRPr lang="en-IN" sz="2000" b="1" dirty="0">
              <a:solidFill>
                <a:srgbClr val="FFFF00"/>
              </a:solidFill>
              <a:latin typeface="Britannic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20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-171400"/>
            <a:ext cx="7772400" cy="936103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RESULTS AND SCREENSHORT:</a:t>
            </a:r>
            <a:endParaRPr lang="en-IN" sz="40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1C8F5-968D-0F5B-11A7-111A3400C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24744"/>
            <a:ext cx="3380951" cy="3135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2D872-CF0A-FA08-7D34-2D3E453A5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03" y="1124744"/>
            <a:ext cx="3408168" cy="31354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B7448F-076A-8703-210B-11E9827C4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07184"/>
            <a:ext cx="52482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00811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CONCLUSION:</a:t>
            </a:r>
            <a:endParaRPr lang="en-IN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492896"/>
            <a:ext cx="6696744" cy="295232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Aharoni" pitchFamily="2" charset="-79"/>
                <a:cs typeface="Aharoni" pitchFamily="2" charset="-79"/>
              </a:rPr>
              <a:t>This portfolio demonstrates how customer service expertise can be presented in a modern and engaging way.</a:t>
            </a:r>
          </a:p>
          <a:p>
            <a:pPr algn="l"/>
            <a:r>
              <a:rPr lang="en-US" sz="2000" b="1" dirty="0">
                <a:latin typeface="Aharoni" pitchFamily="2" charset="-79"/>
                <a:cs typeface="Aharoni" pitchFamily="2" charset="-79"/>
              </a:rPr>
              <a:t>It highlights key skills, metrics, and achievements with interactive features.</a:t>
            </a:r>
          </a:p>
        </p:txBody>
      </p:sp>
    </p:spTree>
    <p:extLst>
      <p:ext uri="{BB962C8B-B14F-4D97-AF65-F5344CB8AC3E}">
        <p14:creationId xmlns:p14="http://schemas.microsoft.com/office/powerpoint/2010/main" val="160644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848600" cy="68924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PROJECT TITLE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-180528" y="2060848"/>
            <a:ext cx="7772400" cy="2304256"/>
          </a:xfrm>
        </p:spPr>
        <p:txBody>
          <a:bodyPr>
            <a:normAutofit/>
          </a:bodyPr>
          <a:lstStyle/>
          <a:p>
            <a:pPr algn="just"/>
            <a:endParaRPr lang="en-US" dirty="0">
              <a:latin typeface="Berlin Sans FB Demi" pitchFamily="34" charset="0"/>
            </a:endParaRPr>
          </a:p>
          <a:p>
            <a:pPr algn="ctr"/>
            <a:r>
              <a:rPr lang="en-US" sz="5400" dirty="0">
                <a:latin typeface="Britannic Bold" pitchFamily="34" charset="0"/>
                <a:cs typeface="Aharoni" pitchFamily="2" charset="-79"/>
              </a:rPr>
              <a:t>WEB DESIGNER</a:t>
            </a:r>
          </a:p>
          <a:p>
            <a:pPr algn="ctr"/>
            <a:r>
              <a:rPr lang="en-US" sz="5400" dirty="0">
                <a:latin typeface="Britannic Bold" pitchFamily="34" charset="0"/>
                <a:cs typeface="Aharoni" pitchFamily="2" charset="-79"/>
              </a:rPr>
              <a:t>PORTFOLIO</a:t>
            </a:r>
            <a:endParaRPr lang="en-IN" sz="5400" dirty="0">
              <a:latin typeface="Britannic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571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346" y="260648"/>
            <a:ext cx="7772400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AGENDA: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772400" cy="496855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>
                <a:latin typeface="Aharoni" pitchFamily="2" charset="-79"/>
                <a:cs typeface="Aharoni" pitchFamily="2" charset="-79"/>
              </a:rPr>
              <a:t>					</a:t>
            </a:r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1.Problem Statement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2.Project Overview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3.End Users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4.Tools and Technologies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5.Portfolio design and Layout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6.Features and Functionality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7.Results and Screenshots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8.Conclusion</a:t>
            </a:r>
          </a:p>
          <a:p>
            <a:pPr algn="l"/>
            <a:endParaRPr lang="en-US" b="1" dirty="0">
              <a:latin typeface="Arial Rounded MT Bold" panose="020F0704030504030204" pitchFamily="34" charset="0"/>
              <a:cs typeface="Aharoni" pitchFamily="2" charset="-79"/>
            </a:endParaRPr>
          </a:p>
          <a:p>
            <a:pPr algn="l"/>
            <a:r>
              <a:rPr lang="en-US" b="1" dirty="0">
                <a:latin typeface="Arial Rounded MT Bold" panose="020F0704030504030204" pitchFamily="34" charset="0"/>
                <a:cs typeface="Aharoni" pitchFamily="2" charset="-79"/>
              </a:rPr>
              <a:t>					9.Github Link</a:t>
            </a:r>
            <a:endParaRPr lang="en-IN" b="1" dirty="0">
              <a:latin typeface="Arial Rounded MT Bold" panose="020F0704030504030204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77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88431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PROBLEM STATEMENT:</a:t>
            </a:r>
            <a:endParaRPr lang="en-IN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060848"/>
            <a:ext cx="6120680" cy="3168352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Britannic Bold" pitchFamily="34" charset="0"/>
                <a:cs typeface="Aharoni" pitchFamily="2" charset="-79"/>
              </a:rPr>
              <a:t>Customer service skills and achievements are often hard to showcase through a traditional resume. Professionals need an interactive portfolio to highlight communication abilities, support metrics, and tools used. This project solves that by creating a digital portfolio using HTML, CSS, and JavaScript.</a:t>
            </a:r>
            <a:endParaRPr lang="en-IN" sz="2400" dirty="0">
              <a:latin typeface="Britannic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36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04664"/>
            <a:ext cx="7772400" cy="81230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PROJECT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OVERVIEW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772816"/>
            <a:ext cx="6624736" cy="4824536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Designed a professional portfolio website for a Customer Service Representative.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Showcases key skills, achievements, and customer support metrics.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Built using HTML, CSS, and JavaScript for interactive design.</a:t>
            </a:r>
          </a:p>
        </p:txBody>
      </p:sp>
    </p:spTree>
    <p:extLst>
      <p:ext uri="{BB962C8B-B14F-4D97-AF65-F5344CB8AC3E}">
        <p14:creationId xmlns:p14="http://schemas.microsoft.com/office/powerpoint/2010/main" val="36976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7920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END USERS:</a:t>
            </a:r>
            <a:endParaRPr lang="en-IN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844824"/>
            <a:ext cx="6336704" cy="446449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Hiring managers looking to evaluate customer service skills.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Recruiters searching for candidates with proven support experience.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IN" sz="2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875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548680"/>
            <a:ext cx="8064896" cy="72007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TOOLS </a:t>
            </a:r>
            <a:r>
              <a:rPr lang="en-US" u="sng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AND TECHNIQUES:</a:t>
            </a:r>
            <a:endParaRPr lang="en-IN" u="sng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2132856"/>
            <a:ext cx="7772400" cy="324036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IN" sz="2000" b="1" dirty="0">
                <a:latin typeface="Aharoni" pitchFamily="2" charset="-79"/>
                <a:cs typeface="Aharoni" pitchFamily="2" charset="-79"/>
              </a:rPr>
              <a:t>HTML5 – for structuring portfolio content.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IN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000" b="1" dirty="0">
                <a:latin typeface="Aharoni" pitchFamily="2" charset="-79"/>
                <a:cs typeface="Aharoni" pitchFamily="2" charset="-79"/>
              </a:rPr>
              <a:t>CSS3 – for styling and responsive design.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IN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000" b="1" dirty="0">
                <a:latin typeface="Aharoni" pitchFamily="2" charset="-79"/>
                <a:cs typeface="Aharoni" pitchFamily="2" charset="-79"/>
              </a:rPr>
              <a:t>JavaScript – for interactivity and form validation.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IN" sz="2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538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9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PORTFOLIO DESIGN AND LAYOUT:</a:t>
            </a:r>
            <a:endParaRPr lang="en-IN" sz="3600" dirty="0">
              <a:solidFill>
                <a:srgbClr val="FF00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2132856"/>
            <a:ext cx="6552728" cy="338437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Modern and professional UI with dark theme and brand colors.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Responsive grid layout for About, Skills, Projects, and Contact sections.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Hero section with portrait and key highlights in cards.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096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792087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FEATURES AND FUNCTIONALITY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988840"/>
            <a:ext cx="6984776" cy="345638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Interactive navigation with smooth scrolling across sections.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Hero section showcasing key metrics like CSAT, FCR, and response time.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Skills and projects displayed with filtering and highlights.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endParaRPr lang="en-IN" sz="2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17085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</TotalTime>
  <Words>376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Aharoni</vt:lpstr>
      <vt:lpstr>Arial</vt:lpstr>
      <vt:lpstr>Arial Rounded MT Bold</vt:lpstr>
      <vt:lpstr>Berlin Sans FB Demi</vt:lpstr>
      <vt:lpstr>Britannic Bold</vt:lpstr>
      <vt:lpstr>Calibri</vt:lpstr>
      <vt:lpstr>Trebuchet MS</vt:lpstr>
      <vt:lpstr>Wingdings</vt:lpstr>
      <vt:lpstr>Wingdings 3</vt:lpstr>
      <vt:lpstr>Facet</vt:lpstr>
      <vt:lpstr>DIGITAL PORTFOLIO</vt:lpstr>
      <vt:lpstr>PROJECT TITLE:</vt:lpstr>
      <vt:lpstr>AGENDA:</vt:lpstr>
      <vt:lpstr>PROBLEM STATEMENT:</vt:lpstr>
      <vt:lpstr>PROJECT OVERVIEW:</vt:lpstr>
      <vt:lpstr>END USERS:</vt:lpstr>
      <vt:lpstr>TOOLS AND TECHNIQUES:</vt:lpstr>
      <vt:lpstr>PORTFOLIO DESIGN AND LAYOUT:</vt:lpstr>
      <vt:lpstr>FEATURES AND FUNCTIONALITY:</vt:lpstr>
      <vt:lpstr>RESULTS AND SCREENSHORT: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welcome</dc:creator>
  <cp:lastModifiedBy>kamalam raja</cp:lastModifiedBy>
  <cp:revision>20</cp:revision>
  <dcterms:created xsi:type="dcterms:W3CDTF">2025-08-31T08:33:40Z</dcterms:created>
  <dcterms:modified xsi:type="dcterms:W3CDTF">2025-09-01T14:10:34Z</dcterms:modified>
</cp:coreProperties>
</file>