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7921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smtClean="0"/>
              <a:t>Migrating Instance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7848600" cy="3886200"/>
          </a:xfrm>
        </p:spPr>
      </p:pic>
    </p:spTree>
    <p:extLst>
      <p:ext uri="{BB962C8B-B14F-4D97-AF65-F5344CB8AC3E}">
        <p14:creationId xmlns:p14="http://schemas.microsoft.com/office/powerpoint/2010/main" val="3767576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7921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/>
            <a:r>
              <a:rPr lang="en-US" sz="3200" dirty="0" smtClean="0"/>
              <a:t>3) Instance </a:t>
            </a:r>
            <a:r>
              <a:rPr lang="en-US" sz="3200" dirty="0"/>
              <a:t>migration one </a:t>
            </a:r>
            <a:r>
              <a:rPr lang="en-US" sz="3200" dirty="0" smtClean="0"/>
              <a:t>region </a:t>
            </a:r>
            <a:r>
              <a:rPr lang="en-US" sz="3200" dirty="0"/>
              <a:t>to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2286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a) </a:t>
            </a:r>
            <a:r>
              <a:rPr lang="en-US" sz="2400" dirty="0"/>
              <a:t>Launch Instance in </a:t>
            </a:r>
            <a:r>
              <a:rPr lang="en-US" sz="2400" dirty="0" smtClean="0"/>
              <a:t>Mumbai region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b) Take image of the instance</a:t>
            </a:r>
          </a:p>
          <a:p>
            <a:pPr marL="0" indent="0">
              <a:buNone/>
            </a:pPr>
            <a:r>
              <a:rPr lang="en-US" sz="2400" dirty="0"/>
              <a:t>c) Go to snapshot –select the snapshot image –</a:t>
            </a:r>
            <a:r>
              <a:rPr lang="en-US" sz="2400" dirty="0" smtClean="0"/>
              <a:t>Action –copy –select destination region ( Singapore) –ok</a:t>
            </a:r>
          </a:p>
          <a:p>
            <a:pPr marL="0" indent="0">
              <a:buNone/>
            </a:pPr>
            <a:r>
              <a:rPr lang="en-US" sz="2400" dirty="0" smtClean="0"/>
              <a:t>d) Now go to singapore –wait  for mins—select transferred snapshot—action—create image  then launch instance from that image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62400"/>
            <a:ext cx="641032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903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223963"/>
            <a:ext cx="84582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78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7921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smtClean="0"/>
              <a:t>Migrating Instance Lab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1) Instance migration one subnet to other</a:t>
            </a:r>
          </a:p>
          <a:p>
            <a:pPr marL="0" indent="0">
              <a:buNone/>
            </a:pPr>
            <a:r>
              <a:rPr lang="en-US" sz="2800" dirty="0" smtClean="0"/>
              <a:t>2) </a:t>
            </a:r>
            <a:r>
              <a:rPr lang="en-US" sz="2800" dirty="0"/>
              <a:t>Instance migration one </a:t>
            </a:r>
            <a:r>
              <a:rPr lang="en-US" sz="2800" dirty="0" smtClean="0"/>
              <a:t>account(</a:t>
            </a:r>
            <a:r>
              <a:rPr lang="en-US" sz="2800" dirty="0" err="1" smtClean="0"/>
              <a:t>Dev</a:t>
            </a:r>
            <a:r>
              <a:rPr lang="en-US" sz="2800" dirty="0" smtClean="0"/>
              <a:t>) </a:t>
            </a:r>
            <a:r>
              <a:rPr lang="en-US" sz="2800" dirty="0"/>
              <a:t>to </a:t>
            </a:r>
            <a:r>
              <a:rPr lang="en-US" sz="2800" dirty="0" smtClean="0"/>
              <a:t>other(Prod)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3) Instance migration one region to other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2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7921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smtClean="0"/>
              <a:t>1) Migrating Instance one subnet to another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a) Launch Instance in ap-south-1a</a:t>
            </a:r>
          </a:p>
          <a:p>
            <a:pPr marL="0" indent="0">
              <a:buNone/>
            </a:pPr>
            <a:r>
              <a:rPr lang="en-US" dirty="0" smtClean="0"/>
              <a:t>b) Take image of the instance</a:t>
            </a:r>
          </a:p>
          <a:p>
            <a:pPr marL="0" indent="0">
              <a:buNone/>
            </a:pPr>
            <a:r>
              <a:rPr lang="en-US" dirty="0" smtClean="0"/>
              <a:t>c)Crete a new instance from this image and select other subnet(ap-south-1b) –and follow normal installation steps.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7924800" cy="55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8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7921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smtClean="0"/>
              <a:t>2) Migrating Instance one account to other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a) Launch Instance in ap-south-1a</a:t>
            </a:r>
          </a:p>
          <a:p>
            <a:pPr marL="0" indent="0">
              <a:buNone/>
            </a:pPr>
            <a:r>
              <a:rPr lang="en-US" dirty="0" smtClean="0"/>
              <a:t>b) Take image of the instance</a:t>
            </a:r>
          </a:p>
          <a:p>
            <a:pPr marL="0" indent="0">
              <a:buNone/>
            </a:pPr>
            <a:r>
              <a:rPr lang="en-US" dirty="0" smtClean="0"/>
              <a:t>c) Go to AMI –select the AMI image –Action –modify permission– </a:t>
            </a:r>
            <a:r>
              <a:rPr lang="en-US" dirty="0" err="1" smtClean="0"/>
              <a:t>aws</a:t>
            </a:r>
            <a:r>
              <a:rPr lang="en-US" dirty="0" smtClean="0"/>
              <a:t> account number –type the other account number –add permission--save</a:t>
            </a:r>
          </a:p>
        </p:txBody>
      </p:sp>
    </p:spTree>
    <p:extLst>
      <p:ext uri="{BB962C8B-B14F-4D97-AF65-F5344CB8AC3E}">
        <p14:creationId xmlns:p14="http://schemas.microsoft.com/office/powerpoint/2010/main" val="237732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4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23938"/>
            <a:ext cx="8610600" cy="530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06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7921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smtClean="0"/>
              <a:t>How to check in other account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762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1) EC2 --- Elastic block store  --snapshot—click on owned by me--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362200"/>
            <a:ext cx="5638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59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7921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smtClean="0"/>
              <a:t>How to check in other account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762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Owned by me –public snapshot—You will get share snapshot from other account –create image from it and launch instance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71800"/>
            <a:ext cx="6559261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04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233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Migrating Instance</vt:lpstr>
      <vt:lpstr>Migrating Instance Lab</vt:lpstr>
      <vt:lpstr>1) Migrating Instance one subnet to another</vt:lpstr>
      <vt:lpstr>PowerPoint Presentation</vt:lpstr>
      <vt:lpstr>2) Migrating Instance one account to other</vt:lpstr>
      <vt:lpstr>PowerPoint Presentation</vt:lpstr>
      <vt:lpstr>PowerPoint Presentation</vt:lpstr>
      <vt:lpstr>How to check in other account</vt:lpstr>
      <vt:lpstr>How to check in other account</vt:lpstr>
      <vt:lpstr>3) Instance migration one region to other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Migrating Instance</dc:title>
  <dc:creator>Deepak</dc:creator>
  <cp:lastModifiedBy>Deepak</cp:lastModifiedBy>
  <cp:revision>9</cp:revision>
  <dcterms:created xsi:type="dcterms:W3CDTF">2006-08-16T00:00:00Z</dcterms:created>
  <dcterms:modified xsi:type="dcterms:W3CDTF">2020-07-30T02:03:54Z</dcterms:modified>
</cp:coreProperties>
</file>