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14" r:id="rId3"/>
    <p:sldId id="386" r:id="rId4"/>
    <p:sldId id="418" r:id="rId5"/>
    <p:sldId id="423" r:id="rId6"/>
    <p:sldId id="435" r:id="rId7"/>
    <p:sldId id="436" r:id="rId8"/>
    <p:sldId id="421" r:id="rId9"/>
    <p:sldId id="417" r:id="rId10"/>
    <p:sldId id="429" r:id="rId11"/>
    <p:sldId id="431" r:id="rId12"/>
    <p:sldId id="430" r:id="rId13"/>
    <p:sldId id="432" r:id="rId14"/>
    <p:sldId id="4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5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808080"/>
    <a:srgbClr val="F2F2F2"/>
    <a:srgbClr val="D9E7FF"/>
    <a:srgbClr val="C5EEFF"/>
    <a:srgbClr val="74839F"/>
    <a:srgbClr val="B0CFE5"/>
    <a:srgbClr val="E5EFF6"/>
    <a:srgbClr val="E5F5FC"/>
    <a:srgbClr val="194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4" autoAdjust="0"/>
    <p:restoredTop sz="88426" autoAdjust="0"/>
  </p:normalViewPr>
  <p:slideViewPr>
    <p:cSldViewPr snapToGrid="0" showGuides="1">
      <p:cViewPr varScale="1">
        <p:scale>
          <a:sx n="98" d="100"/>
          <a:sy n="98" d="100"/>
        </p:scale>
        <p:origin x="1624" y="192"/>
      </p:cViewPr>
      <p:guideLst>
        <p:guide orient="horz" pos="2160"/>
        <p:guide pos="3840"/>
        <p:guide orient="horz" pos="504"/>
      </p:guideLst>
    </p:cSldViewPr>
  </p:slideViewPr>
  <p:notesTextViewPr>
    <p:cViewPr>
      <p:scale>
        <a:sx n="1" d="1"/>
        <a:sy n="1" d="1"/>
      </p:scale>
      <p:origin x="0" y="0"/>
    </p:cViewPr>
  </p:notesTextViewPr>
  <p:sorterViewPr>
    <p:cViewPr varScale="1">
      <p:scale>
        <a:sx n="1" d="1"/>
        <a:sy n="1" d="1"/>
      </p:scale>
      <p:origin x="0" y="-66360"/>
    </p:cViewPr>
  </p:sorterViewPr>
  <p:notesViewPr>
    <p:cSldViewPr snapToGrid="0" showGuides="1">
      <p:cViewPr varScale="1">
        <p:scale>
          <a:sx n="83" d="100"/>
          <a:sy n="83" d="100"/>
        </p:scale>
        <p:origin x="278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106DC0-8C51-4163-AA34-F3D9AA192B0F}" type="datetimeFigureOut">
              <a:rPr lang="en-US" smtClean="0"/>
              <a:t>1/22/20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0609C-A282-4A80-83DC-0D3EABDB74A5}" type="slidenum">
              <a:rPr lang="en-US" smtClean="0"/>
              <a:t>‹#›</a:t>
            </a:fld>
            <a:endParaRPr lang="en-US" dirty="0"/>
          </a:p>
        </p:txBody>
      </p:sp>
    </p:spTree>
    <p:extLst>
      <p:ext uri="{BB962C8B-B14F-4D97-AF65-F5344CB8AC3E}">
        <p14:creationId xmlns:p14="http://schemas.microsoft.com/office/powerpoint/2010/main" val="2522767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D97BA-13F7-4748-A5AE-C898927CED76}" type="datetimeFigureOut">
              <a:rPr lang="en-US" smtClean="0"/>
              <a:t>1/22/20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26FB1-3AB0-4AFE-AF64-20CFD1566FD6}" type="slidenum">
              <a:rPr lang="en-US" smtClean="0"/>
              <a:t>‹#›</a:t>
            </a:fld>
            <a:endParaRPr lang="en-US" dirty="0"/>
          </a:p>
        </p:txBody>
      </p:sp>
    </p:spTree>
    <p:extLst>
      <p:ext uri="{BB962C8B-B14F-4D97-AF65-F5344CB8AC3E}">
        <p14:creationId xmlns:p14="http://schemas.microsoft.com/office/powerpoint/2010/main" val="84468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a:t>
            </a:fld>
            <a:endParaRPr lang="en-US" dirty="0"/>
          </a:p>
        </p:txBody>
      </p:sp>
    </p:spTree>
    <p:extLst>
      <p:ext uri="{BB962C8B-B14F-4D97-AF65-F5344CB8AC3E}">
        <p14:creationId xmlns:p14="http://schemas.microsoft.com/office/powerpoint/2010/main" val="104929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6</a:t>
            </a:fld>
            <a:endParaRPr lang="en-US" dirty="0"/>
          </a:p>
        </p:txBody>
      </p:sp>
    </p:spTree>
    <p:extLst>
      <p:ext uri="{BB962C8B-B14F-4D97-AF65-F5344CB8AC3E}">
        <p14:creationId xmlns:p14="http://schemas.microsoft.com/office/powerpoint/2010/main" val="119101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9</a:t>
            </a:fld>
            <a:endParaRPr lang="en-US" dirty="0"/>
          </a:p>
        </p:txBody>
      </p:sp>
    </p:spTree>
    <p:extLst>
      <p:ext uri="{BB962C8B-B14F-4D97-AF65-F5344CB8AC3E}">
        <p14:creationId xmlns:p14="http://schemas.microsoft.com/office/powerpoint/2010/main" val="198299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13</a:t>
            </a:fld>
            <a:endParaRPr lang="en-US" dirty="0"/>
          </a:p>
        </p:txBody>
      </p:sp>
    </p:spTree>
    <p:extLst>
      <p:ext uri="{BB962C8B-B14F-4D97-AF65-F5344CB8AC3E}">
        <p14:creationId xmlns:p14="http://schemas.microsoft.com/office/powerpoint/2010/main" val="26513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1"/>
            <a:ext cx="9144000" cy="380999"/>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Text Placeholder 8"/>
          <p:cNvSpPr>
            <a:spLocks noGrp="1"/>
          </p:cNvSpPr>
          <p:nvPr>
            <p:ph type="body" sz="quarter" idx="12"/>
          </p:nvPr>
        </p:nvSpPr>
        <p:spPr>
          <a:xfrm>
            <a:off x="1524000" y="4962525"/>
            <a:ext cx="9144000" cy="485775"/>
          </a:xfrm>
        </p:spPr>
        <p:txBody>
          <a:bodyPr>
            <a:noAutofit/>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smtClean="0">
                <a:solidFill>
                  <a:schemeClr val="bg1">
                    <a:alpha val="60000"/>
                  </a:schemeClr>
                </a:solidFill>
                <a:latin typeface="+mn-lt"/>
                <a:ea typeface="+mn-ea"/>
                <a:cs typeface="+mn-cs"/>
              </a:defRPr>
            </a:lvl1pPr>
            <a:lvl2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2pPr>
            <a:lvl3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3pPr>
            <a:lvl4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4pPr>
            <a:lvl5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a:solidFill>
                  <a:schemeClr val="bg1">
                    <a:alpha val="60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2713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ed Body slide">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27013" indent="-227013">
              <a:spcBef>
                <a:spcPts val="0"/>
              </a:spcBef>
              <a:buFont typeface="+mj-lt"/>
              <a:buAutoNum type="arabicPeriod"/>
              <a:defRPr sz="1600">
                <a:solidFill>
                  <a:schemeClr val="accent1"/>
                </a:solidFill>
              </a:defRPr>
            </a:lvl1pPr>
            <a:lvl2pPr marL="514350" indent="-228600">
              <a:spcBef>
                <a:spcPts val="300"/>
              </a:spcBef>
              <a:buFont typeface="Arial" panose="020B0604020202020204" pitchFamily="34" charset="0"/>
              <a:buChar char="•"/>
              <a:defRPr>
                <a:solidFill>
                  <a:schemeClr val="bg2">
                    <a:lumMod val="75000"/>
                  </a:schemeClr>
                </a:solidFill>
              </a:defRPr>
            </a:lvl2pPr>
            <a:lvl3pPr marL="739775" indent="-228600">
              <a:spcBef>
                <a:spcPts val="300"/>
              </a:spcBef>
              <a:buClr>
                <a:schemeClr val="accent1"/>
              </a:buClr>
              <a:buFont typeface="Arial" panose="020B0604020202020204" pitchFamily="34" charset="0"/>
              <a:buChar char="•"/>
              <a:defRPr>
                <a:solidFill>
                  <a:schemeClr val="bg2">
                    <a:lumMod val="75000"/>
                  </a:schemeClr>
                </a:solidFill>
              </a:defRPr>
            </a:lvl3pPr>
            <a:lvl4pPr marL="974725" indent="-228600">
              <a:spcBef>
                <a:spcPts val="300"/>
              </a:spcBef>
              <a:buClr>
                <a:schemeClr val="accent1"/>
              </a:buClr>
              <a:buFont typeface="Arial" panose="020B0604020202020204" pitchFamily="34" charset="0"/>
              <a:buChar char="•"/>
              <a:defRPr>
                <a:solidFill>
                  <a:schemeClr val="bg2">
                    <a:lumMod val="75000"/>
                  </a:schemeClr>
                </a:solidFill>
              </a:defRPr>
            </a:lvl4pPr>
            <a:lvl5pPr marL="1201738" indent="-228600">
              <a:spcBef>
                <a:spcPts val="300"/>
              </a:spcBef>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57679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4824" y="527050"/>
            <a:ext cx="11187113" cy="311150"/>
          </a:xfrm>
        </p:spPr>
        <p:txBody>
          <a:bodyPr/>
          <a:lstStyle/>
          <a:p>
            <a:r>
              <a:rPr lang="en-US" dirty="0"/>
              <a:t>Click to edit Master title style</a:t>
            </a:r>
          </a:p>
        </p:txBody>
      </p:sp>
      <p:sp>
        <p:nvSpPr>
          <p:cNvPr id="3" name="Content Placeholder 2"/>
          <p:cNvSpPr>
            <a:spLocks noGrp="1"/>
          </p:cNvSpPr>
          <p:nvPr>
            <p:ph idx="1"/>
          </p:nvPr>
        </p:nvSpPr>
        <p:spPr>
          <a:xfrm>
            <a:off x="504824" y="2041048"/>
            <a:ext cx="5349240" cy="4296932"/>
          </a:xfrm>
        </p:spPr>
        <p:txBody>
          <a:bodyPr/>
          <a:lstStyle>
            <a:lvl1pPr marL="285750" indent="-285750">
              <a:spcBef>
                <a:spcPts val="0"/>
              </a:spcBef>
              <a:defRPr sz="1600">
                <a:solidFill>
                  <a:schemeClr val="bg2">
                    <a:lumMod val="75000"/>
                  </a:schemeClr>
                </a:solidFill>
              </a:defRPr>
            </a:lvl1pPr>
            <a:lvl2pPr marL="287338" indent="-228600">
              <a:defRPr sz="1400">
                <a:solidFill>
                  <a:schemeClr val="bg2">
                    <a:lumMod val="75000"/>
                  </a:schemeClr>
                </a:solidFill>
              </a:defRPr>
            </a:lvl2pPr>
            <a:lvl3pPr marL="514350" indent="-228600">
              <a:defRPr sz="1400">
                <a:solidFill>
                  <a:schemeClr val="bg2">
                    <a:lumMod val="75000"/>
                  </a:schemeClr>
                </a:solidFill>
              </a:defRPr>
            </a:lvl3pPr>
            <a:lvl4pPr marL="739775" indent="-228600">
              <a:defRPr sz="1400">
                <a:solidFill>
                  <a:schemeClr val="bg2">
                    <a:lumMod val="75000"/>
                  </a:schemeClr>
                </a:solidFill>
              </a:defRPr>
            </a:lvl4pPr>
            <a:lvl5pPr marL="974725"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1680415"/>
            <a:ext cx="534924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2" name="Content Placeholder 2"/>
          <p:cNvSpPr>
            <a:spLocks noGrp="1"/>
          </p:cNvSpPr>
          <p:nvPr>
            <p:ph idx="14"/>
          </p:nvPr>
        </p:nvSpPr>
        <p:spPr>
          <a:xfrm>
            <a:off x="6342697" y="2041048"/>
            <a:ext cx="5349240" cy="4296932"/>
          </a:xfrm>
        </p:spPr>
        <p:txBody>
          <a:bodyPr/>
          <a:lstStyle>
            <a:lvl1pPr marL="285750" indent="-285750">
              <a:spcBef>
                <a:spcPts val="0"/>
              </a:spcBef>
              <a:defRPr sz="1600">
                <a:solidFill>
                  <a:schemeClr val="bg2">
                    <a:lumMod val="75000"/>
                  </a:schemeClr>
                </a:solidFill>
              </a:defRPr>
            </a:lvl1pPr>
            <a:lvl2pPr marL="287338" indent="-228600">
              <a:defRPr sz="1400">
                <a:solidFill>
                  <a:schemeClr val="bg2">
                    <a:lumMod val="75000"/>
                  </a:schemeClr>
                </a:solidFill>
              </a:defRPr>
            </a:lvl2pPr>
            <a:lvl3pPr marL="514350" indent="-228600">
              <a:defRPr sz="1400">
                <a:solidFill>
                  <a:schemeClr val="bg2">
                    <a:lumMod val="75000"/>
                  </a:schemeClr>
                </a:solidFill>
              </a:defRPr>
            </a:lvl3pPr>
            <a:lvl4pPr marL="739775" indent="-228600">
              <a:defRPr sz="1400">
                <a:solidFill>
                  <a:schemeClr val="bg2">
                    <a:lumMod val="75000"/>
                  </a:schemeClr>
                </a:solidFill>
              </a:defRPr>
            </a:lvl4pPr>
            <a:lvl5pPr marL="974725"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0"/>
          <p:cNvSpPr>
            <a:spLocks noGrp="1"/>
          </p:cNvSpPr>
          <p:nvPr>
            <p:ph type="body" sz="quarter" idx="15"/>
          </p:nvPr>
        </p:nvSpPr>
        <p:spPr>
          <a:xfrm>
            <a:off x="6342697" y="1680415"/>
            <a:ext cx="534924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6" name="Text Placeholder 10"/>
          <p:cNvSpPr>
            <a:spLocks noGrp="1"/>
          </p:cNvSpPr>
          <p:nvPr>
            <p:ph type="body" sz="quarter" idx="16"/>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56132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3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4824" y="527050"/>
            <a:ext cx="11187113" cy="311150"/>
          </a:xfrm>
        </p:spPr>
        <p:txBody>
          <a:bodyPr/>
          <a:lstStyle/>
          <a:p>
            <a:r>
              <a:rPr lang="en-US" dirty="0"/>
              <a:t>Click to edit Master title style</a:t>
            </a:r>
          </a:p>
        </p:txBody>
      </p:sp>
      <p:sp>
        <p:nvSpPr>
          <p:cNvPr id="3" name="Content Placeholder 2"/>
          <p:cNvSpPr>
            <a:spLocks noGrp="1"/>
          </p:cNvSpPr>
          <p:nvPr>
            <p:ph idx="1"/>
          </p:nvPr>
        </p:nvSpPr>
        <p:spPr>
          <a:xfrm>
            <a:off x="504824"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2" name="Content Placeholder 2"/>
          <p:cNvSpPr>
            <a:spLocks noGrp="1"/>
          </p:cNvSpPr>
          <p:nvPr>
            <p:ph idx="14"/>
          </p:nvPr>
        </p:nvSpPr>
        <p:spPr>
          <a:xfrm>
            <a:off x="8262937"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0"/>
          <p:cNvSpPr>
            <a:spLocks noGrp="1"/>
          </p:cNvSpPr>
          <p:nvPr>
            <p:ph type="body" sz="quarter" idx="15"/>
          </p:nvPr>
        </p:nvSpPr>
        <p:spPr>
          <a:xfrm>
            <a:off x="8262937"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7" name="Content Placeholder 2"/>
          <p:cNvSpPr>
            <a:spLocks noGrp="1"/>
          </p:cNvSpPr>
          <p:nvPr>
            <p:ph idx="16"/>
          </p:nvPr>
        </p:nvSpPr>
        <p:spPr>
          <a:xfrm>
            <a:off x="4383088"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0"/>
          <p:cNvSpPr>
            <a:spLocks noGrp="1"/>
          </p:cNvSpPr>
          <p:nvPr>
            <p:ph type="body" sz="quarter" idx="17"/>
          </p:nvPr>
        </p:nvSpPr>
        <p:spPr>
          <a:xfrm>
            <a:off x="4383088"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6" name="Text Placeholder 10"/>
          <p:cNvSpPr>
            <a:spLocks noGrp="1"/>
          </p:cNvSpPr>
          <p:nvPr>
            <p:ph type="body" sz="quarter" idx="18"/>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37582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3 Columns w/ Line">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4824" y="527050"/>
            <a:ext cx="11187113" cy="311150"/>
          </a:xfrm>
        </p:spPr>
        <p:txBody>
          <a:bodyPr/>
          <a:lstStyle/>
          <a:p>
            <a:r>
              <a:rPr lang="en-US" dirty="0"/>
              <a:t>Click to edit Master title style</a:t>
            </a:r>
          </a:p>
        </p:txBody>
      </p:sp>
      <p:sp>
        <p:nvSpPr>
          <p:cNvPr id="3" name="Content Placeholder 2"/>
          <p:cNvSpPr>
            <a:spLocks noGrp="1"/>
          </p:cNvSpPr>
          <p:nvPr>
            <p:ph idx="1"/>
          </p:nvPr>
        </p:nvSpPr>
        <p:spPr>
          <a:xfrm>
            <a:off x="504824"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2" name="Content Placeholder 2"/>
          <p:cNvSpPr>
            <a:spLocks noGrp="1"/>
          </p:cNvSpPr>
          <p:nvPr>
            <p:ph idx="14"/>
          </p:nvPr>
        </p:nvSpPr>
        <p:spPr>
          <a:xfrm>
            <a:off x="8262937"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0"/>
          <p:cNvSpPr>
            <a:spLocks noGrp="1"/>
          </p:cNvSpPr>
          <p:nvPr>
            <p:ph type="body" sz="quarter" idx="15"/>
          </p:nvPr>
        </p:nvSpPr>
        <p:spPr>
          <a:xfrm>
            <a:off x="8262937"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7" name="Content Placeholder 2"/>
          <p:cNvSpPr>
            <a:spLocks noGrp="1"/>
          </p:cNvSpPr>
          <p:nvPr>
            <p:ph idx="16"/>
          </p:nvPr>
        </p:nvSpPr>
        <p:spPr>
          <a:xfrm>
            <a:off x="4383088" y="2041048"/>
            <a:ext cx="3429000" cy="4312128"/>
          </a:xfrm>
        </p:spPr>
        <p:txBody>
          <a:bodyPr/>
          <a:lstStyle>
            <a:lvl1pPr marL="285750" indent="-285750">
              <a:spcBef>
                <a:spcPts val="0"/>
              </a:spcBef>
              <a:defRPr sz="1600">
                <a:solidFill>
                  <a:schemeClr val="bg2">
                    <a:lumMod val="75000"/>
                  </a:schemeClr>
                </a:solidFill>
              </a:defRPr>
            </a:lvl1pPr>
            <a:lvl2pPr marL="514350" indent="-228600">
              <a:defRPr sz="1400">
                <a:solidFill>
                  <a:schemeClr val="bg2">
                    <a:lumMod val="75000"/>
                  </a:schemeClr>
                </a:solidFill>
              </a:defRPr>
            </a:lvl2pPr>
            <a:lvl3pPr marL="742950" indent="-228600">
              <a:defRPr sz="1400">
                <a:solidFill>
                  <a:schemeClr val="bg2">
                    <a:lumMod val="75000"/>
                  </a:schemeClr>
                </a:solidFill>
              </a:defRPr>
            </a:lvl3pPr>
            <a:lvl4pPr marL="974725" indent="-228600">
              <a:defRPr sz="1400">
                <a:solidFill>
                  <a:schemeClr val="bg2">
                    <a:lumMod val="75000"/>
                  </a:schemeClr>
                </a:solidFill>
              </a:defRPr>
            </a:lvl4pPr>
            <a:lvl5pPr marL="1201738" indent="-228600">
              <a:defRPr sz="14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0"/>
          <p:cNvSpPr>
            <a:spLocks noGrp="1"/>
          </p:cNvSpPr>
          <p:nvPr>
            <p:ph type="body" sz="quarter" idx="17"/>
          </p:nvPr>
        </p:nvSpPr>
        <p:spPr>
          <a:xfrm>
            <a:off x="4383088" y="1680415"/>
            <a:ext cx="3429000" cy="479425"/>
          </a:xfrm>
        </p:spPr>
        <p:txBody>
          <a:bodyPr>
            <a:normAutofit/>
          </a:bodyPr>
          <a:lstStyle>
            <a:lvl1pPr marL="0" indent="0">
              <a:buNone/>
              <a:defRPr sz="1600">
                <a:solidFill>
                  <a:schemeClr val="accent1"/>
                </a:solidFill>
                <a:latin typeface="+mj-lt"/>
              </a:defRPr>
            </a:lvl1pPr>
          </a:lstStyle>
          <a:p>
            <a:pPr lvl="0"/>
            <a:r>
              <a:rPr lang="en-US" dirty="0"/>
              <a:t>Click to edit Master text styles</a:t>
            </a:r>
          </a:p>
        </p:txBody>
      </p:sp>
      <p:sp>
        <p:nvSpPr>
          <p:cNvPr id="16" name="Text Placeholder 10"/>
          <p:cNvSpPr>
            <a:spLocks noGrp="1"/>
          </p:cNvSpPr>
          <p:nvPr>
            <p:ph type="body" sz="quarter" idx="18"/>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14" name="Text Placeholder 6"/>
          <p:cNvSpPr>
            <a:spLocks noGrp="1"/>
          </p:cNvSpPr>
          <p:nvPr>
            <p:ph type="body" sz="quarter" idx="25"/>
          </p:nvPr>
        </p:nvSpPr>
        <p:spPr>
          <a:xfrm>
            <a:off x="504825" y="1530349"/>
            <a:ext cx="34290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19" name="Text Placeholder 6"/>
          <p:cNvSpPr>
            <a:spLocks noGrp="1"/>
          </p:cNvSpPr>
          <p:nvPr>
            <p:ph type="body" sz="quarter" idx="26"/>
          </p:nvPr>
        </p:nvSpPr>
        <p:spPr>
          <a:xfrm>
            <a:off x="4383088" y="1530349"/>
            <a:ext cx="34290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20" name="Text Placeholder 6"/>
          <p:cNvSpPr>
            <a:spLocks noGrp="1"/>
          </p:cNvSpPr>
          <p:nvPr>
            <p:ph type="body" sz="quarter" idx="27"/>
          </p:nvPr>
        </p:nvSpPr>
        <p:spPr>
          <a:xfrm>
            <a:off x="8262937" y="1530349"/>
            <a:ext cx="34290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Tree>
    <p:extLst>
      <p:ext uri="{BB962C8B-B14F-4D97-AF65-F5344CB8AC3E}">
        <p14:creationId xmlns:p14="http://schemas.microsoft.com/office/powerpoint/2010/main" val="33826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_4 Columns w/ Line">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3" name="Content Placeholder 2"/>
          <p:cNvSpPr>
            <a:spLocks noGrp="1"/>
          </p:cNvSpPr>
          <p:nvPr>
            <p:ph idx="1"/>
          </p:nvPr>
        </p:nvSpPr>
        <p:spPr>
          <a:xfrm>
            <a:off x="504824" y="1680415"/>
            <a:ext cx="2514600" cy="219456"/>
          </a:xfrm>
        </p:spPr>
        <p:txBody>
          <a:bodyPr tIns="45720" rIns="91440" bIns="45720">
            <a:noAutofit/>
          </a:bodyPr>
          <a:lstStyle>
            <a:lvl1pPr marL="0" indent="0" algn="l" defTabSz="914400" rtl="0" eaLnBrk="1" latinLnBrk="0" hangingPunct="1">
              <a:buNone/>
              <a:defRPr lang="en-US" sz="16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marL="0" lvl="0" indent="0" algn="l" defTabSz="914400" rtl="0" eaLnBrk="1" latinLnBrk="0" hangingPunct="1">
              <a:lnSpc>
                <a:spcPct val="90000"/>
              </a:lnSpc>
              <a:spcBef>
                <a:spcPts val="1500"/>
              </a:spcBef>
              <a:buClr>
                <a:schemeClr val="accent1"/>
              </a:buClr>
              <a:buFont typeface="Arial" panose="020B0604020202020204" pitchFamily="34" charset="0"/>
              <a:buNone/>
            </a:pPr>
            <a:r>
              <a:rPr lang="en-US" dirty="0"/>
              <a:t>Click to edit Master text styles</a:t>
            </a:r>
          </a:p>
        </p:txBody>
      </p:sp>
      <p:sp>
        <p:nvSpPr>
          <p:cNvPr id="48" name="Content Placeholder 2"/>
          <p:cNvSpPr>
            <a:spLocks noGrp="1"/>
          </p:cNvSpPr>
          <p:nvPr>
            <p:ph idx="15"/>
          </p:nvPr>
        </p:nvSpPr>
        <p:spPr>
          <a:xfrm>
            <a:off x="3395663" y="1680415"/>
            <a:ext cx="2514600" cy="219456"/>
          </a:xfrm>
        </p:spPr>
        <p:txBody>
          <a:bodyPr tIns="45720" rIns="91440" bIns="45720">
            <a:noAutofit/>
          </a:bodyPr>
          <a:lstStyle>
            <a:lvl1pPr marL="0" indent="0" algn="l" defTabSz="914400" rtl="0" eaLnBrk="1" latinLnBrk="0" hangingPunct="1">
              <a:buNone/>
              <a:defRPr lang="en-US" sz="16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a:t>Click to edit Master text styles</a:t>
            </a:r>
          </a:p>
        </p:txBody>
      </p:sp>
      <p:sp>
        <p:nvSpPr>
          <p:cNvPr id="50" name="Content Placeholder 2"/>
          <p:cNvSpPr>
            <a:spLocks noGrp="1"/>
          </p:cNvSpPr>
          <p:nvPr>
            <p:ph idx="17"/>
          </p:nvPr>
        </p:nvSpPr>
        <p:spPr>
          <a:xfrm>
            <a:off x="6286501" y="1680415"/>
            <a:ext cx="2514600" cy="219456"/>
          </a:xfrm>
        </p:spPr>
        <p:txBody>
          <a:bodyPr tIns="45720" rIns="91440" bIns="45720">
            <a:noAutofit/>
          </a:bodyPr>
          <a:lstStyle>
            <a:lvl1pPr marL="0" indent="0" algn="l" defTabSz="914400" rtl="0" eaLnBrk="1" latinLnBrk="0" hangingPunct="1">
              <a:buNone/>
              <a:defRPr lang="en-US" sz="16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a:t>Click to edit Master text styles</a:t>
            </a:r>
          </a:p>
        </p:txBody>
      </p:sp>
      <p:sp>
        <p:nvSpPr>
          <p:cNvPr id="52" name="Content Placeholder 2"/>
          <p:cNvSpPr>
            <a:spLocks noGrp="1"/>
          </p:cNvSpPr>
          <p:nvPr>
            <p:ph idx="19"/>
          </p:nvPr>
        </p:nvSpPr>
        <p:spPr>
          <a:xfrm>
            <a:off x="9177338" y="1680415"/>
            <a:ext cx="2514600" cy="219456"/>
          </a:xfrm>
        </p:spPr>
        <p:txBody>
          <a:bodyPr tIns="45720" rIns="91440" bIns="45720">
            <a:noAutofit/>
          </a:bodyPr>
          <a:lstStyle>
            <a:lvl1pPr marL="0" indent="0" algn="l" defTabSz="914400" rtl="0" eaLnBrk="1" latinLnBrk="0" hangingPunct="1">
              <a:buNone/>
              <a:defRPr lang="en-US" sz="1600" kern="1200" dirty="0" smtClean="0">
                <a:solidFill>
                  <a:schemeClr val="accent1"/>
                </a:solidFill>
                <a:latin typeface="+mj-lt"/>
                <a:ea typeface="+mn-ea"/>
                <a:cs typeface="+mn-cs"/>
              </a:defRPr>
            </a:lvl1pPr>
            <a:lvl2pPr>
              <a:defRPr>
                <a:solidFill>
                  <a:srgbClr val="999999"/>
                </a:solidFill>
              </a:defRPr>
            </a:lvl2pPr>
            <a:lvl3pPr>
              <a:defRPr>
                <a:solidFill>
                  <a:srgbClr val="999999"/>
                </a:solidFill>
              </a:defRPr>
            </a:lvl3pPr>
            <a:lvl4pPr>
              <a:defRPr>
                <a:solidFill>
                  <a:srgbClr val="999999"/>
                </a:solidFill>
              </a:defRPr>
            </a:lvl4pPr>
            <a:lvl5pPr>
              <a:defRPr>
                <a:solidFill>
                  <a:srgbClr val="999999"/>
                </a:solidFill>
              </a:defRPr>
            </a:lvl5pPr>
          </a:lstStyle>
          <a:p>
            <a:pPr lvl="0"/>
            <a:r>
              <a:rPr lang="en-US" dirty="0"/>
              <a:t>Click to edit Master text styles</a:t>
            </a:r>
          </a:p>
        </p:txBody>
      </p:sp>
      <p:sp>
        <p:nvSpPr>
          <p:cNvPr id="54" name="Text Placeholder 53"/>
          <p:cNvSpPr>
            <a:spLocks noGrp="1"/>
          </p:cNvSpPr>
          <p:nvPr>
            <p:ph type="body" sz="quarter" idx="21"/>
          </p:nvPr>
        </p:nvSpPr>
        <p:spPr>
          <a:xfrm>
            <a:off x="504824" y="2041048"/>
            <a:ext cx="2514600" cy="4293077"/>
          </a:xfrm>
        </p:spPr>
        <p:txBody>
          <a:bodyPr tIns="45720" rIns="0" bIns="45720">
            <a:normAutofit/>
          </a:bodyPr>
          <a:lstStyle>
            <a:lvl1pPr marL="0" indent="0" algn="l" defTabSz="914400" rtl="0" eaLnBrk="1" latinLnBrk="0" hangingPunct="1">
              <a:lnSpc>
                <a:spcPct val="90000"/>
              </a:lnSpc>
              <a:spcBef>
                <a:spcPts val="0"/>
              </a:spcBef>
              <a:buFont typeface="Arial" panose="020B0604020202020204" pitchFamily="34" charset="0"/>
              <a:buNone/>
              <a:defRPr lang="en-US" sz="1600" kern="1200" dirty="0" smtClean="0">
                <a:solidFill>
                  <a:schemeClr val="bg2">
                    <a:lumMod val="75000"/>
                  </a:schemeClr>
                </a:solidFill>
                <a:latin typeface="+mn-lt"/>
                <a:ea typeface="+mn-ea"/>
                <a:cs typeface="+mn-cs"/>
              </a:defRPr>
            </a:lvl1pPr>
            <a:lvl2pPr marL="514350" indent="-228600" algn="l" defTabSz="914400" rtl="0" eaLnBrk="1" latinLnBrk="0" hangingPunct="1">
              <a:lnSpc>
                <a:spcPct val="90000"/>
              </a:lnSpc>
              <a:spcBef>
                <a:spcPts val="300"/>
              </a:spcBef>
              <a:buFont typeface="Arial" panose="020B0604020202020204" pitchFamily="34" charset="0"/>
              <a:buChar char="•"/>
              <a:defRPr lang="en-US" sz="1400" kern="1200" dirty="0" smtClean="0">
                <a:solidFill>
                  <a:schemeClr val="bg2">
                    <a:lumMod val="75000"/>
                  </a:schemeClr>
                </a:solidFill>
                <a:latin typeface="+mn-lt"/>
                <a:ea typeface="+mn-ea"/>
                <a:cs typeface="+mn-cs"/>
              </a:defRPr>
            </a:lvl2pPr>
            <a:lvl3pPr marL="742950" indent="-228600" algn="l" defTabSz="914400" rtl="0" eaLnBrk="1" latinLnBrk="0" hangingPunct="1">
              <a:lnSpc>
                <a:spcPct val="90000"/>
              </a:lnSpc>
              <a:spcBef>
                <a:spcPts val="300"/>
              </a:spcBef>
              <a:buFont typeface="Arial" panose="020B0604020202020204" pitchFamily="34" charset="0"/>
              <a:buChar char="•"/>
              <a:tabLst/>
              <a:defRPr lang="en-US" sz="1400" kern="1200" dirty="0" smtClean="0">
                <a:solidFill>
                  <a:schemeClr val="bg2">
                    <a:lumMod val="75000"/>
                  </a:schemeClr>
                </a:solidFill>
                <a:latin typeface="+mn-lt"/>
                <a:ea typeface="+mn-ea"/>
                <a:cs typeface="+mn-cs"/>
              </a:defRPr>
            </a:lvl3pPr>
            <a:lvl4pPr marL="974725" indent="-231775" algn="l" defTabSz="914400" rtl="0" eaLnBrk="1" latinLnBrk="0" hangingPunct="1">
              <a:lnSpc>
                <a:spcPct val="90000"/>
              </a:lnSpc>
              <a:spcBef>
                <a:spcPts val="300"/>
              </a:spcBef>
              <a:buFont typeface="Arial" panose="020B0604020202020204" pitchFamily="34" charset="0"/>
              <a:buChar char="•"/>
              <a:defRPr lang="en-US" sz="1400" kern="1200" dirty="0" smtClean="0">
                <a:solidFill>
                  <a:schemeClr val="bg2">
                    <a:lumMod val="75000"/>
                  </a:schemeClr>
                </a:solidFill>
                <a:latin typeface="+mn-lt"/>
                <a:ea typeface="+mn-ea"/>
                <a:cs typeface="+mn-cs"/>
              </a:defRPr>
            </a:lvl4pPr>
            <a:lvl5pPr marL="1201738" indent="-233363" algn="l" defTabSz="914400" rtl="0" eaLnBrk="1" latinLnBrk="0" hangingPunct="1">
              <a:lnSpc>
                <a:spcPct val="90000"/>
              </a:lnSpc>
              <a:spcBef>
                <a:spcPts val="300"/>
              </a:spcBef>
              <a:buFont typeface="Arial" panose="020B0604020202020204" pitchFamily="34" charset="0"/>
              <a:buChar char="•"/>
              <a:defRPr lang="en-US" sz="1400" kern="1200" dirty="0">
                <a:solidFill>
                  <a:schemeClr val="bg2">
                    <a:lumMod val="7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Text Placeholder 53"/>
          <p:cNvSpPr>
            <a:spLocks noGrp="1"/>
          </p:cNvSpPr>
          <p:nvPr>
            <p:ph type="body" sz="quarter" idx="22"/>
          </p:nvPr>
        </p:nvSpPr>
        <p:spPr>
          <a:xfrm>
            <a:off x="3395663" y="2041048"/>
            <a:ext cx="2514600" cy="4297783"/>
          </a:xfrm>
        </p:spPr>
        <p:txBody>
          <a:bodyPr tIns="0" rIns="0" bIns="0">
            <a:normAutofit/>
          </a:bodyPr>
          <a:lstStyle>
            <a:lvl1pPr marL="0" indent="0" algn="l" defTabSz="914400" rtl="0" eaLnBrk="1" latinLnBrk="0" hangingPunct="1">
              <a:lnSpc>
                <a:spcPct val="90000"/>
              </a:lnSpc>
              <a:spcBef>
                <a:spcPts val="0"/>
              </a:spcBef>
              <a:buClr>
                <a:schemeClr val="accent1"/>
              </a:buClr>
              <a:buFont typeface="Arial" panose="020B0604020202020204" pitchFamily="34" charset="0"/>
              <a:buNone/>
              <a:defRPr lang="en-US" sz="1600" kern="1200" dirty="0" smtClean="0">
                <a:solidFill>
                  <a:schemeClr val="bg2">
                    <a:lumMod val="75000"/>
                  </a:schemeClr>
                </a:solidFill>
                <a:latin typeface="+mn-lt"/>
                <a:ea typeface="+mn-ea"/>
                <a:cs typeface="+mn-cs"/>
              </a:defRPr>
            </a:lvl1pPr>
            <a:lvl2pPr marL="5143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2pPr>
            <a:lvl3pPr marL="7429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3pPr>
            <a:lvl4pPr marL="974725" indent="-231775"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4pPr>
            <a:lvl5pPr marL="1201738" indent="-233363"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a:solidFill>
                  <a:schemeClr val="bg2">
                    <a:lumMod val="7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Text Placeholder 53"/>
          <p:cNvSpPr>
            <a:spLocks noGrp="1"/>
          </p:cNvSpPr>
          <p:nvPr>
            <p:ph type="body" sz="quarter" idx="23"/>
          </p:nvPr>
        </p:nvSpPr>
        <p:spPr>
          <a:xfrm>
            <a:off x="6286501" y="2041048"/>
            <a:ext cx="2514600" cy="4297783"/>
          </a:xfrm>
        </p:spPr>
        <p:txBody>
          <a:bodyPr tIns="0" rIns="0" bIns="0">
            <a:normAutofit/>
          </a:bodyPr>
          <a:lstStyle>
            <a:lvl1pPr marL="0" indent="0" algn="l" defTabSz="914400" rtl="0" eaLnBrk="1" latinLnBrk="0" hangingPunct="1">
              <a:lnSpc>
                <a:spcPct val="90000"/>
              </a:lnSpc>
              <a:spcBef>
                <a:spcPts val="0"/>
              </a:spcBef>
              <a:buClr>
                <a:schemeClr val="accent1"/>
              </a:buClr>
              <a:buFont typeface="Arial" panose="020B0604020202020204" pitchFamily="34" charset="0"/>
              <a:buNone/>
              <a:defRPr lang="en-US" sz="1600" kern="1200" dirty="0" smtClean="0">
                <a:solidFill>
                  <a:schemeClr val="bg2">
                    <a:lumMod val="75000"/>
                  </a:schemeClr>
                </a:solidFill>
                <a:latin typeface="+mn-lt"/>
                <a:ea typeface="+mn-ea"/>
                <a:cs typeface="+mn-cs"/>
              </a:defRPr>
            </a:lvl1pPr>
            <a:lvl2pPr marL="5143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2pPr>
            <a:lvl3pPr marL="7429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3pPr>
            <a:lvl4pPr marL="974725" indent="-231775"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4pPr>
            <a:lvl5pPr marL="1201738" indent="-233363"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a:solidFill>
                  <a:schemeClr val="bg2">
                    <a:lumMod val="7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 Placeholder 53"/>
          <p:cNvSpPr>
            <a:spLocks noGrp="1"/>
          </p:cNvSpPr>
          <p:nvPr>
            <p:ph type="body" sz="quarter" idx="24"/>
          </p:nvPr>
        </p:nvSpPr>
        <p:spPr>
          <a:xfrm>
            <a:off x="9177338" y="2041048"/>
            <a:ext cx="2514600" cy="4297783"/>
          </a:xfrm>
        </p:spPr>
        <p:txBody>
          <a:bodyPr tIns="0" rIns="0" bIns="0">
            <a:normAutofit/>
          </a:bodyPr>
          <a:lstStyle>
            <a:lvl1pPr marL="0" indent="0" algn="l" defTabSz="914400" rtl="0" eaLnBrk="1" latinLnBrk="0" hangingPunct="1">
              <a:lnSpc>
                <a:spcPct val="90000"/>
              </a:lnSpc>
              <a:spcBef>
                <a:spcPts val="0"/>
              </a:spcBef>
              <a:buClr>
                <a:schemeClr val="accent1"/>
              </a:buClr>
              <a:buFont typeface="Arial" panose="020B0604020202020204" pitchFamily="34" charset="0"/>
              <a:buNone/>
              <a:defRPr lang="en-US" sz="1600" kern="1200" dirty="0" smtClean="0">
                <a:solidFill>
                  <a:schemeClr val="bg2">
                    <a:lumMod val="75000"/>
                  </a:schemeClr>
                </a:solidFill>
                <a:latin typeface="+mn-lt"/>
                <a:ea typeface="+mn-ea"/>
                <a:cs typeface="+mn-cs"/>
              </a:defRPr>
            </a:lvl1pPr>
            <a:lvl2pPr marL="5143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2pPr>
            <a:lvl3pPr marL="742950" indent="-228600"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3pPr>
            <a:lvl4pPr marL="974725" indent="-231775"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smtClean="0">
                <a:solidFill>
                  <a:schemeClr val="bg2">
                    <a:lumMod val="75000"/>
                  </a:schemeClr>
                </a:solidFill>
                <a:latin typeface="+mn-lt"/>
                <a:ea typeface="+mn-ea"/>
                <a:cs typeface="+mn-cs"/>
              </a:defRPr>
            </a:lvl4pPr>
            <a:lvl5pPr marL="1201738" indent="-233363" algn="l" defTabSz="914400" rtl="0" eaLnBrk="1" latinLnBrk="0" hangingPunct="1">
              <a:lnSpc>
                <a:spcPct val="90000"/>
              </a:lnSpc>
              <a:spcBef>
                <a:spcPts val="300"/>
              </a:spcBef>
              <a:buClr>
                <a:schemeClr val="accent1"/>
              </a:buClr>
              <a:buFont typeface="Arial" panose="020B0604020202020204" pitchFamily="34" charset="0"/>
              <a:buChar char="•"/>
              <a:defRPr lang="en-US" sz="1400" kern="1200" dirty="0">
                <a:solidFill>
                  <a:schemeClr val="bg2">
                    <a:lumMod val="7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25"/>
          </p:nvPr>
        </p:nvSpPr>
        <p:spPr>
          <a:xfrm>
            <a:off x="504825"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4" name="Text Placeholder 6"/>
          <p:cNvSpPr>
            <a:spLocks noGrp="1"/>
          </p:cNvSpPr>
          <p:nvPr>
            <p:ph type="body" sz="quarter" idx="26"/>
          </p:nvPr>
        </p:nvSpPr>
        <p:spPr>
          <a:xfrm>
            <a:off x="3395663"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5" name="Text Placeholder 6"/>
          <p:cNvSpPr>
            <a:spLocks noGrp="1"/>
          </p:cNvSpPr>
          <p:nvPr>
            <p:ph type="body" sz="quarter" idx="27"/>
          </p:nvPr>
        </p:nvSpPr>
        <p:spPr>
          <a:xfrm>
            <a:off x="6286501"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
        <p:nvSpPr>
          <p:cNvPr id="36" name="Text Placeholder 6"/>
          <p:cNvSpPr>
            <a:spLocks noGrp="1"/>
          </p:cNvSpPr>
          <p:nvPr>
            <p:ph type="body" sz="quarter" idx="28"/>
          </p:nvPr>
        </p:nvSpPr>
        <p:spPr>
          <a:xfrm>
            <a:off x="9177338" y="1530349"/>
            <a:ext cx="2514600" cy="54864"/>
          </a:xfrm>
          <a:solidFill>
            <a:schemeClr val="accent1"/>
          </a:solidFill>
          <a:ln>
            <a:noFill/>
          </a:ln>
        </p:spPr>
        <p:txBody>
          <a:bodyPr vert="horz" wrap="square" lIns="91440" tIns="45720" rIns="91440" bIns="45720" numCol="1" anchor="t" anchorCtr="0" compatLnSpc="1">
            <a:prstTxWarp prst="textNoShape">
              <a:avLst/>
            </a:prstTxWarp>
          </a:bodyPr>
          <a:lstStyle>
            <a:lvl1pPr marL="0" indent="0">
              <a:buNone/>
              <a:defRPr lang="en-US" sz="1000" dirty="0">
                <a:noFill/>
              </a:defRPr>
            </a:lvl1pPr>
          </a:lstStyle>
          <a:p>
            <a:pPr marL="0" lvl="0"/>
            <a:endParaRPr lang="en-US" dirty="0"/>
          </a:p>
        </p:txBody>
      </p:sp>
    </p:spTree>
    <p:extLst>
      <p:ext uri="{BB962C8B-B14F-4D97-AF65-F5344CB8AC3E}">
        <p14:creationId xmlns:p14="http://schemas.microsoft.com/office/powerpoint/2010/main" val="342730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 Chart">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04824" y="1528762"/>
            <a:ext cx="3562351" cy="4824413"/>
          </a:xfrm>
        </p:spPr>
        <p:txBody>
          <a:bodyPr/>
          <a:lstStyle>
            <a:lvl1pPr marL="285750" indent="-285750">
              <a:spcBef>
                <a:spcPts val="0"/>
              </a:spcBef>
              <a:defRPr sz="1600">
                <a:solidFill>
                  <a:schemeClr val="accent1"/>
                </a:solidFill>
              </a:defRPr>
            </a:lvl1pPr>
            <a:lvl2pPr marL="287338" indent="-228600">
              <a:spcBef>
                <a:spcPts val="300"/>
              </a:spcBef>
              <a:buFont typeface="Arial" panose="020B0604020202020204" pitchFamily="34" charset="0"/>
              <a:buChar char="•"/>
              <a:defRPr>
                <a:solidFill>
                  <a:schemeClr val="bg2">
                    <a:lumMod val="75000"/>
                  </a:schemeClr>
                </a:solidFill>
              </a:defRPr>
            </a:lvl2pPr>
            <a:lvl3pPr marL="514350" indent="-228600">
              <a:spcBef>
                <a:spcPts val="300"/>
              </a:spcBef>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7" name="Chart Placeholder 6"/>
          <p:cNvSpPr>
            <a:spLocks noGrp="1"/>
          </p:cNvSpPr>
          <p:nvPr>
            <p:ph type="chart" sz="quarter" idx="14" hasCustomPrompt="1"/>
          </p:nvPr>
        </p:nvSpPr>
        <p:spPr>
          <a:xfrm>
            <a:off x="4314825" y="1524000"/>
            <a:ext cx="7377113" cy="4829175"/>
          </a:xfrm>
        </p:spPr>
        <p:txBody>
          <a:bodyPr lIns="91440" tIns="914400" anchor="ctr"/>
          <a:lstStyle>
            <a:lvl1pPr algn="ctr">
              <a:defRPr baseline="0"/>
            </a:lvl1pPr>
          </a:lstStyle>
          <a:p>
            <a:r>
              <a:rPr lang="en-US" dirty="0"/>
              <a:t>Click icon to insert pie chart</a:t>
            </a:r>
          </a:p>
        </p:txBody>
      </p:sp>
    </p:spTree>
    <p:extLst>
      <p:ext uri="{BB962C8B-B14F-4D97-AF65-F5344CB8AC3E}">
        <p14:creationId xmlns:p14="http://schemas.microsoft.com/office/powerpoint/2010/main" val="362121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 Head only">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42203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Bleed Gradient">
    <p:spTree>
      <p:nvGrpSpPr>
        <p:cNvPr id="1" name=""/>
        <p:cNvGrpSpPr/>
        <p:nvPr/>
      </p:nvGrpSpPr>
      <p:grpSpPr>
        <a:xfrm>
          <a:off x="0" y="0"/>
          <a:ext cx="0" cy="0"/>
          <a:chOff x="0" y="0"/>
          <a:chExt cx="0" cy="0"/>
        </a:xfrm>
      </p:grpSpPr>
      <p:sp>
        <p:nvSpPr>
          <p:cNvPr id="11" name="Rectangle 10"/>
          <p:cNvSpPr/>
          <p:nvPr userDrawn="1"/>
        </p:nvSpPr>
        <p:spPr>
          <a:xfrm>
            <a:off x="3048" y="263981"/>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504824" y="527050"/>
            <a:ext cx="11187113" cy="311150"/>
          </a:xfrm>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38534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w/ Image">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3238" y="527050"/>
            <a:ext cx="4519678" cy="311150"/>
          </a:xfrm>
        </p:spPr>
        <p:txBody>
          <a:bodyPr/>
          <a:lstStyle/>
          <a:p>
            <a:r>
              <a:rPr lang="en-US" dirty="0"/>
              <a:t>Click to edit Master title style</a:t>
            </a:r>
          </a:p>
        </p:txBody>
      </p:sp>
      <p:sp>
        <p:nvSpPr>
          <p:cNvPr id="3" name="Content Placeholder 2"/>
          <p:cNvSpPr>
            <a:spLocks noGrp="1"/>
          </p:cNvSpPr>
          <p:nvPr>
            <p:ph idx="1"/>
          </p:nvPr>
        </p:nvSpPr>
        <p:spPr>
          <a:xfrm>
            <a:off x="503238" y="1528762"/>
            <a:ext cx="4514851" cy="4824413"/>
          </a:xfrm>
        </p:spPr>
        <p:txBody>
          <a:bodyPr/>
          <a:lstStyle>
            <a:lvl1pPr marL="0" indent="0">
              <a:spcBef>
                <a:spcPts val="0"/>
              </a:spcBef>
              <a:buFont typeface="+mj-lt"/>
              <a:buNone/>
              <a:defRPr sz="1600">
                <a:solidFill>
                  <a:schemeClr val="accent1"/>
                </a:solidFill>
              </a:defRPr>
            </a:lvl1pPr>
            <a:lvl2pPr marL="287338" indent="-228600">
              <a:spcBef>
                <a:spcPts val="300"/>
              </a:spcBef>
              <a:buFont typeface="Arial" panose="020B0604020202020204" pitchFamily="34" charset="0"/>
              <a:buChar char="•"/>
              <a:defRPr>
                <a:solidFill>
                  <a:schemeClr val="bg2">
                    <a:lumMod val="75000"/>
                  </a:schemeClr>
                </a:solidFill>
              </a:defRPr>
            </a:lvl2pPr>
            <a:lvl3pPr marL="514350" indent="-228600">
              <a:spcBef>
                <a:spcPts val="300"/>
              </a:spcBef>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4519678"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7" name="Picture Placeholder 6"/>
          <p:cNvSpPr>
            <a:spLocks noGrp="1"/>
          </p:cNvSpPr>
          <p:nvPr>
            <p:ph type="pic" sz="quarter" idx="14" hasCustomPrompt="1"/>
          </p:nvPr>
        </p:nvSpPr>
        <p:spPr>
          <a:xfrm>
            <a:off x="5294219" y="488950"/>
            <a:ext cx="6400800" cy="5864225"/>
          </a:xfrm>
        </p:spPr>
        <p:txBody>
          <a:bodyPr tIns="914400" anchor="ct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accent1">
                    <a:alpha val="40000"/>
                  </a:schemeClr>
                </a:solidFill>
                <a:latin typeface="+mn-lt"/>
                <a:ea typeface="+mn-ea"/>
                <a:cs typeface="+mn-cs"/>
              </a:defRPr>
            </a:lvl1pPr>
          </a:lstStyle>
          <a:p>
            <a:r>
              <a:rPr lang="en-US" dirty="0"/>
              <a:t>Click icon to insert picture</a:t>
            </a:r>
          </a:p>
        </p:txBody>
      </p:sp>
    </p:spTree>
    <p:extLst>
      <p:ext uri="{BB962C8B-B14F-4D97-AF65-F5344CB8AC3E}">
        <p14:creationId xmlns:p14="http://schemas.microsoft.com/office/powerpoint/2010/main" val="19587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pact Text w/ Photograph">
    <p:spTree>
      <p:nvGrpSpPr>
        <p:cNvPr id="1" name=""/>
        <p:cNvGrpSpPr/>
        <p:nvPr/>
      </p:nvGrpSpPr>
      <p:grpSpPr>
        <a:xfrm>
          <a:off x="0" y="0"/>
          <a:ext cx="0" cy="0"/>
          <a:chOff x="0" y="0"/>
          <a:chExt cx="0" cy="0"/>
        </a:xfrm>
      </p:grpSpPr>
      <p:sp>
        <p:nvSpPr>
          <p:cNvPr id="12" name="Content Placeholder 2"/>
          <p:cNvSpPr>
            <a:spLocks noGrp="1"/>
          </p:cNvSpPr>
          <p:nvPr>
            <p:ph idx="1" hasCustomPrompt="1"/>
          </p:nvPr>
        </p:nvSpPr>
        <p:spPr>
          <a:xfrm>
            <a:off x="504824" y="762000"/>
            <a:ext cx="5220567" cy="5596128"/>
          </a:xfrm>
        </p:spPr>
        <p:txBody>
          <a:bodyPr anchor="ctr"/>
          <a:lstStyle>
            <a:lvl1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bg2">
                    <a:lumMod val="75000"/>
                  </a:schemeClr>
                </a:solidFill>
                <a:latin typeface="+mn-lt"/>
                <a:ea typeface="+mn-ea"/>
                <a:cs typeface="+mn-cs"/>
              </a:defRPr>
            </a:lvl1pPr>
            <a:lvl2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2pPr>
            <a:lvl3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3pPr>
            <a:lvl4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smtClean="0">
                <a:solidFill>
                  <a:schemeClr val="accent1"/>
                </a:solidFill>
                <a:latin typeface="+mn-lt"/>
                <a:ea typeface="+mn-ea"/>
                <a:cs typeface="+mn-cs"/>
              </a:defRPr>
            </a:lvl4pPr>
            <a:lvl5pPr marL="0" indent="0" algn="l" defTabSz="914400" rtl="0" eaLnBrk="1" latinLnBrk="0" hangingPunct="1">
              <a:lnSpc>
                <a:spcPct val="100000"/>
              </a:lnSpc>
              <a:spcBef>
                <a:spcPts val="1500"/>
              </a:spcBef>
              <a:buClr>
                <a:schemeClr val="accent1"/>
              </a:buClr>
              <a:buFont typeface="Arial" panose="020B0604020202020204" pitchFamily="34" charset="0"/>
              <a:buNone/>
              <a:defRPr lang="en-US" sz="2800" kern="1200" dirty="0">
                <a:solidFill>
                  <a:schemeClr val="accent1"/>
                </a:solidFill>
                <a:latin typeface="+mn-lt"/>
                <a:ea typeface="+mn-ea"/>
                <a:cs typeface="+mn-cs"/>
              </a:defRPr>
            </a:lvl5pPr>
          </a:lstStyle>
          <a:p>
            <a:pPr lvl="0"/>
            <a:r>
              <a:rPr lang="en-US" dirty="0"/>
              <a:t>Insert body text here</a:t>
            </a:r>
          </a:p>
        </p:txBody>
      </p:sp>
      <p:sp>
        <p:nvSpPr>
          <p:cNvPr id="5" name="Picture Placeholder 4"/>
          <p:cNvSpPr>
            <a:spLocks noGrp="1"/>
          </p:cNvSpPr>
          <p:nvPr>
            <p:ph type="pic" sz="quarter" idx="15" hasCustomPrompt="1"/>
          </p:nvPr>
        </p:nvSpPr>
        <p:spPr>
          <a:xfrm>
            <a:off x="5972175" y="0"/>
            <a:ext cx="6219825" cy="6781800"/>
          </a:xfrm>
        </p:spPr>
        <p:txBody>
          <a:bodyPr tIns="3657600" anchor="t"/>
          <a:lstStyle>
            <a:lvl1pPr marL="0" indent="0" algn="ctr">
              <a:buNone/>
              <a:defRPr baseline="0"/>
            </a:lvl1pPr>
          </a:lstStyle>
          <a:p>
            <a:r>
              <a:rPr lang="en-US" dirty="0"/>
              <a:t>Click icon to insert image</a:t>
            </a:r>
          </a:p>
        </p:txBody>
      </p:sp>
      <p:sp>
        <p:nvSpPr>
          <p:cNvPr id="2" name="Title 1"/>
          <p:cNvSpPr>
            <a:spLocks noGrp="1"/>
          </p:cNvSpPr>
          <p:nvPr>
            <p:ph type="title" hasCustomPrompt="1"/>
          </p:nvPr>
        </p:nvSpPr>
        <p:spPr>
          <a:xfrm>
            <a:off x="503240" y="527050"/>
            <a:ext cx="5221306" cy="311150"/>
          </a:xfrm>
        </p:spPr>
        <p:txBody>
          <a:bodyPr/>
          <a:lstStyle>
            <a:lvl1pPr>
              <a:defRPr>
                <a:solidFill>
                  <a:schemeClr val="accent1"/>
                </a:solidFill>
                <a:latin typeface="+mn-lt"/>
              </a:defRPr>
            </a:lvl1pPr>
          </a:lstStyle>
          <a:p>
            <a:r>
              <a:rPr lang="en-US" dirty="0"/>
              <a:t>Click to edit heading</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hasCustomPrompt="1"/>
          </p:nvPr>
        </p:nvSpPr>
        <p:spPr>
          <a:xfrm>
            <a:off x="503238" y="760366"/>
            <a:ext cx="5221307" cy="479425"/>
          </a:xfrm>
        </p:spPr>
        <p:txBody>
          <a:bodyPr>
            <a:noAutofit/>
          </a:bodyPr>
          <a:lstStyle>
            <a:lvl1pPr marL="0" indent="0">
              <a:buNone/>
              <a:defRPr sz="4400">
                <a:solidFill>
                  <a:schemeClr val="accent1"/>
                </a:solidFill>
                <a:latin typeface="+mj-lt"/>
              </a:defRPr>
            </a:lvl1pPr>
          </a:lstStyle>
          <a:p>
            <a:pPr lvl="0"/>
            <a:r>
              <a:rPr lang="en-US" dirty="0"/>
              <a:t>click to edit subhead</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57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lue Divider Slide">
    <p:spTree>
      <p:nvGrpSpPr>
        <p:cNvPr id="1" name=""/>
        <p:cNvGrpSpPr/>
        <p:nvPr/>
      </p:nvGrpSpPr>
      <p:grpSpPr>
        <a:xfrm>
          <a:off x="0" y="0"/>
          <a:ext cx="0" cy="0"/>
          <a:chOff x="0" y="0"/>
          <a:chExt cx="0" cy="0"/>
        </a:xfrm>
      </p:grpSpPr>
      <p:sp>
        <p:nvSpPr>
          <p:cNvPr id="7" name="Rectangle 6"/>
          <p:cNvSpPr/>
          <p:nvPr userDrawn="1"/>
        </p:nvSpPr>
        <p:spPr>
          <a:xfrm>
            <a:off x="108925" y="-209551"/>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308190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 Half Page Image">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5972175" y="0"/>
            <a:ext cx="6219825" cy="6781800"/>
          </a:xfrm>
        </p:spPr>
        <p:txBody>
          <a:bodyPr tIns="3657600" anchor="t"/>
          <a:lstStyle>
            <a:lvl1pPr marL="0" indent="0" algn="ctr">
              <a:buNone/>
              <a:defRPr baseline="0"/>
            </a:lvl1pPr>
          </a:lstStyle>
          <a:p>
            <a:r>
              <a:rPr lang="en-US" dirty="0"/>
              <a:t>Click icon to insert image</a:t>
            </a:r>
          </a:p>
        </p:txBody>
      </p:sp>
      <p:sp>
        <p:nvSpPr>
          <p:cNvPr id="2" name="Title 1"/>
          <p:cNvSpPr>
            <a:spLocks noGrp="1"/>
          </p:cNvSpPr>
          <p:nvPr>
            <p:ph type="title"/>
          </p:nvPr>
        </p:nvSpPr>
        <p:spPr>
          <a:xfrm>
            <a:off x="503240" y="527050"/>
            <a:ext cx="5221306" cy="311150"/>
          </a:xfrm>
        </p:spPr>
        <p:txBody>
          <a:bodyPr/>
          <a:lstStyle>
            <a:lvl1pPr>
              <a:defRPr>
                <a:solidFill>
                  <a:schemeClr val="accent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5221307"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p:cNvSpPr>
            <a:spLocks noGrp="1"/>
          </p:cNvSpPr>
          <p:nvPr>
            <p:ph idx="1"/>
          </p:nvPr>
        </p:nvSpPr>
        <p:spPr>
          <a:xfrm>
            <a:off x="504824" y="1528762"/>
            <a:ext cx="5220567" cy="4824413"/>
          </a:xfrm>
        </p:spPr>
        <p:txBody>
          <a:bodyPr/>
          <a:lstStyle>
            <a:lvl1pPr marL="285750" indent="-285750">
              <a:defRPr>
                <a:solidFill>
                  <a:schemeClr val="bg2">
                    <a:lumMod val="75000"/>
                  </a:schemeClr>
                </a:solidFill>
              </a:defRPr>
            </a:lvl1pPr>
            <a:lvl2pPr marL="514350" indent="-228600">
              <a:defRPr sz="1400">
                <a:solidFill>
                  <a:schemeClr val="bg2">
                    <a:lumMod val="75000"/>
                  </a:schemeClr>
                </a:solidFill>
              </a:defRPr>
            </a:lvl2pPr>
            <a:lvl3pPr marL="742950" indent="-228600">
              <a:defRPr sz="1200">
                <a:solidFill>
                  <a:schemeClr val="bg2">
                    <a:lumMod val="75000"/>
                  </a:schemeClr>
                </a:solidFill>
              </a:defRPr>
            </a:lvl3pPr>
            <a:lvl4pPr marL="971550" indent="-228600">
              <a:defRPr sz="1200">
                <a:solidFill>
                  <a:schemeClr val="bg2">
                    <a:lumMod val="75000"/>
                  </a:schemeClr>
                </a:solidFill>
              </a:defRPr>
            </a:lvl4pPr>
            <a:lvl5pPr marL="1200150" indent="-228600">
              <a:defRPr sz="1200">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14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 Text Overlay">
    <p:spTree>
      <p:nvGrpSpPr>
        <p:cNvPr id="1" name=""/>
        <p:cNvGrpSpPr/>
        <p:nvPr/>
      </p:nvGrpSpPr>
      <p:grpSpPr>
        <a:xfrm>
          <a:off x="0" y="0"/>
          <a:ext cx="0" cy="0"/>
          <a:chOff x="0" y="0"/>
          <a:chExt cx="0" cy="0"/>
        </a:xfrm>
      </p:grpSpPr>
      <p:sp>
        <p:nvSpPr>
          <p:cNvPr id="25" name="Slide Number Placeholder 24"/>
          <p:cNvSpPr>
            <a:spLocks noGrp="1"/>
          </p:cNvSpPr>
          <p:nvPr>
            <p:ph type="sldNum" sz="quarter" idx="17"/>
          </p:nvPr>
        </p:nvSpPr>
        <p:spPr>
          <a:xfrm>
            <a:off x="5978013" y="-16329"/>
            <a:ext cx="6213987" cy="6858000"/>
          </a:xfrm>
          <a:gradFill flip="none" rotWithShape="1">
            <a:gsLst>
              <a:gs pos="0">
                <a:schemeClr val="accent1">
                  <a:alpha val="90000"/>
                </a:schemeClr>
              </a:gs>
              <a:gs pos="88000">
                <a:srgbClr val="19468E">
                  <a:alpha val="9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493776" bIns="256032" numCol="1" spcCol="0" rtlCol="0" fromWordArt="0" anchor="b" anchorCtr="0" forceAA="0" compatLnSpc="1">
            <a:prstTxWarp prst="textNoShape">
              <a:avLst/>
            </a:prstTxWarp>
            <a:noAutofit/>
          </a:bodyPr>
          <a:lstStyle>
            <a:lvl1pPr>
              <a:defRPr lang="en-US" sz="1000" b="0" smtClean="0">
                <a:solidFill>
                  <a:schemeClr val="lt1"/>
                </a:solidFill>
                <a:latin typeface="+mn-lt"/>
              </a:defRPr>
            </a:lvl1pPr>
          </a:lstStyle>
          <a:p>
            <a:fld id="{07CF5707-6B01-4E28-B52C-5F626EA6C564}" type="slidenum">
              <a:rPr lang="en-US" smtClean="0"/>
              <a:pPr/>
              <a:t>‹#›</a:t>
            </a:fld>
            <a:endParaRPr lang="en-US" dirty="0"/>
          </a:p>
        </p:txBody>
      </p:sp>
      <p:sp>
        <p:nvSpPr>
          <p:cNvPr id="10" name="Picture Placeholder 9"/>
          <p:cNvSpPr>
            <a:spLocks noGrp="1"/>
          </p:cNvSpPr>
          <p:nvPr>
            <p:ph type="pic" sz="quarter" idx="13" hasCustomPrompt="1"/>
          </p:nvPr>
        </p:nvSpPr>
        <p:spPr>
          <a:xfrm>
            <a:off x="1" y="0"/>
            <a:ext cx="12191999" cy="6858000"/>
          </a:xfrm>
        </p:spPr>
        <p:txBody>
          <a:bodyPr lIns="6583680" tIns="0" anchor="ctr"/>
          <a:lstStyle>
            <a:lvl1pPr marL="0" indent="0" algn="l">
              <a:buNone/>
              <a:defRPr baseline="0">
                <a:solidFill>
                  <a:schemeClr val="bg2">
                    <a:alpha val="40000"/>
                  </a:schemeClr>
                </a:solidFill>
              </a:defRPr>
            </a:lvl1pPr>
          </a:lstStyle>
          <a:p>
            <a:r>
              <a:rPr lang="en-US" dirty="0"/>
              <a:t>Click icon to insert image</a:t>
            </a:r>
          </a:p>
        </p:txBody>
      </p:sp>
      <p:sp>
        <p:nvSpPr>
          <p:cNvPr id="2" name="Title 1"/>
          <p:cNvSpPr>
            <a:spLocks noGrp="1"/>
          </p:cNvSpPr>
          <p:nvPr>
            <p:ph type="title"/>
          </p:nvPr>
        </p:nvSpPr>
        <p:spPr>
          <a:xfrm>
            <a:off x="6331973" y="488950"/>
            <a:ext cx="5359963" cy="311150"/>
          </a:xfrm>
        </p:spPr>
        <p:txBody>
          <a:bodyPr/>
          <a:lstStyle>
            <a:lvl1pPr>
              <a:defRPr>
                <a:solidFill>
                  <a:schemeClr val="bg1"/>
                </a:solidFill>
              </a:defRPr>
            </a:lvl1pPr>
          </a:lstStyle>
          <a:p>
            <a:r>
              <a:rPr lang="en-US" dirty="0"/>
              <a:t>Click to edit Master title style</a:t>
            </a:r>
          </a:p>
        </p:txBody>
      </p:sp>
      <p:sp>
        <p:nvSpPr>
          <p:cNvPr id="13" name="Text Placeholder 10"/>
          <p:cNvSpPr>
            <a:spLocks noGrp="1"/>
          </p:cNvSpPr>
          <p:nvPr>
            <p:ph type="body" sz="quarter" idx="14"/>
          </p:nvPr>
        </p:nvSpPr>
        <p:spPr>
          <a:xfrm>
            <a:off x="6331974" y="851806"/>
            <a:ext cx="5359964"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
        <p:nvSpPr>
          <p:cNvPr id="8" name="Content Placeholder 2"/>
          <p:cNvSpPr>
            <a:spLocks noGrp="1"/>
          </p:cNvSpPr>
          <p:nvPr>
            <p:ph idx="1"/>
          </p:nvPr>
        </p:nvSpPr>
        <p:spPr>
          <a:xfrm>
            <a:off x="6331974" y="1528762"/>
            <a:ext cx="5359964" cy="4824413"/>
          </a:xfrm>
        </p:spPr>
        <p:txBody>
          <a:bodyPr/>
          <a:lstStyle>
            <a:lvl1pPr>
              <a:buClr>
                <a:schemeClr val="bg1"/>
              </a:buClr>
              <a:defRPr>
                <a:solidFill>
                  <a:schemeClr val="bg1">
                    <a:alpha val="60000"/>
                  </a:schemeClr>
                </a:solidFill>
                <a:latin typeface="+mn-lt"/>
              </a:defRPr>
            </a:lvl1pPr>
            <a:lvl2pPr>
              <a:buClr>
                <a:schemeClr val="bg1"/>
              </a:buClr>
              <a:defRPr>
                <a:solidFill>
                  <a:schemeClr val="bg1">
                    <a:alpha val="60000"/>
                  </a:schemeClr>
                </a:solidFill>
                <a:latin typeface="+mn-lt"/>
              </a:defRPr>
            </a:lvl2pPr>
            <a:lvl3pPr>
              <a:buClr>
                <a:schemeClr val="bg1"/>
              </a:buClr>
              <a:defRPr>
                <a:solidFill>
                  <a:schemeClr val="bg1">
                    <a:alpha val="60000"/>
                  </a:schemeClr>
                </a:solidFill>
                <a:latin typeface="+mn-lt"/>
              </a:defRPr>
            </a:lvl3pPr>
            <a:lvl4pPr>
              <a:buClr>
                <a:schemeClr val="bg1"/>
              </a:buClr>
              <a:defRPr>
                <a:solidFill>
                  <a:schemeClr val="bg1">
                    <a:alpha val="60000"/>
                  </a:schemeClr>
                </a:solidFill>
                <a:latin typeface="+mn-lt"/>
              </a:defRPr>
            </a:lvl4pPr>
            <a:lvl5pPr>
              <a:buClr>
                <a:schemeClr val="bg1"/>
              </a:buClr>
              <a:defRPr>
                <a:solidFill>
                  <a:schemeClr val="bg1">
                    <a:alpha val="60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134"/>
            <a:ext cx="997114" cy="241886"/>
          </a:xfrm>
          <a:prstGeom prst="rect">
            <a:avLst/>
          </a:prstGeom>
        </p:spPr>
      </p:pic>
    </p:spTree>
    <p:extLst>
      <p:ext uri="{BB962C8B-B14F-4D97-AF65-F5344CB8AC3E}">
        <p14:creationId xmlns:p14="http://schemas.microsoft.com/office/powerpoint/2010/main" val="12279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12192001" cy="6858000"/>
          </a:xfrm>
        </p:spPr>
        <p:txBody>
          <a:bodyPr tIns="914400" anchor="ct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lang="en-US" sz="2400" kern="1200" baseline="0" dirty="0">
                <a:solidFill>
                  <a:schemeClr val="bg2">
                    <a:alpha val="40000"/>
                  </a:schemeClr>
                </a:solidFill>
                <a:latin typeface="+mn-lt"/>
                <a:ea typeface="+mn-ea"/>
                <a:cs typeface="+mn-cs"/>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p:spPr>
      </p:pic>
    </p:spTree>
    <p:extLst>
      <p:ext uri="{BB962C8B-B14F-4D97-AF65-F5344CB8AC3E}">
        <p14:creationId xmlns:p14="http://schemas.microsoft.com/office/powerpoint/2010/main" val="396029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ue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148925"/>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08886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rple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3">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618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nk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4">
                  <a:alpha val="90000"/>
                </a:schemeClr>
              </a:gs>
              <a:gs pos="88000">
                <a:schemeClr val="accent3">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468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ange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5">
                  <a:alpha val="90000"/>
                </a:schemeClr>
              </a:gs>
              <a:gs pos="88000">
                <a:schemeClr val="accent4">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3986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accent6">
                  <a:alpha val="90000"/>
                </a:schemeClr>
              </a:gs>
              <a:gs pos="88000">
                <a:schemeClr val="accent1">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184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Gradient Section Header">
    <p:spTree>
      <p:nvGrpSpPr>
        <p:cNvPr id="1" name=""/>
        <p:cNvGrpSpPr/>
        <p:nvPr/>
      </p:nvGrpSpPr>
      <p:grpSpPr>
        <a:xfrm>
          <a:off x="0" y="0"/>
          <a:ext cx="0" cy="0"/>
          <a:chOff x="0" y="0"/>
          <a:chExt cx="0" cy="0"/>
        </a:xfrm>
      </p:grpSpPr>
      <p:sp>
        <p:nvSpPr>
          <p:cNvPr id="7"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16" name="Footer Placeholder 4"/>
          <p:cNvSpPr>
            <a:spLocks noGrp="1"/>
          </p:cNvSpPr>
          <p:nvPr>
            <p:ph type="ftr" sz="quarter" idx="3"/>
          </p:nvPr>
        </p:nvSpPr>
        <p:spPr>
          <a:xfrm>
            <a:off x="0" y="0"/>
            <a:ext cx="12192000" cy="6858000"/>
          </a:xfrm>
          <a:prstGeom prst="rect">
            <a:avLst/>
          </a:prstGeom>
          <a:gradFill flip="none" rotWithShape="1">
            <a:gsLst>
              <a:gs pos="0">
                <a:schemeClr val="bg2">
                  <a:alpha val="90000"/>
                </a:schemeClr>
              </a:gs>
              <a:gs pos="88000">
                <a:schemeClr val="tx2">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hasCustomPrompt="1"/>
          </p:nvPr>
        </p:nvSpPr>
        <p:spPr>
          <a:xfrm>
            <a:off x="503238" y="488950"/>
            <a:ext cx="11188700" cy="2911475"/>
          </a:xfrm>
          <a:noFill/>
        </p:spPr>
        <p:txBody>
          <a:bodyPr lIns="0" rIns="502920" bIns="0" anchor="b">
            <a:normAutofit/>
          </a:bodyPr>
          <a:lstStyle>
            <a:lvl1pPr>
              <a:defRPr sz="4400" spc="300">
                <a:solidFill>
                  <a:schemeClr val="bg1"/>
                </a:solidFill>
                <a:latin typeface="PayPal Sans Big Thin" panose="020B040304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3" name="Text Placeholder 2"/>
          <p:cNvSpPr>
            <a:spLocks noGrp="1"/>
          </p:cNvSpPr>
          <p:nvPr>
            <p:ph type="body" idx="1"/>
          </p:nvPr>
        </p:nvSpPr>
        <p:spPr>
          <a:xfrm>
            <a:off x="503238" y="3538856"/>
            <a:ext cx="11188700" cy="2814319"/>
          </a:xfrm>
        </p:spPr>
        <p:txBody>
          <a:bodyPr tIns="0" rIns="0" bIns="0">
            <a:normAutofit/>
          </a:bodyPr>
          <a:lstStyle>
            <a:lvl1pPr marL="0" indent="0">
              <a:lnSpc>
                <a:spcPct val="100000"/>
              </a:lnSpc>
              <a:buNone/>
              <a:defRPr sz="20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229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8"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lvl1pPr>
              <a:defRPr lang="en-US" sz="800" dirty="0">
                <a:solidFill>
                  <a:schemeClr val="bg1">
                    <a:alpha val="0"/>
                  </a:schemeClr>
                </a:solidFill>
                <a:latin typeface="+mn-lt"/>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261189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urple Divider Slide">
    <p:spTree>
      <p:nvGrpSpPr>
        <p:cNvPr id="1" name=""/>
        <p:cNvGrpSpPr/>
        <p:nvPr/>
      </p:nvGrpSpPr>
      <p:grpSpPr>
        <a:xfrm>
          <a:off x="0" y="0"/>
          <a:ext cx="0" cy="0"/>
          <a:chOff x="0" y="0"/>
          <a:chExt cx="0" cy="0"/>
        </a:xfrm>
      </p:grpSpPr>
      <p:sp>
        <p:nvSpPr>
          <p:cNvPr id="7" name="Rectangle 6"/>
          <p:cNvSpPr/>
          <p:nvPr userDrawn="1"/>
        </p:nvSpPr>
        <p:spPr>
          <a:xfrm>
            <a:off x="-2435" y="4398"/>
            <a:ext cx="12188952" cy="6858000"/>
          </a:xfrm>
          <a:prstGeom prst="rect">
            <a:avLst/>
          </a:prstGeom>
          <a:gradFill flip="none" rotWithShape="1">
            <a:gsLst>
              <a:gs pos="0">
                <a:schemeClr val="accent3"/>
              </a:gs>
              <a:gs pos="9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393693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8"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accent3">
                  <a:alpha val="90000"/>
                </a:schemeClr>
              </a:gs>
              <a:gs pos="88000">
                <a:schemeClr val="accent2">
                  <a:alpha val="90000"/>
                </a:schemeClr>
              </a:gs>
            </a:gsLst>
            <a:path path="circle">
              <a:fillToRect r="100000" b="100000"/>
            </a:path>
            <a:tileRect l="-100000" t="-100000"/>
          </a:gradFill>
        </p:spPr>
        <p:txBody>
          <a:bodyPr vert="horz" lIns="685800" tIns="0" rIns="0" bIns="0" rtlCol="0" anchor="ctr" anchorCtr="0"/>
          <a:lstStyle>
            <a:lvl1pPr>
              <a:defRPr lang="en-US" sz="4400" dirty="0">
                <a:solidFill>
                  <a:schemeClr val="bg1">
                    <a:alpha val="60000"/>
                  </a:schemeClr>
                </a:solidFill>
                <a:latin typeface="PayPal Sans Big Thin" panose="020B0403040504040204" pitchFamily="34" charset="0"/>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9319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8"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accent4">
                  <a:alpha val="90000"/>
                </a:schemeClr>
              </a:gs>
              <a:gs pos="88000">
                <a:schemeClr val="accent3">
                  <a:alpha val="90000"/>
                </a:schemeClr>
              </a:gs>
            </a:gsLst>
            <a:path path="circle">
              <a:fillToRect r="100000" b="100000"/>
            </a:path>
            <a:tileRect l="-100000" t="-100000"/>
          </a:gradFill>
        </p:spPr>
        <p:txBody>
          <a:bodyPr vert="horz" lIns="1664208" tIns="45720" rIns="0" bIns="283464" rtlCol="0" anchor="b"/>
          <a:lstStyle>
            <a:lvl1pPr>
              <a:defRPr lang="en-US" sz="800" dirty="0">
                <a:solidFill>
                  <a:schemeClr val="bg1">
                    <a:alpha val="60000"/>
                  </a:schemeClr>
                </a:solidFill>
                <a:latin typeface="+mn-lt"/>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23670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accent5">
                  <a:alpha val="90000"/>
                </a:schemeClr>
              </a:gs>
              <a:gs pos="88000">
                <a:schemeClr val="accent4">
                  <a:alpha val="90000"/>
                </a:schemeClr>
              </a:gs>
            </a:gsLst>
            <a:path path="circle">
              <a:fillToRect r="100000" b="100000"/>
            </a:path>
            <a:tileRect l="-100000" t="-100000"/>
          </a:gradFill>
        </p:spPr>
        <p:txBody>
          <a:bodyPr vert="horz" lIns="1664208" tIns="45720" rIns="0" bIns="283464" rtlCol="0" anchor="b"/>
          <a:lstStyle>
            <a:lvl1pPr>
              <a:defRPr lang="en-US" sz="800" dirty="0">
                <a:solidFill>
                  <a:schemeClr val="bg1">
                    <a:alpha val="60000"/>
                  </a:schemeClr>
                </a:solidFill>
                <a:latin typeface="+mn-lt"/>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08236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8"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accent6">
                  <a:alpha val="90000"/>
                </a:schemeClr>
              </a:gs>
              <a:gs pos="90000">
                <a:schemeClr val="accent1">
                  <a:alpha val="90000"/>
                </a:schemeClr>
              </a:gs>
            </a:gsLst>
            <a:path path="circle">
              <a:fillToRect r="100000" b="100000"/>
            </a:path>
            <a:tileRect l="-100000" t="-100000"/>
          </a:gradFill>
        </p:spPr>
        <p:txBody>
          <a:bodyPr vert="horz" lIns="1664208" tIns="45720" rIns="0" bIns="283464" rtlCol="0" anchor="b"/>
          <a:lstStyle>
            <a:lvl1pPr>
              <a:defRPr lang="en-US" sz="800" dirty="0">
                <a:solidFill>
                  <a:schemeClr val="bg1">
                    <a:alpha val="60000"/>
                  </a:schemeClr>
                </a:solidFill>
                <a:latin typeface="+mn-lt"/>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403533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Full Bleed Gradi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238" y="6352380"/>
            <a:ext cx="998537" cy="241639"/>
          </a:xfrm>
          <a:prstGeom prst="rect">
            <a:avLst/>
          </a:prstGeom>
          <a:noFill/>
        </p:spPr>
      </p:pic>
      <p:sp>
        <p:nvSpPr>
          <p:cNvPr id="8"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2" name="Title 1"/>
          <p:cNvSpPr>
            <a:spLocks noGrp="1"/>
          </p:cNvSpPr>
          <p:nvPr>
            <p:ph type="title" hasCustomPrompt="1"/>
          </p:nvPr>
        </p:nvSpPr>
        <p:spPr>
          <a:xfrm>
            <a:off x="0" y="0"/>
            <a:ext cx="12188952" cy="1097280"/>
          </a:xfrm>
          <a:gradFill flip="none" rotWithShape="1">
            <a:gsLst>
              <a:gs pos="0">
                <a:schemeClr val="bg2">
                  <a:alpha val="90000"/>
                </a:schemeClr>
              </a:gs>
              <a:gs pos="90000">
                <a:schemeClr val="tx2">
                  <a:alpha val="90000"/>
                </a:schemeClr>
              </a:gs>
            </a:gsLst>
            <a:path path="circle">
              <a:fillToRect r="100000" b="100000"/>
            </a:path>
            <a:tileRect l="-100000" t="-100000"/>
          </a:gradFill>
        </p:spPr>
        <p:txBody>
          <a:bodyPr vert="horz" lIns="1664208" tIns="45720" rIns="0" bIns="283464" rtlCol="0" anchor="b"/>
          <a:lstStyle>
            <a:lvl1pPr>
              <a:defRPr lang="en-US" sz="800" dirty="0">
                <a:solidFill>
                  <a:schemeClr val="bg1">
                    <a:alpha val="60000"/>
                  </a:schemeClr>
                </a:solidFill>
                <a:latin typeface="+mn-lt"/>
                <a:ea typeface="+mn-ea"/>
                <a:cs typeface="+mn-cs"/>
              </a:defRPr>
            </a:lvl1pPr>
          </a:lstStyle>
          <a:p>
            <a:pPr marL="0" lvl="0"/>
            <a:r>
              <a:rPr lang="en-US" dirty="0"/>
              <a:t> </a:t>
            </a:r>
          </a:p>
        </p:txBody>
      </p:sp>
      <p:sp>
        <p:nvSpPr>
          <p:cNvPr id="4" name="Text Placeholder 3"/>
          <p:cNvSpPr>
            <a:spLocks noGrp="1"/>
          </p:cNvSpPr>
          <p:nvPr>
            <p:ph type="body" sz="quarter" idx="14" hasCustomPrompt="1"/>
          </p:nvPr>
        </p:nvSpPr>
        <p:spPr>
          <a:xfrm>
            <a:off x="613186" y="150813"/>
            <a:ext cx="11575766" cy="774700"/>
          </a:xfrm>
        </p:spPr>
        <p:txBody>
          <a:bodyPr/>
          <a:lstStyle>
            <a:lvl1pPr>
              <a:defRPr sz="4400">
                <a:solidFill>
                  <a:schemeClr val="bg1"/>
                </a:solidFill>
                <a:latin typeface="PayPal Sans Big Thin" panose="020B040304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56939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ue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accent1">
                  <a:alpha val="90000"/>
                </a:schemeClr>
              </a:gs>
              <a:gs pos="88000">
                <a:srgbClr val="19468E">
                  <a:alpha val="90000"/>
                </a:srgbClr>
              </a:gs>
            </a:gsLst>
            <a:path path="circle">
              <a:fillToRect r="100000" b="100000"/>
            </a:path>
            <a:tileRect l="-100000" t="-100000"/>
          </a:gradFill>
        </p:spPr>
        <p:txBody>
          <a:bodyPr lIns="1664208" bIns="283464" anchor="b"/>
          <a:lstStyle>
            <a:lvl1pPr>
              <a:defRPr>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106440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accent3">
                  <a:alpha val="90000"/>
                </a:schemeClr>
              </a:gs>
              <a:gs pos="88000">
                <a:srgbClr val="19468E">
                  <a:alpha val="90000"/>
                </a:srgb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138758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nk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accent4"/>
              </a:gs>
              <a:gs pos="88000">
                <a:schemeClr val="accent3"/>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355981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range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accent5">
                  <a:alpha val="90000"/>
                </a:schemeClr>
              </a:gs>
              <a:gs pos="88000">
                <a:schemeClr val="accent4">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16498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een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accent6">
                  <a:alpha val="90000"/>
                </a:schemeClr>
              </a:gs>
              <a:gs pos="88000">
                <a:schemeClr val="accent1">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329465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ink Divider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4"/>
              </a:gs>
              <a:gs pos="90000">
                <a:schemeClr val="accent3"/>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90922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ey Gradient Overlay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12192000" cy="6858000"/>
          </a:xfrm>
        </p:spPr>
        <p:txBody>
          <a:bodyPr tIns="914400" anchor="ctr"/>
          <a:lstStyle>
            <a:lvl1pPr marL="0" indent="0" algn="ctr">
              <a:buNone/>
              <a:defRPr baseline="0">
                <a:solidFill>
                  <a:schemeClr val="bg1">
                    <a:alpha val="40000"/>
                  </a:schemeClr>
                </a:solidFill>
              </a:defRPr>
            </a:lvl1pPr>
          </a:lstStyle>
          <a:p>
            <a:r>
              <a:rPr lang="en-US" dirty="0"/>
              <a:t>Click icon to insert image</a:t>
            </a:r>
          </a:p>
        </p:txBody>
      </p:sp>
      <p:sp>
        <p:nvSpPr>
          <p:cNvPr id="6" name="Footer Placeholder 5"/>
          <p:cNvSpPr>
            <a:spLocks noGrp="1"/>
          </p:cNvSpPr>
          <p:nvPr>
            <p:ph type="ftr" sz="quarter" idx="11"/>
          </p:nvPr>
        </p:nvSpPr>
        <p:spPr>
          <a:xfrm>
            <a:off x="0" y="0"/>
            <a:ext cx="12192000" cy="6858000"/>
          </a:xfrm>
          <a:prstGeom prst="rect">
            <a:avLst/>
          </a:prstGeom>
          <a:gradFill flip="none" rotWithShape="1">
            <a:gsLst>
              <a:gs pos="0">
                <a:schemeClr val="bg2">
                  <a:alpha val="90000"/>
                </a:schemeClr>
              </a:gs>
              <a:gs pos="88000">
                <a:schemeClr val="tx2">
                  <a:alpha val="90000"/>
                </a:schemeClr>
              </a:gs>
            </a:gsLst>
            <a:path path="circle">
              <a:fillToRect r="100000" b="100000"/>
            </a:path>
            <a:tileRect l="-100000" t="-100000"/>
          </a:gradFill>
        </p:spPr>
        <p:txBody>
          <a:bodyPr vert="horz" lIns="1664208" tIns="45720" rIns="0" bIns="283464" rtlCol="0" anchor="b"/>
          <a:lstStyle>
            <a:lvl1pPr>
              <a:defRPr lang="en-US" smtClean="0">
                <a:solidFill>
                  <a:schemeClr val="bg1">
                    <a:alpha val="60000"/>
                  </a:schemeClr>
                </a:solidFill>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13" name="Text Placeholder 10"/>
          <p:cNvSpPr>
            <a:spLocks noGrp="1"/>
          </p:cNvSpPr>
          <p:nvPr>
            <p:ph type="body" sz="quarter" idx="14"/>
          </p:nvPr>
        </p:nvSpPr>
        <p:spPr>
          <a:xfrm>
            <a:off x="503238" y="851806"/>
            <a:ext cx="11188700" cy="479425"/>
          </a:xfrm>
        </p:spPr>
        <p:txBody>
          <a:bodyPr>
            <a:normAutofit/>
          </a:bodyPr>
          <a:lstStyle>
            <a:lvl1pPr marL="0" indent="0">
              <a:buNone/>
              <a:defRPr sz="2000">
                <a:solidFill>
                  <a:schemeClr val="bg1">
                    <a:alpha val="60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9501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 Blue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353847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 Purple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3"/>
              </a:gs>
              <a:gs pos="90000">
                <a:schemeClr val="accent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306225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 Pink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4"/>
              </a:gs>
              <a:gs pos="90000">
                <a:schemeClr val="accent3"/>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158961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 Orange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5"/>
              </a:gs>
              <a:gs pos="9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279819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 Green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a:gsLst>
              <a:gs pos="0">
                <a:schemeClr val="accent6"/>
              </a:gs>
              <a:gs pos="90000">
                <a:schemeClr val="accent1"/>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111045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 Grey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a:gsLst>
              <a:gs pos="0">
                <a:schemeClr val="bg2"/>
              </a:gs>
              <a:gs pos="90000">
                <a:schemeClr val="tx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61644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 Blue Gradient Block">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167" t="7037" r="4062" b="37223"/>
          <a:stretch/>
        </p:blipFill>
        <p:spPr>
          <a:xfrm>
            <a:off x="504824" y="482600"/>
            <a:ext cx="11188700" cy="382270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0" name="Rectangle 9"/>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Tree>
    <p:extLst>
      <p:ext uri="{BB962C8B-B14F-4D97-AF65-F5344CB8AC3E}">
        <p14:creationId xmlns:p14="http://schemas.microsoft.com/office/powerpoint/2010/main" val="250002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w/ Purple Gradient Blo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134" t="7350" r="4062" b="36909"/>
          <a:stretch/>
        </p:blipFill>
        <p:spPr>
          <a:xfrm>
            <a:off x="504824" y="482600"/>
            <a:ext cx="11192608" cy="382270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
        <p:nvSpPr>
          <p:cNvPr id="9" name="Content Placeholder 14"/>
          <p:cNvSpPr txBox="1">
            <a:spLocks/>
          </p:cNvSpPr>
          <p:nvPr userDrawn="1"/>
        </p:nvSpPr>
        <p:spPr>
          <a:xfrm>
            <a:off x="0" y="6784848"/>
            <a:ext cx="12188952" cy="73152"/>
          </a:xfrm>
          <a:prstGeom prst="rect">
            <a:avLst/>
          </a:prstGeom>
          <a:gradFill flip="none" rotWithShape="1">
            <a:gsLst>
              <a:gs pos="0">
                <a:schemeClr val="accent3"/>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stStyle>
          <a:p>
            <a:r>
              <a:rPr lang="en-US" dirty="0"/>
              <a:t> </a:t>
            </a:r>
          </a:p>
        </p:txBody>
      </p:sp>
    </p:spTree>
    <p:extLst>
      <p:ext uri="{BB962C8B-B14F-4D97-AF65-F5344CB8AC3E}">
        <p14:creationId xmlns:p14="http://schemas.microsoft.com/office/powerpoint/2010/main" val="40888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 Pink Gradient Blo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072" t="6981" r="4143" b="37317"/>
          <a:stretch/>
        </p:blipFill>
        <p:spPr>
          <a:xfrm>
            <a:off x="504824" y="482600"/>
            <a:ext cx="11190514" cy="381998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
        <p:nvSpPr>
          <p:cNvPr id="9" name="Content Placeholder 14"/>
          <p:cNvSpPr txBox="1">
            <a:spLocks/>
          </p:cNvSpPr>
          <p:nvPr userDrawn="1"/>
        </p:nvSpPr>
        <p:spPr>
          <a:xfrm>
            <a:off x="0" y="6784848"/>
            <a:ext cx="12188952" cy="73152"/>
          </a:xfrm>
          <a:prstGeom prst="rect">
            <a:avLst/>
          </a:prstGeom>
          <a:gradFill flip="none" rotWithShape="1">
            <a:gsLst>
              <a:gs pos="0">
                <a:schemeClr val="accent4"/>
              </a:gs>
              <a:gs pos="89000">
                <a:schemeClr val="accent3"/>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stStyle>
          <a:p>
            <a:r>
              <a:rPr lang="en-US" dirty="0"/>
              <a:t> </a:t>
            </a:r>
          </a:p>
        </p:txBody>
      </p:sp>
    </p:spTree>
    <p:extLst>
      <p:ext uri="{BB962C8B-B14F-4D97-AF65-F5344CB8AC3E}">
        <p14:creationId xmlns:p14="http://schemas.microsoft.com/office/powerpoint/2010/main" val="74651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Orange Divider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5"/>
              </a:gs>
              <a:gs pos="9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26530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 Orange Gradient Blo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167" t="7111" r="4064" b="37222"/>
          <a:stretch/>
        </p:blipFill>
        <p:spPr>
          <a:xfrm>
            <a:off x="508000" y="487680"/>
            <a:ext cx="11188700" cy="381762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
        <p:nvSpPr>
          <p:cNvPr id="9" name="Content Placeholder 14"/>
          <p:cNvSpPr txBox="1">
            <a:spLocks/>
          </p:cNvSpPr>
          <p:nvPr userDrawn="1"/>
        </p:nvSpPr>
        <p:spPr>
          <a:xfrm>
            <a:off x="0" y="6784848"/>
            <a:ext cx="12188952" cy="73152"/>
          </a:xfrm>
          <a:prstGeom prst="rect">
            <a:avLst/>
          </a:prstGeom>
          <a:gradFill flip="none" rotWithShape="1">
            <a:gsLst>
              <a:gs pos="0">
                <a:schemeClr val="accent5"/>
              </a:gs>
              <a:gs pos="89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stStyle>
          <a:p>
            <a:r>
              <a:rPr lang="en-US" dirty="0"/>
              <a:t> </a:t>
            </a:r>
          </a:p>
        </p:txBody>
      </p:sp>
    </p:spTree>
    <p:extLst>
      <p:ext uri="{BB962C8B-B14F-4D97-AF65-F5344CB8AC3E}">
        <p14:creationId xmlns:p14="http://schemas.microsoft.com/office/powerpoint/2010/main" val="101207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w/ Green Gradient Blo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141" t="7131" r="4062" b="37186"/>
          <a:stretch/>
        </p:blipFill>
        <p:spPr>
          <a:xfrm>
            <a:off x="504825" y="488951"/>
            <a:ext cx="11191876" cy="3818730"/>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
        <p:nvSpPr>
          <p:cNvPr id="9" name="Content Placeholder 14"/>
          <p:cNvSpPr txBox="1">
            <a:spLocks/>
          </p:cNvSpPr>
          <p:nvPr userDrawn="1"/>
        </p:nvSpPr>
        <p:spPr>
          <a:xfrm>
            <a:off x="0" y="6784848"/>
            <a:ext cx="12188952" cy="73152"/>
          </a:xfrm>
          <a:prstGeom prst="rect">
            <a:avLst/>
          </a:prstGeom>
          <a:gradFill flip="none" rotWithShape="1">
            <a:gsLst>
              <a:gs pos="0">
                <a:schemeClr val="accent6"/>
              </a:gs>
              <a:gs pos="89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stStyle>
          <a:p>
            <a:r>
              <a:rPr lang="en-US" dirty="0"/>
              <a:t> </a:t>
            </a:r>
          </a:p>
        </p:txBody>
      </p:sp>
    </p:spTree>
    <p:extLst>
      <p:ext uri="{BB962C8B-B14F-4D97-AF65-F5344CB8AC3E}">
        <p14:creationId xmlns:p14="http://schemas.microsoft.com/office/powerpoint/2010/main" val="124675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 Grey Gradient Bloc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167" t="7118" r="4062" b="37152"/>
          <a:stretch/>
        </p:blipFill>
        <p:spPr>
          <a:xfrm>
            <a:off x="504825" y="488155"/>
            <a:ext cx="11188700" cy="3821907"/>
          </a:xfrm>
          <a:prstGeom prst="rect">
            <a:avLst/>
          </a:prstGeom>
        </p:spPr>
      </p:pic>
      <p:sp>
        <p:nvSpPr>
          <p:cNvPr id="2" name="Title 1"/>
          <p:cNvSpPr>
            <a:spLocks noGrp="1"/>
          </p:cNvSpPr>
          <p:nvPr>
            <p:ph type="title"/>
          </p:nvPr>
        </p:nvSpPr>
        <p:spPr>
          <a:xfrm>
            <a:off x="504824" y="488950"/>
            <a:ext cx="11187113" cy="3822192"/>
          </a:xfr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marL="0" algn="r" defTabSz="914400" rtl="0" eaLnBrk="1" latinLnBrk="0" hangingPunct="1">
              <a:defRPr lang="en-US" sz="1000" b="0" kern="1200" smtClean="0">
                <a:solidFill>
                  <a:schemeClr val="tx2">
                    <a:lumMod val="60000"/>
                    <a:lumOff val="40000"/>
                  </a:schemeClr>
                </a:solidFill>
                <a:latin typeface="+mn-lt"/>
                <a:ea typeface="+mn-ea"/>
                <a:cs typeface="+mn-cs"/>
              </a:defRPr>
            </a:lvl1pPr>
          </a:lstStyle>
          <a:p>
            <a:fld id="{07CF5707-6B01-4E28-B52C-5F626EA6C564}" type="slidenum">
              <a:rPr lang="en-US" smtClean="0"/>
              <a:pPr/>
              <a:t>‹#›</a:t>
            </a:fld>
            <a:endParaRPr lang="en-US" dirty="0"/>
          </a:p>
        </p:txBody>
      </p:sp>
      <p:sp>
        <p:nvSpPr>
          <p:cNvPr id="12" name="Text Placeholder 3"/>
          <p:cNvSpPr>
            <a:spLocks noGrp="1"/>
          </p:cNvSpPr>
          <p:nvPr>
            <p:ph type="body" sz="quarter" idx="16" hasCustomPrompt="1"/>
          </p:nvPr>
        </p:nvSpPr>
        <p:spPr>
          <a:xfrm>
            <a:off x="503239" y="4313556"/>
            <a:ext cx="11188700" cy="565150"/>
          </a:xfrm>
        </p:spPr>
        <p:txBody>
          <a:bodyPr tIns="246888" rIns="0">
            <a:normAutofit/>
          </a:bodyPr>
          <a:lstStyle>
            <a:lvl1pPr marL="171450" indent="-171450" algn="r">
              <a:buClr>
                <a:schemeClr val="tx1"/>
              </a:buClr>
              <a:buFont typeface="Arial" panose="020B0604020202020204" pitchFamily="34" charset="0"/>
              <a:buChar char="─"/>
              <a:defRPr sz="1200" spc="100" baseline="0">
                <a:solidFill>
                  <a:schemeClr val="tx1"/>
                </a:solidFill>
              </a:defRPr>
            </a:lvl1pPr>
          </a:lstStyle>
          <a:p>
            <a:pPr lvl="0"/>
            <a:r>
              <a:rPr lang="en-US" dirty="0"/>
              <a:t> CLICK TO EDIT MASTER TEXT STYLE</a:t>
            </a:r>
          </a:p>
        </p:txBody>
      </p:sp>
      <p:sp>
        <p:nvSpPr>
          <p:cNvPr id="9" name="Content Placeholder 14"/>
          <p:cNvSpPr txBox="1">
            <a:spLocks/>
          </p:cNvSpPr>
          <p:nvPr userDrawn="1"/>
        </p:nvSpPr>
        <p:spPr>
          <a:xfrm>
            <a:off x="0" y="6784848"/>
            <a:ext cx="12188952" cy="73152"/>
          </a:xfrm>
          <a:prstGeom prst="rect">
            <a:avLst/>
          </a:prstGeom>
          <a:gradFill flip="none" rotWithShape="1">
            <a:gsLst>
              <a:gs pos="0">
                <a:schemeClr val="bg2"/>
              </a:gs>
              <a:gs pos="89000">
                <a:schemeClr val="tx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stStyle>
          <a:p>
            <a:r>
              <a:rPr lang="en-US" dirty="0"/>
              <a:t> </a:t>
            </a:r>
          </a:p>
        </p:txBody>
      </p:sp>
    </p:spTree>
    <p:extLst>
      <p:ext uri="{BB962C8B-B14F-4D97-AF65-F5344CB8AC3E}">
        <p14:creationId xmlns:p14="http://schemas.microsoft.com/office/powerpoint/2010/main" val="1126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66710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Green Divider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a:gsLst>
              <a:gs pos="0">
                <a:schemeClr val="accent6"/>
              </a:gs>
              <a:gs pos="90000">
                <a:schemeClr val="accent1"/>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166840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Grey Divider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a:gsLst>
              <a:gs pos="0">
                <a:schemeClr val="bg2"/>
              </a:gs>
              <a:gs pos="90000">
                <a:schemeClr val="tx2"/>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367739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04824" y="1619452"/>
            <a:ext cx="3575304" cy="2112264"/>
          </a:xfrm>
        </p:spPr>
        <p:txBody>
          <a:bodyPr anchor="t"/>
          <a:lstStyle>
            <a:lvl1pPr marL="0" algn="l" defTabSz="914400" rtl="0" eaLnBrk="1" latinLnBrk="0" hangingPunct="1">
              <a:lnSpc>
                <a:spcPct val="100000"/>
              </a:lnSpc>
              <a:spcBef>
                <a:spcPct val="0"/>
              </a:spcBef>
              <a:buNone/>
              <a:defRPr lang="en-US" sz="2700" kern="1200" dirty="0">
                <a:solidFill>
                  <a:schemeClr val="accent1"/>
                </a:solidFill>
                <a:latin typeface="+mj-lt"/>
                <a:ea typeface="+mj-ea"/>
                <a:cs typeface="+mj-cs"/>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07CF5707-6B01-4E28-B52C-5F626EA6C564}" type="slidenum">
              <a:rPr lang="en-US" smtClean="0"/>
              <a:pPr/>
              <a:t>‹#›</a:t>
            </a:fld>
            <a:endParaRPr lang="en-US" dirty="0"/>
          </a:p>
        </p:txBody>
      </p:sp>
      <p:sp>
        <p:nvSpPr>
          <p:cNvPr id="8" name="Rectangle 7"/>
          <p:cNvSpPr/>
          <p:nvPr userDrawn="1"/>
        </p:nvSpPr>
        <p:spPr>
          <a:xfrm>
            <a:off x="504825" y="1530349"/>
            <a:ext cx="356616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cxnSp>
        <p:nvCxnSpPr>
          <p:cNvPr id="9" name="Straight Connector 8"/>
          <p:cNvCxnSpPr/>
          <p:nvPr userDrawn="1"/>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p:nvPr>
        </p:nvSpPr>
        <p:spPr>
          <a:xfrm>
            <a:off x="6190275" y="1528762"/>
            <a:ext cx="5495544" cy="4828032"/>
          </a:xfrm>
        </p:spPr>
        <p:txBody>
          <a:bodyPr/>
          <a:lstStyle>
            <a:lvl1pPr marL="0" indent="0" algn="l" defTabSz="914400" rtl="0" eaLnBrk="1" latinLnBrk="0" hangingPunct="1">
              <a:lnSpc>
                <a:spcPct val="90000"/>
              </a:lnSpc>
              <a:spcBef>
                <a:spcPts val="2500"/>
              </a:spcBef>
              <a:buClr>
                <a:schemeClr val="accent1"/>
              </a:buClr>
              <a:buFont typeface="Arial" panose="020B0604020202020204" pitchFamily="34" charset="0"/>
              <a:buNone/>
              <a:defRPr lang="en-US" sz="2000" kern="1200" dirty="0" smtClean="0">
                <a:solidFill>
                  <a:schemeClr val="accent1"/>
                </a:solidFill>
                <a:latin typeface="+mj-lt"/>
                <a:ea typeface="+mn-ea"/>
                <a:cs typeface="+mn-cs"/>
              </a:defRPr>
            </a:lvl1pPr>
            <a:lvl2pPr marL="0" indent="0">
              <a:spcBef>
                <a:spcPts val="1500"/>
              </a:spcBef>
              <a:buNone/>
              <a:defRPr sz="1800"/>
            </a:lvl2pPr>
          </a:lstStyle>
          <a:p>
            <a:pPr lvl="0"/>
            <a:r>
              <a:rPr lang="en-US" dirty="0"/>
              <a:t>Click to edit Master text styles</a:t>
            </a:r>
          </a:p>
          <a:p>
            <a:pPr lvl="1"/>
            <a:r>
              <a:rPr lang="en-US" dirty="0"/>
              <a:t>Second level</a:t>
            </a:r>
          </a:p>
        </p:txBody>
      </p:sp>
      <p:sp>
        <p:nvSpPr>
          <p:cNvPr id="15" name="Content Placeholder 14"/>
          <p:cNvSpPr>
            <a:spLocks noGrp="1"/>
          </p:cNvSpPr>
          <p:nvPr>
            <p:ph sz="quarter" idx="14" hasCustomPrompt="1"/>
          </p:nvPr>
        </p:nvSpPr>
        <p:spPr>
          <a:xfrm>
            <a:off x="0" y="6784848"/>
            <a:ext cx="12188952" cy="73152"/>
          </a:xfr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00" dirty="0" smtClean="0">
                <a:solidFill>
                  <a:schemeClr val="lt1"/>
                </a:solidFill>
              </a:defRPr>
            </a:lvl1pPr>
          </a:lstStyle>
          <a:p>
            <a:pPr lvl="0" algn="ctr"/>
            <a:r>
              <a:rPr lang="en-US" dirty="0"/>
              <a:t> </a:t>
            </a:r>
          </a:p>
        </p:txBody>
      </p:sp>
    </p:spTree>
    <p:extLst>
      <p:ext uri="{BB962C8B-B14F-4D97-AF65-F5344CB8AC3E}">
        <p14:creationId xmlns:p14="http://schemas.microsoft.com/office/powerpoint/2010/main" val="111681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 Sub Head">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spcAft>
                <a:spcPts val="600"/>
              </a:spcAft>
              <a:buFont typeface="+mj-lt"/>
              <a:buNone/>
              <a:defRPr sz="1600">
                <a:solidFill>
                  <a:schemeClr val="accent1"/>
                </a:solidFill>
              </a:defRPr>
            </a:lvl1pPr>
            <a:lvl2pPr marL="287338" indent="-228600">
              <a:spcBef>
                <a:spcPts val="300"/>
              </a:spcBef>
              <a:spcAft>
                <a:spcPts val="600"/>
              </a:spcAft>
              <a:buFont typeface="Arial" panose="020B0604020202020204" pitchFamily="34" charset="0"/>
              <a:buChar char="•"/>
              <a:defRPr>
                <a:solidFill>
                  <a:schemeClr val="bg2">
                    <a:lumMod val="75000"/>
                  </a:schemeClr>
                </a:solidFill>
              </a:defRPr>
            </a:lvl2pPr>
            <a:lvl3pPr marL="514350"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41821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4" y="527050"/>
            <a:ext cx="11187113" cy="31115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504824" y="1528762"/>
            <a:ext cx="11187114" cy="482441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037618" y="6356350"/>
            <a:ext cx="879763" cy="292608"/>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endParaRPr lang="en-US" dirty="0"/>
          </a:p>
        </p:txBody>
      </p:sp>
      <p:sp>
        <p:nvSpPr>
          <p:cNvPr id="6" name="Slide Number Placeholder 5"/>
          <p:cNvSpPr>
            <a:spLocks noGrp="1"/>
          </p:cNvSpPr>
          <p:nvPr>
            <p:ph type="sldNum" sz="quarter" idx="4"/>
          </p:nvPr>
        </p:nvSpPr>
        <p:spPr>
          <a:xfrm>
            <a:off x="11169650" y="6356350"/>
            <a:ext cx="527050" cy="292099"/>
          </a:xfrm>
          <a:prstGeom prst="rect">
            <a:avLst/>
          </a:prstGeom>
        </p:spPr>
        <p:txBody>
          <a:bodyPr vert="horz" lIns="0" tIns="45720" rIns="0" bIns="45720" rtlCol="0" anchor="ctr"/>
          <a:lstStyle>
            <a:lvl1pPr algn="r">
              <a:defRPr sz="1000" b="0">
                <a:solidFill>
                  <a:schemeClr val="tx2">
                    <a:lumMod val="60000"/>
                    <a:lumOff val="40000"/>
                  </a:schemeClr>
                </a:solidFill>
                <a:latin typeface="+mn-lt"/>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15761019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78" r:id="rId3"/>
    <p:sldLayoutId id="2147483779" r:id="rId4"/>
    <p:sldLayoutId id="2147483780" r:id="rId5"/>
    <p:sldLayoutId id="2147483781" r:id="rId6"/>
    <p:sldLayoutId id="2147483782" r:id="rId7"/>
    <p:sldLayoutId id="2147483777" r:id="rId8"/>
    <p:sldLayoutId id="2147483650" r:id="rId9"/>
    <p:sldLayoutId id="2147483809" r:id="rId10"/>
    <p:sldLayoutId id="2147483772" r:id="rId11"/>
    <p:sldLayoutId id="2147483773" r:id="rId12"/>
    <p:sldLayoutId id="2147483776" r:id="rId13"/>
    <p:sldLayoutId id="2147483704" r:id="rId14"/>
    <p:sldLayoutId id="2147483808" r:id="rId15"/>
    <p:sldLayoutId id="2147483703" r:id="rId16"/>
    <p:sldLayoutId id="2147483656" r:id="rId17"/>
    <p:sldLayoutId id="2147483810" r:id="rId18"/>
    <p:sldLayoutId id="2147483818" r:id="rId19"/>
    <p:sldLayoutId id="2147483702" r:id="rId20"/>
    <p:sldLayoutId id="2147483701" r:id="rId21"/>
    <p:sldLayoutId id="2147483774" r:id="rId22"/>
    <p:sldLayoutId id="2147483811" r:id="rId23"/>
    <p:sldLayoutId id="2147483789" r:id="rId24"/>
    <p:sldLayoutId id="2147483790" r:id="rId25"/>
    <p:sldLayoutId id="2147483791" r:id="rId26"/>
    <p:sldLayoutId id="2147483792" r:id="rId27"/>
    <p:sldLayoutId id="2147483793" r:id="rId28"/>
    <p:sldLayoutId id="2147483814" r:id="rId29"/>
    <p:sldLayoutId id="2147483813" r:id="rId30"/>
    <p:sldLayoutId id="2147483815" r:id="rId31"/>
    <p:sldLayoutId id="2147483816" r:id="rId32"/>
    <p:sldLayoutId id="2147483817" r:id="rId33"/>
    <p:sldLayoutId id="2147483820" r:id="rId34"/>
    <p:sldLayoutId id="2147483652" r:id="rId35"/>
    <p:sldLayoutId id="2147483794" r:id="rId36"/>
    <p:sldLayoutId id="2147483795" r:id="rId37"/>
    <p:sldLayoutId id="2147483821" r:id="rId38"/>
    <p:sldLayoutId id="2147483796" r:id="rId39"/>
    <p:sldLayoutId id="2147483797" r:id="rId40"/>
    <p:sldLayoutId id="2147483658" r:id="rId41"/>
    <p:sldLayoutId id="2147483798" r:id="rId42"/>
    <p:sldLayoutId id="2147483799" r:id="rId43"/>
    <p:sldLayoutId id="2147483800" r:id="rId44"/>
    <p:sldLayoutId id="2147483801" r:id="rId45"/>
    <p:sldLayoutId id="2147483802" r:id="rId46"/>
    <p:sldLayoutId id="2147483659" r:id="rId47"/>
    <p:sldLayoutId id="2147483803" r:id="rId48"/>
    <p:sldLayoutId id="2147483804" r:id="rId49"/>
    <p:sldLayoutId id="2147483805" r:id="rId50"/>
    <p:sldLayoutId id="2147483806" r:id="rId51"/>
    <p:sldLayoutId id="2147483807" r:id="rId52"/>
    <p:sldLayoutId id="2147483775" r:id="rId5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7365" userDrawn="1">
          <p15:clr>
            <a:srgbClr val="F26B43"/>
          </p15:clr>
        </p15:guide>
        <p15:guide id="3" orient="horz" pos="4002" userDrawn="1">
          <p15:clr>
            <a:srgbClr val="F26B43"/>
          </p15:clr>
        </p15:guide>
        <p15:guide id="6" orient="horz" pos="3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www.hbs.edu/research/pdf/08-038.pdf" TargetMode="External"/><Relationship Id="rId2" Type="http://schemas.openxmlformats.org/officeDocument/2006/relationships/hyperlink" Target="https://en.wikipedia.org/wiki/Nuclear_and_radiation_accidents_and_incidents" TargetMode="External"/><Relationship Id="rId1" Type="http://schemas.openxmlformats.org/officeDocument/2006/relationships/slideLayout" Target="../slideLayouts/slideLayout9.xml"/><Relationship Id="rId6" Type="http://schemas.openxmlformats.org/officeDocument/2006/relationships/hyperlink" Target="https://www.theguardian.com/news/datablog/2011/mar/14/nuclear-power-plant-accidents-list-rank" TargetMode="External"/><Relationship Id="rId5" Type="http://schemas.openxmlformats.org/officeDocument/2006/relationships/hyperlink" Target="https://en.wikipedia.org/wiki/Three_Mile_Island_accident" TargetMode="External"/><Relationship Id="rId4" Type="http://schemas.openxmlformats.org/officeDocument/2006/relationships/hyperlink" Target="http://www.hbs.edu/research/pdf/08-03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xkcd.com/radiation/"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 Accidents</a:t>
            </a:r>
          </a:p>
        </p:txBody>
      </p:sp>
      <p:sp>
        <p:nvSpPr>
          <p:cNvPr id="3" name="TextBox 2"/>
          <p:cNvSpPr txBox="1"/>
          <p:nvPr/>
        </p:nvSpPr>
        <p:spPr>
          <a:xfrm>
            <a:off x="3874770" y="4231323"/>
            <a:ext cx="4663440" cy="276999"/>
          </a:xfrm>
          <a:prstGeom prst="rect">
            <a:avLst/>
          </a:prstGeom>
          <a:noFill/>
        </p:spPr>
        <p:txBody>
          <a:bodyPr wrap="square" lIns="0" tIns="0" rIns="0" bIns="0" rtlCol="0">
            <a:spAutoFit/>
          </a:bodyPr>
          <a:lstStyle/>
          <a:p>
            <a:pPr algn="ctr"/>
            <a:r>
              <a:rPr lang="en-US" dirty="0">
                <a:solidFill>
                  <a:schemeClr val="bg1">
                    <a:lumMod val="95000"/>
                  </a:schemeClr>
                </a:solidFill>
              </a:rPr>
              <a:t>Living with High-Risk Technologies</a:t>
            </a:r>
          </a:p>
        </p:txBody>
      </p:sp>
      <p:sp>
        <p:nvSpPr>
          <p:cNvPr id="5" name="TextBox 4"/>
          <p:cNvSpPr txBox="1"/>
          <p:nvPr/>
        </p:nvSpPr>
        <p:spPr>
          <a:xfrm>
            <a:off x="4100376" y="4633607"/>
            <a:ext cx="4212243" cy="184666"/>
          </a:xfrm>
          <a:prstGeom prst="rect">
            <a:avLst/>
          </a:prstGeom>
          <a:noFill/>
        </p:spPr>
        <p:txBody>
          <a:bodyPr wrap="none" lIns="0" tIns="0" rIns="0" bIns="0" rtlCol="0">
            <a:spAutoFit/>
          </a:bodyPr>
          <a:lstStyle/>
          <a:p>
            <a:pPr algn="ctr"/>
            <a:r>
              <a:rPr lang="en-US" sz="1200" dirty="0">
                <a:solidFill>
                  <a:schemeClr val="bg1"/>
                </a:solidFill>
              </a:rPr>
              <a:t>.. and How Organizational Structure Determines Architecture</a:t>
            </a:r>
          </a:p>
        </p:txBody>
      </p:sp>
    </p:spTree>
    <p:extLst>
      <p:ext uri="{BB962C8B-B14F-4D97-AF65-F5344CB8AC3E}">
        <p14:creationId xmlns:p14="http://schemas.microsoft.com/office/powerpoint/2010/main" val="27322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04824" y="1150810"/>
            <a:ext cx="11187114" cy="4824413"/>
          </a:xfrm>
        </p:spPr>
        <p:txBody>
          <a:bodyPr/>
          <a:lstStyle/>
          <a:p>
            <a:pPr marL="342900" indent="-342900">
              <a:buFont typeface="Arial" charset="0"/>
              <a:buChar char="•"/>
            </a:pPr>
            <a:r>
              <a:rPr lang="en-US" sz="2000" dirty="0">
                <a:solidFill>
                  <a:schemeClr val="tx1"/>
                </a:solidFill>
              </a:rPr>
              <a:t>“Any organization that designs a system will inevitably produce a design whose structure is a copy of the organization’s communication structure” (Conway, 1968). </a:t>
            </a:r>
          </a:p>
          <a:p>
            <a:pPr marL="342900" indent="-342900">
              <a:buFont typeface="Arial" charset="0"/>
              <a:buChar char="•"/>
            </a:pPr>
            <a:r>
              <a:rPr lang="en-US" sz="2000" dirty="0">
                <a:solidFill>
                  <a:schemeClr val="tx1"/>
                </a:solidFill>
              </a:rPr>
              <a:t>Modular designs are loosely-coupled in that changes made to one module have little impact on the others. </a:t>
            </a:r>
          </a:p>
          <a:p>
            <a:pPr marL="342900" indent="-342900">
              <a:buFont typeface="Arial" charset="0"/>
              <a:buChar char="•"/>
            </a:pPr>
            <a:r>
              <a:rPr lang="en-US" sz="2000" dirty="0">
                <a:solidFill>
                  <a:schemeClr val="tx1"/>
                </a:solidFill>
              </a:rPr>
              <a:t>Modularity promotes loose coupling, so that errors do not interact and cascade through the system. </a:t>
            </a:r>
          </a:p>
          <a:p>
            <a:r>
              <a:rPr lang="en-US" sz="2000" dirty="0"/>
              <a:t>Design Structure Matrix (DSM). </a:t>
            </a:r>
          </a:p>
          <a:p>
            <a:pPr marL="342900" indent="-342900">
              <a:buFont typeface="Arial" charset="0"/>
              <a:buChar char="•"/>
            </a:pPr>
            <a:r>
              <a:rPr lang="en-US" sz="2000" dirty="0">
                <a:solidFill>
                  <a:schemeClr val="tx1"/>
                </a:solidFill>
              </a:rPr>
              <a:t>A DSM highlights a design’s structure by examining the dependencies that exist between its constituent elements in a square matrix.</a:t>
            </a:r>
          </a:p>
          <a:p>
            <a:pPr marL="342900" indent="-342900">
              <a:buFont typeface="Arial" charset="0"/>
              <a:buChar char="•"/>
            </a:pPr>
            <a:r>
              <a:rPr lang="en-US" sz="2000" dirty="0">
                <a:solidFill>
                  <a:schemeClr val="tx1"/>
                </a:solidFill>
              </a:rPr>
              <a:t>A key contribution of the DSM literature has been in showing that modularity depends not only on the number of dependencies between elements, but also on their pattern of distribution. </a:t>
            </a:r>
            <a:endParaRPr lang="en-US" sz="2000" dirty="0"/>
          </a:p>
          <a:p>
            <a:r>
              <a:rPr lang="en-US" sz="2000" dirty="0"/>
              <a:t>”Mirroring” Hypothesis</a:t>
            </a:r>
          </a:p>
          <a:p>
            <a:pPr marL="285750" indent="-285750">
              <a:buFont typeface="Arial" charset="0"/>
              <a:buChar char="•"/>
            </a:pPr>
            <a:r>
              <a:rPr lang="en-US" sz="2000" dirty="0">
                <a:solidFill>
                  <a:schemeClr val="tx1"/>
                </a:solidFill>
              </a:rPr>
              <a:t>Loosely-coupled organizations will tend to develop products with more modular architectures than tightly-coupled organizations.</a:t>
            </a:r>
          </a:p>
          <a:p>
            <a:endParaRPr lang="en-US" sz="2000" dirty="0"/>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2" name="Title 1"/>
          <p:cNvSpPr>
            <a:spLocks noGrp="1"/>
          </p:cNvSpPr>
          <p:nvPr>
            <p:ph type="title"/>
          </p:nvPr>
        </p:nvSpPr>
        <p:spPr/>
        <p:txBody>
          <a:bodyPr/>
          <a:lstStyle/>
          <a:p>
            <a:r>
              <a:rPr lang="en-US" sz="2800" dirty="0"/>
              <a:t>The Duality Between Product and Organizational Architectures</a:t>
            </a:r>
            <a:endParaRPr lang="en-US" dirty="0"/>
          </a:p>
        </p:txBody>
      </p:sp>
    </p:spTree>
    <p:extLst>
      <p:ext uri="{BB962C8B-B14F-4D97-AF65-F5344CB8AC3E}">
        <p14:creationId xmlns:p14="http://schemas.microsoft.com/office/powerpoint/2010/main" val="32676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Propagation costs</a:t>
            </a:r>
          </a:p>
        </p:txBody>
      </p:sp>
      <p:sp>
        <p:nvSpPr>
          <p:cNvPr id="16" name="Rectangle 15"/>
          <p:cNvSpPr>
            <a:spLocks noChangeArrowheads="1"/>
          </p:cNvSpPr>
          <p:nvPr/>
        </p:nvSpPr>
        <p:spPr bwMode="gray">
          <a:xfrm>
            <a:off x="-2177166" y="6430357"/>
            <a:ext cx="1981200" cy="2180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br>
              <a:rPr kumimoji="0" lang="en-US" sz="900" b="0" u="none" strike="noStrike" cap="none" normalizeH="0" dirty="0">
                <a:ln>
                  <a:noFill/>
                </a:ln>
                <a:solidFill>
                  <a:schemeClr val="bg1"/>
                </a:solidFill>
                <a:effectLst/>
              </a:rPr>
            </a:b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when printed.</a:t>
            </a:r>
            <a:endParaRPr kumimoji="0" lang="en-US" sz="900" b="0" u="none" strike="noStrike" cap="none" normalizeH="0" baseline="0" dirty="0">
              <a:ln>
                <a:noFill/>
              </a:ln>
              <a:solidFill>
                <a:schemeClr val="bg1"/>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32" y="2645863"/>
            <a:ext cx="6138027" cy="36635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259" y="69649"/>
            <a:ext cx="5529080" cy="326553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032" y="3429000"/>
            <a:ext cx="5472451" cy="3095171"/>
          </a:xfrm>
          <a:prstGeom prst="rect">
            <a:avLst/>
          </a:prstGeom>
        </p:spPr>
      </p:pic>
      <p:sp>
        <p:nvSpPr>
          <p:cNvPr id="3" name="TextBox 2"/>
          <p:cNvSpPr txBox="1"/>
          <p:nvPr/>
        </p:nvSpPr>
        <p:spPr>
          <a:xfrm>
            <a:off x="435637" y="1049534"/>
            <a:ext cx="5501425" cy="1107996"/>
          </a:xfrm>
          <a:prstGeom prst="rect">
            <a:avLst/>
          </a:prstGeom>
          <a:noFill/>
        </p:spPr>
        <p:txBody>
          <a:bodyPr wrap="square" lIns="0" tIns="0" rIns="0" bIns="0" rtlCol="0">
            <a:spAutoFit/>
          </a:bodyPr>
          <a:lstStyle/>
          <a:p>
            <a:pPr algn="ctr"/>
            <a:r>
              <a:rPr lang="en-US" i="1" dirty="0"/>
              <a:t>Propagation Cost</a:t>
            </a:r>
            <a:r>
              <a:rPr lang="en-US" dirty="0"/>
              <a:t>. Intuitively, this metric captures measures the percentage of system elements that can be affected, on average, when a change is made to a randomly chosen element. </a:t>
            </a:r>
          </a:p>
        </p:txBody>
      </p:sp>
      <p:sp>
        <p:nvSpPr>
          <p:cNvPr id="8" name="Rectangle 7"/>
          <p:cNvSpPr/>
          <p:nvPr/>
        </p:nvSpPr>
        <p:spPr>
          <a:xfrm>
            <a:off x="1496786" y="6170586"/>
            <a:ext cx="6096000" cy="246221"/>
          </a:xfrm>
          <a:prstGeom prst="rect">
            <a:avLst/>
          </a:prstGeom>
        </p:spPr>
        <p:txBody>
          <a:bodyPr>
            <a:spAutoFit/>
          </a:bodyPr>
          <a:lstStyle/>
          <a:p>
            <a:pPr algn="ctr"/>
            <a:r>
              <a:rPr lang="en-US" sz="1000" dirty="0"/>
              <a:t>Mann-Whitney-Wilcoxon (MWW) test of differences in means. </a:t>
            </a:r>
          </a:p>
        </p:txBody>
      </p:sp>
    </p:spTree>
    <p:extLst>
      <p:ext uri="{BB962C8B-B14F-4D97-AF65-F5344CB8AC3E}">
        <p14:creationId xmlns:p14="http://schemas.microsoft.com/office/powerpoint/2010/main" val="8937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03238" y="887411"/>
            <a:ext cx="11187114" cy="2446025"/>
          </a:xfrm>
        </p:spPr>
        <p:txBody>
          <a:bodyPr/>
          <a:lstStyle/>
          <a:p>
            <a:pPr marL="285750" indent="-285750">
              <a:buFont typeface="Arial" charset="0"/>
              <a:buChar char="•"/>
            </a:pPr>
            <a:r>
              <a:rPr lang="en-US" sz="2000" dirty="0">
                <a:solidFill>
                  <a:schemeClr val="tx1"/>
                </a:solidFill>
              </a:rPr>
              <a:t>The architectures of the products will differ significantly due to the form of the organization. </a:t>
            </a:r>
          </a:p>
          <a:p>
            <a:pPr marL="573088" lvl="1" indent="-285750">
              <a:buFont typeface="Arial" charset="0"/>
              <a:buChar char="•"/>
            </a:pPr>
            <a:r>
              <a:rPr lang="en-US" sz="2000" dirty="0">
                <a:solidFill>
                  <a:schemeClr val="tx1"/>
                </a:solidFill>
              </a:rPr>
              <a:t>Open source software products are likely to be more modular than commercial software products. </a:t>
            </a:r>
          </a:p>
          <a:p>
            <a:pPr marL="285750" indent="-285750">
              <a:buFont typeface="Arial" charset="0"/>
              <a:buChar char="•"/>
            </a:pPr>
            <a:r>
              <a:rPr lang="en-US" sz="2000" dirty="0">
                <a:solidFill>
                  <a:schemeClr val="tx1"/>
                </a:solidFill>
              </a:rPr>
              <a:t>Very high propagation cost suggests it is the </a:t>
            </a:r>
            <a:r>
              <a:rPr lang="en-US" sz="2000" i="1" dirty="0">
                <a:solidFill>
                  <a:schemeClr val="tx1"/>
                </a:solidFill>
              </a:rPr>
              <a:t>pattern </a:t>
            </a:r>
            <a:r>
              <a:rPr lang="en-US" sz="2000" dirty="0">
                <a:solidFill>
                  <a:schemeClr val="tx1"/>
                </a:solidFill>
              </a:rPr>
              <a:t>of dependencies, and not the number of them, that drives a high level of coupling between components. </a:t>
            </a:r>
          </a:p>
          <a:p>
            <a:pPr marL="285750" indent="-285750">
              <a:buFont typeface="Arial" charset="0"/>
              <a:buChar char="•"/>
            </a:pPr>
            <a:r>
              <a:rPr lang="en-US" sz="2000" dirty="0">
                <a:solidFill>
                  <a:schemeClr val="tx1"/>
                </a:solidFill>
              </a:rPr>
              <a:t>Early design choices have a profound impact on a system, however, as the system grows, the organizational form during development plays an increasingly large role.</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2" name="Title 1"/>
          <p:cNvSpPr>
            <a:spLocks noGrp="1"/>
          </p:cNvSpPr>
          <p:nvPr>
            <p:ph type="title"/>
          </p:nvPr>
        </p:nvSpPr>
        <p:spPr/>
        <p:txBody>
          <a:bodyPr/>
          <a:lstStyle/>
          <a:p>
            <a:r>
              <a:rPr lang="en-US" sz="2800" dirty="0"/>
              <a:t>Conclusions: Modularity &amp; Organizational Structure</a:t>
            </a:r>
            <a:endParaRPr lang="en-US" dirty="0"/>
          </a:p>
        </p:txBody>
      </p:sp>
      <p:sp>
        <p:nvSpPr>
          <p:cNvPr id="10" name="Content Placeholder 7"/>
          <p:cNvSpPr txBox="1">
            <a:spLocks/>
          </p:cNvSpPr>
          <p:nvPr/>
        </p:nvSpPr>
        <p:spPr>
          <a:xfrm>
            <a:off x="4073400" y="4012657"/>
            <a:ext cx="4421544" cy="1863032"/>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Become more loosely coupled (increased modularity)</a:t>
            </a:r>
          </a:p>
          <a:p>
            <a:pPr marL="285750" indent="-285750">
              <a:buFont typeface="Arial" charset="0"/>
              <a:buChar char="•"/>
            </a:pPr>
            <a:r>
              <a:rPr lang="en-US" sz="2000" dirty="0">
                <a:solidFill>
                  <a:schemeClr val="tx1"/>
                </a:solidFill>
              </a:rPr>
              <a:t>Modularity decreases dependencies</a:t>
            </a:r>
          </a:p>
          <a:p>
            <a:pPr marL="285750" indent="-285750">
              <a:buFont typeface="Arial" charset="0"/>
              <a:buChar char="•"/>
            </a:pPr>
            <a:r>
              <a:rPr lang="en-US" sz="2000" dirty="0">
                <a:solidFill>
                  <a:schemeClr val="tx1"/>
                </a:solidFill>
              </a:rPr>
              <a:t>Reduces propagation cost</a:t>
            </a:r>
          </a:p>
          <a:p>
            <a:pPr marL="285750" indent="-285750">
              <a:buFont typeface="Arial" charset="0"/>
              <a:buChar char="•"/>
            </a:pPr>
            <a:r>
              <a:rPr lang="en-US" sz="2000" dirty="0">
                <a:solidFill>
                  <a:schemeClr val="tx1"/>
                </a:solidFill>
              </a:rPr>
              <a:t>Improves reliability</a:t>
            </a:r>
          </a:p>
        </p:txBody>
      </p:sp>
      <p:sp>
        <p:nvSpPr>
          <p:cNvPr id="11" name="Content Placeholder 7"/>
          <p:cNvSpPr txBox="1">
            <a:spLocks/>
          </p:cNvSpPr>
          <p:nvPr/>
        </p:nvSpPr>
        <p:spPr>
          <a:xfrm>
            <a:off x="187286" y="3201530"/>
            <a:ext cx="5484967" cy="1986060"/>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Our organizational structure causes bugs</a:t>
            </a:r>
          </a:p>
          <a:p>
            <a:pPr marL="285750" indent="-285750">
              <a:buFont typeface="Arial" charset="0"/>
              <a:buChar char="•"/>
            </a:pPr>
            <a:r>
              <a:rPr lang="en-US" sz="2000" dirty="0">
                <a:solidFill>
                  <a:schemeClr val="tx1"/>
                </a:solidFill>
              </a:rPr>
              <a:t>Increasing co-location and hierarchy provably leads to</a:t>
            </a:r>
          </a:p>
          <a:p>
            <a:pPr marL="573088" lvl="1" indent="-285750">
              <a:buFont typeface="Arial" charset="0"/>
              <a:buChar char="•"/>
            </a:pPr>
            <a:r>
              <a:rPr lang="en-US" sz="2000" dirty="0">
                <a:solidFill>
                  <a:schemeClr val="tx1"/>
                </a:solidFill>
              </a:rPr>
              <a:t>Tightly coupled systems</a:t>
            </a:r>
          </a:p>
          <a:p>
            <a:pPr marL="573088" lvl="1" indent="-285750">
              <a:buFont typeface="Arial" charset="0"/>
              <a:buChar char="•"/>
            </a:pPr>
            <a:r>
              <a:rPr lang="en-US" sz="2000" dirty="0">
                <a:solidFill>
                  <a:schemeClr val="tx1"/>
                </a:solidFill>
              </a:rPr>
              <a:t>Reduced modularity</a:t>
            </a:r>
            <a:endParaRPr lang="en-US" sz="2200" b="1" dirty="0"/>
          </a:p>
        </p:txBody>
      </p:sp>
      <p:sp>
        <p:nvSpPr>
          <p:cNvPr id="12" name="Content Placeholder 7"/>
          <p:cNvSpPr txBox="1">
            <a:spLocks/>
          </p:cNvSpPr>
          <p:nvPr/>
        </p:nvSpPr>
        <p:spPr>
          <a:xfrm>
            <a:off x="8037234" y="5082178"/>
            <a:ext cx="4032991" cy="1508198"/>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Inner source should be a priority</a:t>
            </a:r>
          </a:p>
          <a:p>
            <a:pPr marL="285750" indent="-285750">
              <a:buFont typeface="Arial" charset="0"/>
              <a:buChar char="•"/>
            </a:pPr>
            <a:r>
              <a:rPr lang="en-US" sz="2000" dirty="0">
                <a:solidFill>
                  <a:schemeClr val="tx1"/>
                </a:solidFill>
              </a:rPr>
              <a:t>Increases modularity</a:t>
            </a:r>
          </a:p>
          <a:p>
            <a:pPr marL="285750" indent="-285750">
              <a:buFont typeface="Arial" charset="0"/>
              <a:buChar char="•"/>
            </a:pPr>
            <a:r>
              <a:rPr lang="en-US" sz="2000" dirty="0">
                <a:solidFill>
                  <a:schemeClr val="tx1"/>
                </a:solidFill>
              </a:rPr>
              <a:t>Leads to loose coupling</a:t>
            </a:r>
          </a:p>
          <a:p>
            <a:pPr marL="285750" indent="-285750">
              <a:buFont typeface="Arial" charset="0"/>
              <a:buChar char="•"/>
            </a:pPr>
            <a:endParaRPr lang="en-US" sz="2000" dirty="0">
              <a:solidFill>
                <a:schemeClr val="tx1"/>
              </a:solidFill>
            </a:endParaRPr>
          </a:p>
        </p:txBody>
      </p:sp>
    </p:spTree>
    <p:extLst>
      <p:ext uri="{BB962C8B-B14F-4D97-AF65-F5344CB8AC3E}">
        <p14:creationId xmlns:p14="http://schemas.microsoft.com/office/powerpoint/2010/main" val="120720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3237" y="257175"/>
            <a:ext cx="11187113" cy="311150"/>
          </a:xfrm>
        </p:spPr>
        <p:txBody>
          <a:bodyPr/>
          <a:lstStyle/>
          <a:p>
            <a:r>
              <a:rPr lang="en-US" dirty="0">
                <a:latin typeface="Arial" panose="020B0604020202020204" pitchFamily="34" charset="0"/>
                <a:cs typeface="Arial" panose="020B0604020202020204" pitchFamily="34" charset="0"/>
              </a:rPr>
              <a:t>Conclusions: Complexity</a:t>
            </a:r>
          </a:p>
        </p:txBody>
      </p:sp>
      <p:sp>
        <p:nvSpPr>
          <p:cNvPr id="8" name="Content Placeholder 7"/>
          <p:cNvSpPr>
            <a:spLocks noGrp="1"/>
          </p:cNvSpPr>
          <p:nvPr>
            <p:ph idx="1"/>
          </p:nvPr>
        </p:nvSpPr>
        <p:spPr>
          <a:xfrm>
            <a:off x="503237" y="926161"/>
            <a:ext cx="10268839" cy="1637371"/>
          </a:xfrm>
        </p:spPr>
        <p:txBody>
          <a:bodyPr/>
          <a:lstStyle/>
          <a:p>
            <a:r>
              <a:rPr lang="en-US" sz="2200" b="1" dirty="0">
                <a:latin typeface="Arial" panose="020B0604020202020204" pitchFamily="34" charset="0"/>
                <a:cs typeface="Arial" panose="020B0604020202020204" pitchFamily="34" charset="0"/>
              </a:rPr>
              <a:t>Complexity is the enemy of reliability</a:t>
            </a:r>
          </a:p>
          <a:p>
            <a:pPr marL="285750" indent="-285750">
              <a:buFont typeface="Arial" charset="0"/>
              <a:buChar char="•"/>
            </a:pPr>
            <a:r>
              <a:rPr lang="en-US" sz="2000" dirty="0">
                <a:solidFill>
                  <a:schemeClr val="tx1"/>
                </a:solidFill>
                <a:latin typeface="Arial" panose="020B0604020202020204" pitchFamily="34" charset="0"/>
                <a:cs typeface="Arial" panose="020B0604020202020204" pitchFamily="34" charset="0"/>
              </a:rPr>
              <a:t>Until we prioritize simplicity in design and implementation our System Accidents will all be Normal Accidents</a:t>
            </a:r>
          </a:p>
          <a:p>
            <a:pPr marL="285750" indent="-285750">
              <a:buFont typeface="Arial" charset="0"/>
              <a:buChar char="•"/>
            </a:pPr>
            <a:r>
              <a:rPr lang="en-US" sz="2000" dirty="0">
                <a:solidFill>
                  <a:schemeClr val="tx1"/>
                </a:solidFill>
                <a:latin typeface="Arial" panose="020B0604020202020204" pitchFamily="34" charset="0"/>
                <a:cs typeface="Arial" panose="020B0604020202020204" pitchFamily="34" charset="0"/>
              </a:rPr>
              <a:t>Automation and process improvements only slow down the inevitable, they will never solve the problem</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7" name="Content Placeholder 7"/>
          <p:cNvSpPr txBox="1">
            <a:spLocks/>
          </p:cNvSpPr>
          <p:nvPr/>
        </p:nvSpPr>
        <p:spPr>
          <a:xfrm>
            <a:off x="503237" y="2721421"/>
            <a:ext cx="11060576" cy="2330081"/>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latin typeface="Arial" panose="020B0604020202020204" pitchFamily="34" charset="0"/>
                <a:cs typeface="Arial" panose="020B0604020202020204" pitchFamily="34" charset="0"/>
              </a:rPr>
              <a:t>Reduce Complexity</a:t>
            </a:r>
          </a:p>
          <a:p>
            <a:pPr marL="342900" indent="-342900">
              <a:buFont typeface="Arial" charset="0"/>
              <a:buChar char="•"/>
            </a:pPr>
            <a:r>
              <a:rPr lang="en-US" sz="2000" dirty="0">
                <a:solidFill>
                  <a:schemeClr val="tx1"/>
                </a:solidFill>
                <a:latin typeface="Arial" panose="020B0604020202020204" pitchFamily="34" charset="0"/>
                <a:cs typeface="Arial" panose="020B0604020202020204" pitchFamily="34" charset="0"/>
              </a:rPr>
              <a:t>There must be a sustained focus on creating linear relationships</a:t>
            </a:r>
          </a:p>
          <a:p>
            <a:pPr marL="630238" lvl="1" indent="-342900">
              <a:buFont typeface="Arial" charset="0"/>
              <a:buChar char="•"/>
            </a:pPr>
            <a:r>
              <a:rPr lang="en-US" sz="2000" dirty="0">
                <a:solidFill>
                  <a:schemeClr val="tx1"/>
                </a:solidFill>
                <a:latin typeface="Arial" panose="020B0604020202020204" pitchFamily="34" charset="0"/>
                <a:cs typeface="Arial" panose="020B0604020202020204" pitchFamily="34" charset="0"/>
              </a:rPr>
              <a:t>It takes sustained focus and prioritization over time to achieve this</a:t>
            </a:r>
          </a:p>
          <a:p>
            <a:pPr marL="342900" indent="-342900">
              <a:buFont typeface="Arial" charset="0"/>
              <a:buChar char="•"/>
            </a:pPr>
            <a:r>
              <a:rPr lang="en-US" sz="2000" dirty="0">
                <a:solidFill>
                  <a:schemeClr val="tx1"/>
                </a:solidFill>
                <a:latin typeface="Arial" panose="020B0604020202020204" pitchFamily="34" charset="0"/>
                <a:cs typeface="Arial" panose="020B0604020202020204" pitchFamily="34" charset="0"/>
              </a:rPr>
              <a:t>Architecture can help to increase modularity and relax coupling</a:t>
            </a:r>
          </a:p>
          <a:p>
            <a:pPr marL="342900" indent="-342900">
              <a:buFont typeface="Arial" charset="0"/>
              <a:buChar char="•"/>
            </a:pPr>
            <a:r>
              <a:rPr lang="en-US" sz="2000" dirty="0">
                <a:solidFill>
                  <a:schemeClr val="tx1"/>
                </a:solidFill>
                <a:latin typeface="Arial" panose="020B0604020202020204" pitchFamily="34" charset="0"/>
                <a:cs typeface="Arial" panose="020B0604020202020204" pitchFamily="34" charset="0"/>
              </a:rPr>
              <a:t>… but in the end, if organizational structure isn’t built for the architecture you want, it will be for naught</a:t>
            </a:r>
          </a:p>
        </p:txBody>
      </p:sp>
    </p:spTree>
    <p:extLst>
      <p:ext uri="{BB962C8B-B14F-4D97-AF65-F5344CB8AC3E}">
        <p14:creationId xmlns:p14="http://schemas.microsoft.com/office/powerpoint/2010/main" val="168700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8" name="Content Placeholder 7"/>
          <p:cNvSpPr>
            <a:spLocks noGrp="1"/>
          </p:cNvSpPr>
          <p:nvPr>
            <p:ph idx="1"/>
          </p:nvPr>
        </p:nvSpPr>
        <p:spPr>
          <a:xfrm>
            <a:off x="504823" y="838200"/>
            <a:ext cx="11187114" cy="5289550"/>
          </a:xfrm>
        </p:spPr>
        <p:txBody>
          <a:bodyPr/>
          <a:lstStyle/>
          <a:p>
            <a:pPr marL="342900" indent="-342900">
              <a:buFont typeface="Arial" charset="0"/>
              <a:buChar char="•"/>
            </a:pPr>
            <a:endParaRPr lang="en-US" sz="2000" dirty="0"/>
          </a:p>
          <a:p>
            <a:pPr marL="342900" indent="-342900">
              <a:buFont typeface="Arial" charset="0"/>
              <a:buChar char="•"/>
            </a:pPr>
            <a:r>
              <a:rPr lang="en-US" sz="2000" u="sng" dirty="0">
                <a:latin typeface="Arial" panose="020B0604020202020204" pitchFamily="34" charset="0"/>
                <a:cs typeface="Arial" panose="020B0604020202020204" pitchFamily="34" charset="0"/>
              </a:rPr>
              <a:t>Normal Accidents.</a:t>
            </a:r>
            <a:r>
              <a:rPr lang="en-US" sz="2000" dirty="0">
                <a:latin typeface="Arial" panose="020B0604020202020204" pitchFamily="34" charset="0"/>
                <a:cs typeface="Arial" panose="020B0604020202020204" pitchFamily="34" charset="0"/>
              </a:rPr>
              <a:t>  Charles </a:t>
            </a:r>
            <a:r>
              <a:rPr lang="en-US" sz="2000" dirty="0" err="1">
                <a:latin typeface="Arial" panose="020B0604020202020204" pitchFamily="34" charset="0"/>
                <a:cs typeface="Arial" panose="020B0604020202020204" pitchFamily="34" charset="0"/>
              </a:rPr>
              <a:t>Perrow</a:t>
            </a:r>
            <a:r>
              <a:rPr lang="en-US" sz="2000" dirty="0">
                <a:latin typeface="Arial" panose="020B0604020202020204" pitchFamily="34" charset="0"/>
                <a:cs typeface="Arial" panose="020B0604020202020204" pitchFamily="34" charset="0"/>
              </a:rPr>
              <a:t>, 1984.</a:t>
            </a:r>
            <a:endParaRPr lang="en-US" sz="2000" dirty="0">
              <a:latin typeface="Arial" panose="020B0604020202020204" pitchFamily="34" charset="0"/>
              <a:cs typeface="Arial" panose="020B0604020202020204" pitchFamily="34" charset="0"/>
              <a:hlinkClick r:id="rId2"/>
            </a:endParaRPr>
          </a:p>
          <a:p>
            <a:pPr marL="342900" indent="-342900">
              <a:buFont typeface="Arial" charset="0"/>
              <a:buChar char="•"/>
            </a:pPr>
            <a:r>
              <a:rPr lang="en-US" sz="2000" dirty="0">
                <a:latin typeface="Arial" panose="020B0604020202020204" pitchFamily="34" charset="0"/>
                <a:cs typeface="Arial" panose="020B0604020202020204" pitchFamily="34" charset="0"/>
                <a:hlinkClick r:id="rId2"/>
              </a:rPr>
              <a:t>Nuclear and Radiation Accidents and Incidents (Wikipedia)</a:t>
            </a:r>
            <a:endParaRPr lang="en-US" sz="2000" dirty="0">
              <a:latin typeface="Arial" panose="020B0604020202020204" pitchFamily="34" charset="0"/>
              <a:cs typeface="Arial" panose="020B0604020202020204" pitchFamily="34" charset="0"/>
            </a:endParaRPr>
          </a:p>
          <a:p>
            <a:pPr marL="342900" indent="-342900">
              <a:buFont typeface="Arial" charset="0"/>
              <a:buChar char="•"/>
            </a:pPr>
            <a:r>
              <a:rPr lang="en-US" sz="2000" dirty="0">
                <a:latin typeface="Arial" panose="020B0604020202020204" pitchFamily="34" charset="0"/>
                <a:cs typeface="Arial" panose="020B0604020202020204" pitchFamily="34" charset="0"/>
              </a:rPr>
              <a:t>MacCormack, A.; Rusnak, J.; Baldwin, C.Y.; 2007b: The Impact of Component Modularity on Design Evolution: Evidence from the Software Industry. Working Paper 08-038, Harvard Business School; </a:t>
            </a:r>
            <a:r>
              <a:rPr lang="en-US" sz="2000" dirty="0">
                <a:latin typeface="Arial" panose="020B0604020202020204" pitchFamily="34" charset="0"/>
                <a:cs typeface="Arial" panose="020B0604020202020204" pitchFamily="34" charset="0"/>
                <a:hlinkClick r:id="rId3"/>
              </a:rPr>
              <a:t>http://www.hbs.edu/research/pdf/08-038.pdf</a:t>
            </a:r>
            <a:endParaRPr lang="en-US" sz="2000" dirty="0">
              <a:latin typeface="Arial" panose="020B0604020202020204" pitchFamily="34" charset="0"/>
              <a:cs typeface="Arial" panose="020B0604020202020204" pitchFamily="34" charset="0"/>
            </a:endParaRPr>
          </a:p>
          <a:p>
            <a:pPr marL="342900" indent="-342900">
              <a:buFont typeface="Arial" charset="0"/>
              <a:buChar char="•"/>
            </a:pPr>
            <a:r>
              <a:rPr lang="en-US" sz="2000" dirty="0">
                <a:latin typeface="Arial" panose="020B0604020202020204" pitchFamily="34" charset="0"/>
                <a:cs typeface="Arial" panose="020B0604020202020204" pitchFamily="34" charset="0"/>
              </a:rPr>
              <a:t>MacCormack, A.; Rusnak, J.; Baldwin, C.Y.; 2007a: Exploring the Duality Between Product and Organizational Architectures: A Test of the Mirroring Hypothesis. Working Paper 08-039, Harvard Business School; </a:t>
            </a:r>
            <a:r>
              <a:rPr lang="en-US" sz="2000" dirty="0">
                <a:latin typeface="Arial" panose="020B0604020202020204" pitchFamily="34" charset="0"/>
                <a:cs typeface="Arial" panose="020B0604020202020204" pitchFamily="34" charset="0"/>
                <a:hlinkClick r:id="rId4"/>
              </a:rPr>
              <a:t>http://www.hbs.edu/research/pdf/08-039.pdf</a:t>
            </a:r>
            <a:r>
              <a:rPr lang="en-US" sz="2000" dirty="0">
                <a:latin typeface="Arial" panose="020B0604020202020204" pitchFamily="34" charset="0"/>
                <a:cs typeface="Arial" panose="020B0604020202020204" pitchFamily="34" charset="0"/>
              </a:rPr>
              <a:t> </a:t>
            </a:r>
          </a:p>
          <a:p>
            <a:pPr marL="342900" indent="-342900">
              <a:buFont typeface="Arial" charset="0"/>
              <a:buChar char="•"/>
            </a:pPr>
            <a:r>
              <a:rPr lang="en-US" sz="2000" u="sng" dirty="0">
                <a:latin typeface="Arial" panose="020B0604020202020204" pitchFamily="34" charset="0"/>
                <a:cs typeface="Arial" panose="020B0604020202020204" pitchFamily="34" charset="0"/>
              </a:rPr>
              <a:t>Software Failures, Security, and Cyberattacks</a:t>
            </a:r>
            <a:r>
              <a:rPr lang="en-US" sz="2000" dirty="0">
                <a:latin typeface="Arial" panose="020B0604020202020204" pitchFamily="34" charset="0"/>
                <a:cs typeface="Arial" panose="020B0604020202020204" pitchFamily="34" charset="0"/>
              </a:rPr>
              <a:t>. Charles Perrow 3/31/08 </a:t>
            </a:r>
            <a:endParaRPr lang="en-US" sz="2000" dirty="0">
              <a:latin typeface="Arial" panose="020B0604020202020204" pitchFamily="34" charset="0"/>
              <a:cs typeface="Arial" panose="020B0604020202020204" pitchFamily="34" charset="0"/>
              <a:hlinkClick r:id="rId5"/>
            </a:endParaRPr>
          </a:p>
          <a:p>
            <a:pPr marL="342900" indent="-342900">
              <a:buFont typeface="Arial" charset="0"/>
              <a:buChar char="•"/>
            </a:pPr>
            <a:r>
              <a:rPr lang="en-US" sz="2000" dirty="0">
                <a:latin typeface="Arial" panose="020B0604020202020204" pitchFamily="34" charset="0"/>
                <a:cs typeface="Arial" panose="020B0604020202020204" pitchFamily="34" charset="0"/>
                <a:hlinkClick r:id="rId5"/>
              </a:rPr>
              <a:t>Three Mile Island Accident (Wikipedia)</a:t>
            </a:r>
            <a:endParaRPr lang="en-US" sz="2000" dirty="0">
              <a:latin typeface="Arial" panose="020B0604020202020204" pitchFamily="34" charset="0"/>
              <a:cs typeface="Arial" panose="020B0604020202020204" pitchFamily="34" charset="0"/>
            </a:endParaRPr>
          </a:p>
          <a:p>
            <a:pPr marL="342900" indent="-342900">
              <a:buFont typeface="Arial" charset="0"/>
              <a:buChar char="•"/>
            </a:pPr>
            <a:r>
              <a:rPr lang="en-US" sz="2000" dirty="0">
                <a:latin typeface="Arial" panose="020B0604020202020204" pitchFamily="34" charset="0"/>
                <a:cs typeface="Arial" panose="020B0604020202020204" pitchFamily="34" charset="0"/>
                <a:hlinkClick r:id="rId6"/>
              </a:rPr>
              <a:t>The Guardian, Nuclear power plant accidents: listed and ranked since 1952</a:t>
            </a:r>
            <a:endParaRPr lang="en-US" sz="2000" dirty="0">
              <a:latin typeface="Arial" panose="020B0604020202020204" pitchFamily="34" charset="0"/>
              <a:cs typeface="Arial" panose="020B0604020202020204" pitchFamily="34" charset="0"/>
            </a:endParaRPr>
          </a:p>
          <a:p>
            <a:pPr marL="342900" indent="-342900">
              <a:buFont typeface="Arial" charset="0"/>
              <a:buChar char="•"/>
            </a:pPr>
            <a:r>
              <a:rPr lang="en-US" sz="2000" u="sng" dirty="0">
                <a:latin typeface="Arial" panose="020B0604020202020204" pitchFamily="34" charset="0"/>
                <a:cs typeface="Arial" panose="020B0604020202020204" pitchFamily="34" charset="0"/>
              </a:rPr>
              <a:t>The Report Of The President’s Commission  On The Accident At Three Mile Island, </a:t>
            </a:r>
            <a:r>
              <a:rPr lang="en-US" sz="2000" dirty="0">
                <a:latin typeface="Arial" panose="020B0604020202020204" pitchFamily="34" charset="0"/>
                <a:cs typeface="Arial" panose="020B0604020202020204" pitchFamily="34" charset="0"/>
              </a:rPr>
              <a:t>1979</a:t>
            </a:r>
            <a:endParaRPr lang="en-US" sz="2000" u="sng" dirty="0">
              <a:latin typeface="Arial" panose="020B0604020202020204" pitchFamily="34" charset="0"/>
              <a:cs typeface="Arial" panose="020B0604020202020204" pitchFamily="34" charset="0"/>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623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5" name="Text Placeholder 4"/>
          <p:cNvSpPr>
            <a:spLocks noGrp="1"/>
          </p:cNvSpPr>
          <p:nvPr>
            <p:ph type="body" sz="quarter" idx="13"/>
          </p:nvPr>
        </p:nvSpPr>
        <p:spPr/>
        <p:txBody>
          <a:bodyPr/>
          <a:lstStyle/>
          <a:p>
            <a:pPr marL="457200" indent="-457200">
              <a:lnSpc>
                <a:spcPct val="100000"/>
              </a:lnSpc>
              <a:spcAft>
                <a:spcPts val="0"/>
              </a:spcAft>
              <a:buFont typeface="+mj-lt"/>
              <a:buAutoNum type="arabicPeriod"/>
            </a:pPr>
            <a:r>
              <a:rPr lang="en-US" dirty="0"/>
              <a:t>Three Mile Island</a:t>
            </a:r>
          </a:p>
          <a:p>
            <a:pPr marL="971550" lvl="2" indent="-457200">
              <a:lnSpc>
                <a:spcPct val="100000"/>
              </a:lnSpc>
              <a:spcAft>
                <a:spcPts val="0"/>
              </a:spcAft>
              <a:buFont typeface="+mj-lt"/>
              <a:buAutoNum type="alphaUcPeriod"/>
            </a:pPr>
            <a:r>
              <a:rPr lang="en-US" dirty="0"/>
              <a:t>Background</a:t>
            </a:r>
          </a:p>
          <a:p>
            <a:pPr marL="971550" lvl="2" indent="-457200">
              <a:lnSpc>
                <a:spcPct val="100000"/>
              </a:lnSpc>
              <a:spcAft>
                <a:spcPts val="0"/>
              </a:spcAft>
              <a:buFont typeface="+mj-lt"/>
              <a:buAutoNum type="alphaUcPeriod"/>
            </a:pPr>
            <a:r>
              <a:rPr lang="en-US" dirty="0"/>
              <a:t>Chain of events</a:t>
            </a:r>
          </a:p>
          <a:p>
            <a:pPr marL="971550" lvl="2" indent="-457200">
              <a:lnSpc>
                <a:spcPct val="100000"/>
              </a:lnSpc>
              <a:spcAft>
                <a:spcPts val="0"/>
              </a:spcAft>
              <a:buFont typeface="+mj-lt"/>
              <a:buAutoNum type="alphaUcPeriod"/>
            </a:pPr>
            <a:r>
              <a:rPr lang="en-US" dirty="0"/>
              <a:t>Prediction</a:t>
            </a:r>
          </a:p>
          <a:p>
            <a:pPr marL="971550" lvl="2" indent="-457200">
              <a:lnSpc>
                <a:spcPct val="100000"/>
              </a:lnSpc>
              <a:spcAft>
                <a:spcPts val="0"/>
              </a:spcAft>
              <a:buFont typeface="+mj-lt"/>
              <a:buAutoNum type="alphaUcPeriod"/>
            </a:pPr>
            <a:r>
              <a:rPr lang="en-US" dirty="0"/>
              <a:t>Actual</a:t>
            </a:r>
          </a:p>
          <a:p>
            <a:pPr marL="457200" indent="-457200">
              <a:lnSpc>
                <a:spcPct val="100000"/>
              </a:lnSpc>
              <a:spcAft>
                <a:spcPts val="0"/>
              </a:spcAft>
              <a:buFont typeface="+mj-lt"/>
              <a:buAutoNum type="arabicPeriod"/>
            </a:pPr>
            <a:r>
              <a:rPr lang="en-US" dirty="0"/>
              <a:t>Complexity &amp; Coupling</a:t>
            </a:r>
          </a:p>
          <a:p>
            <a:pPr marL="457200" indent="-457200">
              <a:lnSpc>
                <a:spcPct val="100000"/>
              </a:lnSpc>
              <a:spcAft>
                <a:spcPts val="0"/>
              </a:spcAft>
              <a:buFont typeface="+mj-lt"/>
              <a:buAutoNum type="arabicPeriod"/>
            </a:pPr>
            <a:r>
              <a:rPr lang="en-US" dirty="0"/>
              <a:t>Modularity</a:t>
            </a:r>
          </a:p>
          <a:p>
            <a:pPr marL="457200" indent="-457200">
              <a:lnSpc>
                <a:spcPct val="100000"/>
              </a:lnSpc>
              <a:spcAft>
                <a:spcPts val="0"/>
              </a:spcAft>
              <a:buFont typeface="+mj-lt"/>
              <a:buAutoNum type="arabicPeriod"/>
            </a:pPr>
            <a:r>
              <a:rPr lang="en-US" dirty="0"/>
              <a:t>Mirroring Hypothesis</a:t>
            </a:r>
          </a:p>
          <a:p>
            <a:pPr marL="457200" indent="-457200">
              <a:lnSpc>
                <a:spcPct val="100000"/>
              </a:lnSpc>
              <a:spcAft>
                <a:spcPts val="0"/>
              </a:spcAft>
              <a:buFont typeface="+mj-lt"/>
              <a:buAutoNum type="arabicPeriod"/>
            </a:pPr>
            <a:r>
              <a:rPr lang="en-US" dirty="0"/>
              <a:t>Conclusions</a:t>
            </a:r>
          </a:p>
        </p:txBody>
      </p:sp>
      <p:sp>
        <p:nvSpPr>
          <p:cNvPr id="6" name="Content Placeholder 5"/>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9396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Three Mile Island</a:t>
            </a:r>
          </a:p>
        </p:txBody>
      </p:sp>
      <p:sp>
        <p:nvSpPr>
          <p:cNvPr id="8" name="Content Placeholder 7"/>
          <p:cNvSpPr>
            <a:spLocks noGrp="1"/>
          </p:cNvSpPr>
          <p:nvPr>
            <p:ph idx="1"/>
          </p:nvPr>
        </p:nvSpPr>
        <p:spPr>
          <a:xfrm>
            <a:off x="503238" y="887411"/>
            <a:ext cx="11406264" cy="4824413"/>
          </a:xfrm>
        </p:spPr>
        <p:txBody>
          <a:bodyPr/>
          <a:lstStyle/>
          <a:p>
            <a:r>
              <a:rPr lang="en-US" sz="2000" dirty="0"/>
              <a:t>About</a:t>
            </a:r>
          </a:p>
          <a:p>
            <a:pPr lvl="1"/>
            <a:r>
              <a:rPr lang="en-US" sz="1800" dirty="0"/>
              <a:t>Two separate unites (TMI—1 &amp; TMI-2) generating 852 MWe and 906MWe respectively</a:t>
            </a:r>
          </a:p>
          <a:p>
            <a:pPr lvl="1"/>
            <a:r>
              <a:rPr lang="en-US" sz="1800" dirty="0"/>
              <a:t>So named for being three miles downriver from Middletown, PA, a booming metropolis of 8,900 people as of 2010.</a:t>
            </a:r>
          </a:p>
          <a:p>
            <a:pPr lvl="1"/>
            <a:r>
              <a:rPr lang="en-US" sz="1800" dirty="0"/>
              <a:t>Populations of 211,000 within 10 miles and 2.8 million within 50 miles</a:t>
            </a:r>
          </a:p>
          <a:p>
            <a:r>
              <a:rPr lang="en-US" sz="2000" dirty="0"/>
              <a:t>History</a:t>
            </a:r>
          </a:p>
          <a:p>
            <a:pPr lvl="1"/>
            <a:r>
              <a:rPr lang="en-US" sz="1800" dirty="0"/>
              <a:t>Most infamous nuclear power generating station in the U.S.</a:t>
            </a:r>
          </a:p>
          <a:p>
            <a:pPr lvl="1"/>
            <a:r>
              <a:rPr lang="en-US" sz="1800" dirty="0"/>
              <a:t>TMI-2 began commercial operation on December 30, 1978.</a:t>
            </a:r>
          </a:p>
          <a:p>
            <a:pPr lvl="1"/>
            <a:r>
              <a:rPr lang="en-US" sz="1800" dirty="0"/>
              <a:t>March 28, 1979, partial meltdown of the reactor core</a:t>
            </a:r>
          </a:p>
          <a:p>
            <a:r>
              <a:rPr lang="en-US" sz="2000" dirty="0"/>
              <a:t>Notable</a:t>
            </a:r>
            <a:endParaRPr lang="en-US" dirty="0"/>
          </a:p>
          <a:p>
            <a:pPr marL="285750" indent="-285750">
              <a:buFont typeface="Arial" charset="0"/>
              <a:buChar char="•"/>
            </a:pPr>
            <a:r>
              <a:rPr lang="en-US" sz="1800" dirty="0">
                <a:solidFill>
                  <a:schemeClr val="bg2">
                    <a:lumMod val="75000"/>
                  </a:schemeClr>
                </a:solidFill>
              </a:rPr>
              <a:t>There is always a </a:t>
            </a:r>
            <a:r>
              <a:rPr lang="en-US" sz="1800" dirty="0">
                <a:solidFill>
                  <a:schemeClr val="bg2">
                    <a:lumMod val="75000"/>
                  </a:schemeClr>
                </a:solidFill>
                <a:hlinkClick r:id="rId2"/>
              </a:rPr>
              <a:t>relevant XKCD</a:t>
            </a:r>
            <a:r>
              <a:rPr lang="en-US" sz="1800" dirty="0">
                <a:solidFill>
                  <a:schemeClr val="bg2">
                    <a:lumMod val="75000"/>
                  </a:schemeClr>
                </a:solidFill>
              </a:rPr>
              <a:t>.</a:t>
            </a:r>
          </a:p>
        </p:txBody>
      </p:sp>
      <p:sp>
        <p:nvSpPr>
          <p:cNvPr id="9" name="Text Placeholder 8"/>
          <p:cNvSpPr>
            <a:spLocks noGrp="1"/>
          </p:cNvSpPr>
          <p:nvPr>
            <p:ph type="body" sz="quarter" idx="13"/>
          </p:nvPr>
        </p:nvSpPr>
        <p:spPr/>
        <p:txBody>
          <a:bodyPr/>
          <a:lstStyle/>
          <a:p>
            <a:r>
              <a:rPr lang="en-US" dirty="0"/>
              <a:t> </a:t>
            </a:r>
          </a:p>
        </p:txBody>
      </p:sp>
    </p:spTree>
    <p:extLst>
      <p:ext uri="{BB962C8B-B14F-4D97-AF65-F5344CB8AC3E}">
        <p14:creationId xmlns:p14="http://schemas.microsoft.com/office/powerpoint/2010/main" val="3666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Chain of events</a:t>
            </a:r>
          </a:p>
        </p:txBody>
      </p:sp>
      <p:sp>
        <p:nvSpPr>
          <p:cNvPr id="8" name="Content Placeholder 7"/>
          <p:cNvSpPr>
            <a:spLocks noGrp="1"/>
          </p:cNvSpPr>
          <p:nvPr>
            <p:ph idx="1"/>
          </p:nvPr>
        </p:nvSpPr>
        <p:spPr>
          <a:xfrm>
            <a:off x="503238" y="938553"/>
            <a:ext cx="11187114" cy="5189197"/>
          </a:xfrm>
        </p:spPr>
        <p:txBody>
          <a:bodyPr/>
          <a:lstStyle/>
          <a:p>
            <a:r>
              <a:rPr lang="en-US" sz="2000" dirty="0"/>
              <a:t>Root Cause Analysis</a:t>
            </a:r>
            <a:endParaRPr lang="en-US" sz="1800" dirty="0"/>
          </a:p>
          <a:p>
            <a:pPr marL="285750" indent="-285750">
              <a:buFont typeface="Arial" charset="0"/>
              <a:buChar char="•"/>
            </a:pPr>
            <a:r>
              <a:rPr lang="en-US" sz="1800" dirty="0">
                <a:solidFill>
                  <a:schemeClr val="bg2">
                    <a:lumMod val="75000"/>
                  </a:schemeClr>
                </a:solidFill>
              </a:rPr>
              <a:t>The conclusion of the President’s commission that investigated the Three Mile Island accident was that it was the result of human error, particularly on the part of the plant’s operators.</a:t>
            </a:r>
          </a:p>
          <a:p>
            <a:pPr marL="285750" indent="-285750">
              <a:buFont typeface="Arial" charset="0"/>
              <a:buChar char="•"/>
            </a:pPr>
            <a:r>
              <a:rPr lang="en-US" sz="1800" dirty="0">
                <a:solidFill>
                  <a:schemeClr val="bg2">
                    <a:lumMod val="75000"/>
                  </a:schemeClr>
                </a:solidFill>
              </a:rPr>
              <a:t>We can talk about the details, but honestly, it doesn’t matter because it will sound so familiar.</a:t>
            </a:r>
          </a:p>
          <a:p>
            <a:r>
              <a:rPr lang="en-US" sz="2000" dirty="0"/>
              <a:t>INC19790328</a:t>
            </a:r>
          </a:p>
          <a:p>
            <a:pPr marL="285750" indent="-285750">
              <a:buFont typeface="Arial" charset="0"/>
              <a:buChar char="•"/>
            </a:pPr>
            <a:r>
              <a:rPr lang="en-US" sz="1800" b="1" dirty="0">
                <a:solidFill>
                  <a:srgbClr val="FF0000"/>
                </a:solidFill>
              </a:rPr>
              <a:t>Bad news</a:t>
            </a:r>
            <a:r>
              <a:rPr lang="en-US" sz="1800" dirty="0">
                <a:solidFill>
                  <a:schemeClr val="bg2">
                    <a:lumMod val="75000"/>
                  </a:schemeClr>
                </a:solidFill>
              </a:rPr>
              <a:t>: Started with a blockage in what is called the plant’s polisher.  Polisher problems were not unusual or particularly serious.</a:t>
            </a:r>
          </a:p>
          <a:p>
            <a:pPr lvl="1"/>
            <a:r>
              <a:rPr lang="en-US" sz="1800" b="1" dirty="0">
                <a:solidFill>
                  <a:srgbClr val="FF0000"/>
                </a:solidFill>
              </a:rPr>
              <a:t>Bad news</a:t>
            </a:r>
            <a:r>
              <a:rPr lang="en-US" sz="1800" dirty="0">
                <a:solidFill>
                  <a:schemeClr val="bg2">
                    <a:lumMod val="75000"/>
                  </a:schemeClr>
                </a:solidFill>
              </a:rPr>
              <a:t>: The blockage caused moisture to leak into the plant’s air system, inadvertently tripping two valves and shutting down the flow of cold water into the plant’s steam generator.</a:t>
            </a:r>
          </a:p>
          <a:p>
            <a:pPr marL="285750" indent="-285750">
              <a:buFont typeface="Arial" charset="0"/>
              <a:buChar char="•"/>
            </a:pPr>
            <a:r>
              <a:rPr lang="en-US" sz="1800" b="1" dirty="0">
                <a:solidFill>
                  <a:schemeClr val="accent6"/>
                </a:solidFill>
              </a:rPr>
              <a:t>Good news</a:t>
            </a:r>
            <a:r>
              <a:rPr lang="en-US" sz="1800" dirty="0">
                <a:solidFill>
                  <a:schemeClr val="bg2">
                    <a:lumMod val="75000"/>
                  </a:schemeClr>
                </a:solidFill>
              </a:rPr>
              <a:t>: TMI had a backup cooling system for precisely this situation!</a:t>
            </a:r>
          </a:p>
          <a:p>
            <a:pPr marL="285750" indent="-285750">
              <a:buFont typeface="Arial" charset="0"/>
              <a:buChar char="•"/>
            </a:pPr>
            <a:r>
              <a:rPr lang="en-US" sz="1800" b="1" dirty="0">
                <a:solidFill>
                  <a:srgbClr val="FF0000"/>
                </a:solidFill>
              </a:rPr>
              <a:t>Bad news</a:t>
            </a:r>
            <a:r>
              <a:rPr lang="en-US" sz="1800" dirty="0">
                <a:solidFill>
                  <a:schemeClr val="bg2">
                    <a:lumMod val="75000"/>
                  </a:schemeClr>
                </a:solidFill>
              </a:rPr>
              <a:t>:  But on that particular day the valves for the backup system weren’t open.</a:t>
            </a:r>
          </a:p>
          <a:p>
            <a:pPr marL="573088" lvl="1" indent="-285750">
              <a:buFont typeface="Arial" charset="0"/>
              <a:buChar char="•"/>
            </a:pPr>
            <a:r>
              <a:rPr lang="en-US" sz="1800" b="1" dirty="0">
                <a:solidFill>
                  <a:srgbClr val="FF0000"/>
                </a:solidFill>
              </a:rPr>
              <a:t>Bad news</a:t>
            </a:r>
            <a:r>
              <a:rPr lang="en-US" sz="1800" dirty="0">
                <a:solidFill>
                  <a:schemeClr val="bg2">
                    <a:lumMod val="75000"/>
                  </a:schemeClr>
                </a:solidFill>
              </a:rPr>
              <a:t>: They had been closed, and an indicator in the control room showing they were closed was blocked by a repair tag hanging from a switch above it. </a:t>
            </a:r>
          </a:p>
          <a:p>
            <a:pPr marL="285750" indent="-285750">
              <a:buFont typeface="Arial" charset="0"/>
              <a:buChar char="•"/>
            </a:pPr>
            <a:r>
              <a:rPr lang="en-US" sz="1800" b="1" dirty="0">
                <a:solidFill>
                  <a:schemeClr val="accent6"/>
                </a:solidFill>
              </a:rPr>
              <a:t>Good news</a:t>
            </a:r>
            <a:r>
              <a:rPr lang="en-US" sz="1800" dirty="0">
                <a:solidFill>
                  <a:schemeClr val="bg2">
                    <a:lumMod val="75000"/>
                  </a:schemeClr>
                </a:solidFill>
              </a:rPr>
              <a:t>: The reactor had another backup system, a special sort of relief valve!</a:t>
            </a:r>
          </a:p>
          <a:p>
            <a:pPr marL="285750" indent="-285750">
              <a:buFont typeface="Arial" charset="0"/>
              <a:buChar char="•"/>
            </a:pPr>
            <a:r>
              <a:rPr lang="en-US" sz="1800" b="1" dirty="0">
                <a:solidFill>
                  <a:srgbClr val="FF0000"/>
                </a:solidFill>
              </a:rPr>
              <a:t>Bad news</a:t>
            </a:r>
            <a:r>
              <a:rPr lang="en-US" sz="1800" dirty="0">
                <a:solidFill>
                  <a:schemeClr val="bg2">
                    <a:lumMod val="75000"/>
                  </a:schemeClr>
                </a:solidFill>
              </a:rPr>
              <a:t>: The relief valve wasn’t working properly that day. It stuck open when it was supposed to be closed.</a:t>
            </a:r>
          </a:p>
          <a:p>
            <a:pPr marL="512762" lvl="2" indent="-285750">
              <a:spcBef>
                <a:spcPts val="0"/>
              </a:spcBef>
              <a:buFont typeface="Arial" charset="0"/>
              <a:buChar char="•"/>
            </a:pPr>
            <a:r>
              <a:rPr lang="en-US" sz="1800" b="1" dirty="0">
                <a:solidFill>
                  <a:srgbClr val="FF0000"/>
                </a:solidFill>
              </a:rPr>
              <a:t>Bad news:</a:t>
            </a:r>
            <a:r>
              <a:rPr lang="en-US" dirty="0"/>
              <a:t> </a:t>
            </a:r>
            <a:r>
              <a:rPr lang="en-US" sz="1800" dirty="0"/>
              <a:t>Despite the valve being stuck open, a light on the control panel indicated that the valve was closed. The light did not indicate the position of the valve, only if the solenoid was being powered.</a:t>
            </a:r>
          </a:p>
          <a:p>
            <a:pPr marL="285750" indent="-285750">
              <a:buFont typeface="Arial" charset="0"/>
              <a:buChar char="•"/>
            </a:pPr>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58889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Chain of events</a:t>
            </a:r>
          </a:p>
        </p:txBody>
      </p:sp>
      <p:sp>
        <p:nvSpPr>
          <p:cNvPr id="8" name="Content Placeholder 7"/>
          <p:cNvSpPr>
            <a:spLocks noGrp="1"/>
          </p:cNvSpPr>
          <p:nvPr>
            <p:ph idx="1"/>
          </p:nvPr>
        </p:nvSpPr>
        <p:spPr>
          <a:xfrm>
            <a:off x="503238" y="938553"/>
            <a:ext cx="11406264" cy="2886315"/>
          </a:xfrm>
        </p:spPr>
        <p:txBody>
          <a:bodyPr/>
          <a:lstStyle/>
          <a:p>
            <a:r>
              <a:rPr lang="en-US" sz="2000" dirty="0"/>
              <a:t>Normal Accident</a:t>
            </a:r>
          </a:p>
          <a:p>
            <a:r>
              <a:rPr lang="en-US" sz="1800" dirty="0">
                <a:solidFill>
                  <a:schemeClr val="bg2">
                    <a:lumMod val="75000"/>
                  </a:schemeClr>
                </a:solidFill>
              </a:rPr>
              <a:t>At 4:15 am radioactive material escaped containment.</a:t>
            </a:r>
          </a:p>
          <a:p>
            <a:r>
              <a:rPr lang="en-US" sz="2000" dirty="0"/>
              <a:t>We call these P0s</a:t>
            </a:r>
          </a:p>
          <a:p>
            <a:pPr marL="285750" indent="-285750">
              <a:buFont typeface="Arial" charset="0"/>
              <a:buChar char="•"/>
            </a:pPr>
            <a:r>
              <a:rPr lang="en-US" sz="1800" dirty="0">
                <a:solidFill>
                  <a:schemeClr val="bg2">
                    <a:lumMod val="75000"/>
                  </a:schemeClr>
                </a:solidFill>
              </a:rPr>
              <a:t>What caused the accident was the way minor events unexpectedly interacted to create a major problem.</a:t>
            </a:r>
          </a:p>
          <a:p>
            <a:pPr marL="573088" lvl="1" indent="-285750">
              <a:buFont typeface="Arial" charset="0"/>
              <a:buChar char="•"/>
            </a:pPr>
            <a:r>
              <a:rPr lang="en-US" sz="1800" dirty="0">
                <a:solidFill>
                  <a:schemeClr val="bg2">
                    <a:lumMod val="75000"/>
                  </a:schemeClr>
                </a:solidFill>
              </a:rPr>
              <a:t>... </a:t>
            </a:r>
            <a:r>
              <a:rPr lang="en-US" sz="1800" b="1" dirty="0">
                <a:solidFill>
                  <a:schemeClr val="bg2">
                    <a:lumMod val="75000"/>
                  </a:schemeClr>
                </a:solidFill>
              </a:rPr>
              <a:t>and there was no way the operators could have known about any of them</a:t>
            </a:r>
            <a:r>
              <a:rPr lang="en-US" sz="1800" dirty="0">
                <a:solidFill>
                  <a:schemeClr val="bg2">
                    <a:lumMod val="75000"/>
                  </a:schemeClr>
                </a:solidFill>
              </a:rPr>
              <a:t>!</a:t>
            </a:r>
          </a:p>
          <a:p>
            <a:pPr marL="285750" indent="-285750">
              <a:buFont typeface="Arial" charset="0"/>
              <a:buChar char="•"/>
            </a:pPr>
            <a:r>
              <a:rPr lang="en-US" sz="1800" dirty="0">
                <a:solidFill>
                  <a:schemeClr val="bg2">
                    <a:lumMod val="75000"/>
                  </a:schemeClr>
                </a:solidFill>
              </a:rPr>
              <a:t>No glaring errors or spectacularly bad decisions were made.</a:t>
            </a:r>
          </a:p>
          <a:p>
            <a:pPr marL="285750" indent="-285750">
              <a:buFont typeface="Arial" charset="0"/>
              <a:buChar char="•"/>
            </a:pPr>
            <a:r>
              <a:rPr lang="en-US" sz="1800" dirty="0">
                <a:solidFill>
                  <a:schemeClr val="bg2">
                    <a:lumMod val="75000"/>
                  </a:schemeClr>
                </a:solidFill>
              </a:rPr>
              <a:t>All the malfunctions were so trivial that individually they would have created no more than a nuisance.</a:t>
            </a: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695" y="3255012"/>
            <a:ext cx="5448107" cy="3253123"/>
          </a:xfrm>
          <a:prstGeom prst="rect">
            <a:avLst/>
          </a:prstGeom>
        </p:spPr>
      </p:pic>
    </p:spTree>
    <p:extLst>
      <p:ext uri="{BB962C8B-B14F-4D97-AF65-F5344CB8AC3E}">
        <p14:creationId xmlns:p14="http://schemas.microsoft.com/office/powerpoint/2010/main" val="19075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 any of these sound familiar?</a:t>
            </a:r>
          </a:p>
        </p:txBody>
      </p:sp>
      <p:sp>
        <p:nvSpPr>
          <p:cNvPr id="8" name="Content Placeholder 7"/>
          <p:cNvSpPr>
            <a:spLocks noGrp="1"/>
          </p:cNvSpPr>
          <p:nvPr>
            <p:ph idx="1"/>
          </p:nvPr>
        </p:nvSpPr>
        <p:spPr>
          <a:xfrm>
            <a:off x="503238" y="938553"/>
            <a:ext cx="11187114" cy="4824413"/>
          </a:xfrm>
        </p:spPr>
        <p:txBody>
          <a:bodyPr/>
          <a:lstStyle/>
          <a:p>
            <a:r>
              <a:rPr lang="en-US" sz="2000" dirty="0"/>
              <a:t>From the Report of the President’s Commission</a:t>
            </a:r>
          </a:p>
          <a:p>
            <a:r>
              <a:rPr lang="en-US" sz="2000" dirty="0">
                <a:solidFill>
                  <a:schemeClr val="tx1"/>
                </a:solidFill>
              </a:rPr>
              <a:t>“Large-break accidents require extremely fast reaction, which therefore must be automatically performed by the equipment.  Lesser accidents may develop much more slowly and their control may be dependent on the action of human beings.  This was the tragedy of Three Mile Island.”</a:t>
            </a:r>
          </a:p>
          <a:p>
            <a:endParaRPr lang="en-US" sz="2000" dirty="0">
              <a:solidFill>
                <a:schemeClr val="tx1"/>
              </a:solidFill>
            </a:endParaRPr>
          </a:p>
          <a:p>
            <a:r>
              <a:rPr lang="en-US" sz="2000" dirty="0">
                <a:solidFill>
                  <a:schemeClr val="tx1"/>
                </a:solidFill>
              </a:rPr>
              <a:t>“During the first few minutes of the accident more than 100 alarms went off and there was no system for suppressing the unimportant signals so that the operators could concentrate on the significant alarms.  Information was not presented in a clear and sufficiently understandable form.”</a:t>
            </a:r>
          </a:p>
          <a:p>
            <a:endParaRPr lang="en-US" sz="2000" dirty="0">
              <a:solidFill>
                <a:schemeClr val="tx1"/>
              </a:solidFill>
            </a:endParaRPr>
          </a:p>
          <a:p>
            <a:r>
              <a:rPr lang="en-US" sz="2000" dirty="0">
                <a:solidFill>
                  <a:schemeClr val="tx1"/>
                </a:solidFill>
              </a:rPr>
              <a:t>“But we have an overwhelming concern about some of the reports we have seen so far.  While many of the proposed “fixes” seem totally appropriate, they do not come to grips with what we consider to be the basic problem.  We have stated that fundamental changes must occur in organizations, procedures, and above all, in the attitudes of the people.  No amount of technical “fixes” will cure this underlying problem.”</a:t>
            </a: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58253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8738" lvl="1" indent="0">
              <a:buNone/>
            </a:pPr>
            <a:r>
              <a:rPr lang="en-US" sz="3200" dirty="0"/>
              <a:t>“It suggests, for example, that the probability of a nuclear plant meltdown with dispersion of radioactive materials to the atmosphere is not one chance in a million a year, but more like one chance in the next decade.”</a:t>
            </a:r>
          </a:p>
        </p:txBody>
      </p:sp>
      <p:sp>
        <p:nvSpPr>
          <p:cNvPr id="5" name="Text Placeholder 4"/>
          <p:cNvSpPr>
            <a:spLocks noGrp="1"/>
          </p:cNvSpPr>
          <p:nvPr>
            <p:ph type="body" sz="quarter" idx="15"/>
          </p:nvPr>
        </p:nvSpPr>
        <p:spPr/>
        <p:txBody>
          <a:bodyPr>
            <a:normAutofit/>
          </a:bodyPr>
          <a:lstStyle/>
          <a:p>
            <a:r>
              <a:rPr lang="en-US" sz="1800" dirty="0"/>
              <a:t>Charles Perrow, 1984</a:t>
            </a:r>
          </a:p>
        </p:txBody>
      </p:sp>
    </p:spTree>
    <p:extLst>
      <p:ext uri="{BB962C8B-B14F-4D97-AF65-F5344CB8AC3E}">
        <p14:creationId xmlns:p14="http://schemas.microsoft.com/office/powerpoint/2010/main" val="46687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International Nuclear Event Scale</a:t>
            </a:r>
          </a:p>
        </p:txBody>
      </p:sp>
      <p:sp>
        <p:nvSpPr>
          <p:cNvPr id="8" name="Content Placeholder 7"/>
          <p:cNvSpPr>
            <a:spLocks noGrp="1"/>
          </p:cNvSpPr>
          <p:nvPr>
            <p:ph idx="1"/>
          </p:nvPr>
        </p:nvSpPr>
        <p:spPr>
          <a:xfrm>
            <a:off x="508065" y="1297781"/>
            <a:ext cx="4514851" cy="4598988"/>
          </a:xfrm>
        </p:spPr>
        <p:txBody>
          <a:bodyPr/>
          <a:lstStyle/>
          <a:p>
            <a:pPr lvl="1"/>
            <a:r>
              <a:rPr lang="en-US" dirty="0"/>
              <a:t>Prior to TMI in 1979 there were seven level 3 or above events with 5 dead and $2.4 billion in cleanup cost.</a:t>
            </a:r>
          </a:p>
          <a:p>
            <a:pPr lvl="1"/>
            <a:r>
              <a:rPr lang="en-US" dirty="0"/>
              <a:t>TMI cost $2.4 billion to cleanup.</a:t>
            </a:r>
          </a:p>
          <a:p>
            <a:pPr lvl="1"/>
            <a:r>
              <a:rPr lang="en-US" dirty="0"/>
              <a:t>1979 until 1986 a mere $2.9 billion in cleanup from a level 4, 2 and 0.</a:t>
            </a:r>
          </a:p>
          <a:p>
            <a:pPr lvl="1"/>
            <a:r>
              <a:rPr lang="en-US" dirty="0"/>
              <a:t>1986 – Big boom</a:t>
            </a:r>
          </a:p>
          <a:p>
            <a:pPr lvl="2"/>
            <a:r>
              <a:rPr lang="en-US" sz="1600" dirty="0"/>
              <a:t>Chernobyl is the first level 7.</a:t>
            </a:r>
          </a:p>
          <a:p>
            <a:pPr lvl="2"/>
            <a:r>
              <a:rPr lang="en-US" sz="1600" dirty="0"/>
              <a:t>$235-$500 billion in cleanup and at least 45 dead.</a:t>
            </a:r>
          </a:p>
          <a:p>
            <a:pPr lvl="1"/>
            <a:r>
              <a:rPr lang="en-US" dirty="0"/>
              <a:t>1987 until 2011 another $1.8 billion in cleanup from a straight flush of level 1,2,3 &amp; 4</a:t>
            </a:r>
          </a:p>
          <a:p>
            <a:pPr lvl="1"/>
            <a:r>
              <a:rPr lang="en-US" dirty="0"/>
              <a:t>2011 – Fukushima – Nuclear tsunami flush</a:t>
            </a:r>
          </a:p>
          <a:p>
            <a:pPr lvl="2"/>
            <a:r>
              <a:rPr lang="en-US" sz="1600" dirty="0"/>
              <a:t>130-640 dead.</a:t>
            </a:r>
          </a:p>
          <a:p>
            <a:pPr lvl="2"/>
            <a:r>
              <a:rPr lang="en-US" sz="1600" dirty="0"/>
              <a:t>Estimated 1500 deaths due to evacuation.</a:t>
            </a:r>
          </a:p>
          <a:p>
            <a:pPr lvl="2"/>
            <a:r>
              <a:rPr lang="en-US" sz="1600" dirty="0"/>
              <a:t>Cleanup cost estimated at $180 billion.</a:t>
            </a:r>
          </a:p>
          <a:p>
            <a:pPr lvl="1"/>
            <a:endParaRPr lang="en-US" dirty="0"/>
          </a:p>
          <a:p>
            <a:pPr lvl="1"/>
            <a:endParaRPr lang="en-US" dirty="0"/>
          </a:p>
        </p:txBody>
      </p:sp>
      <p:sp>
        <p:nvSpPr>
          <p:cNvPr id="9" name="Text Placeholder 8"/>
          <p:cNvSpPr>
            <a:spLocks noGrp="1"/>
          </p:cNvSpPr>
          <p:nvPr>
            <p:ph type="body" sz="quarter" idx="13"/>
          </p:nvPr>
        </p:nvSpPr>
        <p:spPr/>
        <p:txBody>
          <a:bodyPr/>
          <a:lstStyle/>
          <a:p>
            <a:r>
              <a:rPr lang="en-US" dirty="0"/>
              <a:t>Scale is logarithmic</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911" y="1331231"/>
            <a:ext cx="6554381" cy="3730711"/>
          </a:xfrm>
          <a:prstGeom prst="rect">
            <a:avLst/>
          </a:prstGeom>
        </p:spPr>
      </p:pic>
      <p:sp>
        <p:nvSpPr>
          <p:cNvPr id="2" name="TextBox 1"/>
          <p:cNvSpPr txBox="1"/>
          <p:nvPr/>
        </p:nvSpPr>
        <p:spPr>
          <a:xfrm>
            <a:off x="8922676" y="5324140"/>
            <a:ext cx="3023616" cy="461665"/>
          </a:xfrm>
          <a:prstGeom prst="rect">
            <a:avLst/>
          </a:prstGeom>
          <a:noFill/>
        </p:spPr>
        <p:txBody>
          <a:bodyPr wrap="square" lIns="0" tIns="0" rIns="0" bIns="0" rtlCol="0">
            <a:spAutoFit/>
          </a:bodyPr>
          <a:lstStyle/>
          <a:p>
            <a:pPr algn="ctr"/>
            <a:r>
              <a:rPr lang="en-US" sz="1000" dirty="0"/>
              <a:t>Credit: By Silver Spoon (Own work) [CC BY-SA 3.0 (http://creativecommons.org/licenses/by-sa/3.0)], via Wikimedia Commons</a:t>
            </a:r>
          </a:p>
        </p:txBody>
      </p:sp>
    </p:spTree>
    <p:extLst>
      <p:ext uri="{BB962C8B-B14F-4D97-AF65-F5344CB8AC3E}">
        <p14:creationId xmlns:p14="http://schemas.microsoft.com/office/powerpoint/2010/main" val="414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System Accidents</a:t>
            </a:r>
          </a:p>
        </p:txBody>
      </p:sp>
      <p:sp>
        <p:nvSpPr>
          <p:cNvPr id="8" name="Content Placeholder 7"/>
          <p:cNvSpPr>
            <a:spLocks noGrp="1"/>
          </p:cNvSpPr>
          <p:nvPr>
            <p:ph idx="1"/>
          </p:nvPr>
        </p:nvSpPr>
        <p:spPr>
          <a:xfrm>
            <a:off x="503237" y="838200"/>
            <a:ext cx="11188699" cy="4291361"/>
          </a:xfrm>
        </p:spPr>
        <p:txBody>
          <a:bodyPr/>
          <a:lstStyle/>
          <a:p>
            <a:r>
              <a:rPr lang="en-US" sz="1800" dirty="0"/>
              <a:t>There are three conditions that make a system likely to be susceptible to System Accidents.</a:t>
            </a:r>
          </a:p>
          <a:p>
            <a:pPr marL="285750" indent="-285750">
              <a:buFont typeface="Arial" charset="0"/>
              <a:buChar char="•"/>
            </a:pPr>
            <a:r>
              <a:rPr lang="en-US" sz="1800" dirty="0"/>
              <a:t>The system is complex</a:t>
            </a:r>
          </a:p>
          <a:p>
            <a:pPr marL="573088" lvl="1" indent="-285750">
              <a:buFont typeface="Arial" charset="0"/>
              <a:buChar char="•"/>
            </a:pPr>
            <a:r>
              <a:rPr lang="en-US" sz="1800" dirty="0"/>
              <a:t>Pieces that don’t have linear relations</a:t>
            </a:r>
          </a:p>
          <a:p>
            <a:pPr marL="573088" lvl="1" indent="-285750">
              <a:buFont typeface="Arial" charset="0"/>
              <a:buChar char="•"/>
            </a:pPr>
            <a:r>
              <a:rPr lang="en-US" sz="1800" dirty="0"/>
              <a:t>Many common mode connections not in a sequence</a:t>
            </a:r>
          </a:p>
          <a:p>
            <a:pPr marL="573088" lvl="1" indent="-285750">
              <a:buFont typeface="Arial" charset="0"/>
              <a:buChar char="•"/>
            </a:pPr>
            <a:r>
              <a:rPr lang="en-US" sz="1800" dirty="0"/>
              <a:t>Indirect or inferential information sources</a:t>
            </a:r>
          </a:p>
          <a:p>
            <a:pPr marL="573088" lvl="1" indent="-285750">
              <a:buFont typeface="Arial" charset="0"/>
              <a:buChar char="•"/>
            </a:pPr>
            <a:r>
              <a:rPr lang="en-US" sz="1800" dirty="0"/>
              <a:t>Limited understanding of some processes</a:t>
            </a:r>
          </a:p>
          <a:p>
            <a:pPr marL="285750" indent="-285750">
              <a:buFont typeface="Arial" charset="0"/>
              <a:buChar char="•"/>
            </a:pPr>
            <a:r>
              <a:rPr lang="en-US" sz="1800" dirty="0"/>
              <a:t>The system is tightly coupled</a:t>
            </a:r>
          </a:p>
          <a:p>
            <a:pPr marL="573088" lvl="1" indent="-285750">
              <a:buFont typeface="Arial" charset="0"/>
              <a:buChar char="•"/>
            </a:pPr>
            <a:r>
              <a:rPr lang="en-US" sz="1800" dirty="0"/>
              <a:t>Tight coupling is a mechanical term meaning there is no slack or buffer or give between two items. </a:t>
            </a:r>
          </a:p>
          <a:p>
            <a:pPr marL="573088" lvl="1" indent="-285750">
              <a:buFont typeface="Arial" charset="0"/>
              <a:buChar char="•"/>
            </a:pPr>
            <a:r>
              <a:rPr lang="en-US" sz="1800" dirty="0"/>
              <a:t>What happens in one directly affects what happens in the other.</a:t>
            </a:r>
          </a:p>
          <a:p>
            <a:pPr marL="573088" lvl="1" indent="-285750">
              <a:buFont typeface="Arial" charset="0"/>
              <a:buChar char="•"/>
            </a:pPr>
            <a:r>
              <a:rPr lang="en-US" sz="1800" dirty="0"/>
              <a:t>Loosely coupled systems tend to have ambiguous or flexible performance standards.</a:t>
            </a:r>
          </a:p>
          <a:p>
            <a:pPr marL="285750" indent="-285750">
              <a:buFont typeface="Arial" charset="0"/>
              <a:buChar char="•"/>
            </a:pPr>
            <a:r>
              <a:rPr lang="en-US" sz="1800" dirty="0"/>
              <a:t>The system has catastrophic potential</a:t>
            </a:r>
          </a:p>
          <a:p>
            <a:pPr marL="573088" lvl="1" indent="-285750">
              <a:buFont typeface="Arial" charset="0"/>
              <a:buChar char="•"/>
            </a:pPr>
            <a:r>
              <a:rPr lang="en-US" sz="1800" dirty="0"/>
              <a:t>No one gets paid.</a:t>
            </a:r>
          </a:p>
          <a:p>
            <a:pPr marL="285750" indent="-285750">
              <a:buFont typeface="Arial" charset="0"/>
              <a:buChar char="•"/>
            </a:pPr>
            <a:endParaRPr lang="en-US" sz="1800" dirty="0"/>
          </a:p>
          <a:p>
            <a:r>
              <a:rPr lang="en-US" sz="2700" dirty="0">
                <a:latin typeface="+mj-lt"/>
                <a:ea typeface="+mj-ea"/>
                <a:cs typeface="+mj-cs"/>
              </a:rPr>
              <a:t>If you have all three, your System Accidents are Normal Accidents.</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59587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Gradient Section">
  <a:themeElements>
    <a:clrScheme name="PYL">
      <a:dk1>
        <a:sysClr val="windowText" lastClr="000000"/>
      </a:dk1>
      <a:lt1>
        <a:sysClr val="window" lastClr="FFFFFF"/>
      </a:lt1>
      <a:dk2>
        <a:srgbClr val="333333"/>
      </a:dk2>
      <a:lt2>
        <a:srgbClr val="808080"/>
      </a:lt2>
      <a:accent1>
        <a:srgbClr val="009CDE"/>
      </a:accent1>
      <a:accent2>
        <a:srgbClr val="003087"/>
      </a:accent2>
      <a:accent3>
        <a:srgbClr val="640487"/>
      </a:accent3>
      <a:accent4>
        <a:srgbClr val="DE0063"/>
      </a:accent4>
      <a:accent5>
        <a:srgbClr val="FF9600"/>
      </a:accent5>
      <a:accent6>
        <a:srgbClr val="00CF92"/>
      </a:accent6>
      <a:hlink>
        <a:srgbClr val="009CDE"/>
      </a:hlink>
      <a:folHlink>
        <a:srgbClr val="640487"/>
      </a:folHlink>
    </a:clrScheme>
    <a:fontScheme name="PYL">
      <a:majorFont>
        <a:latin typeface="PayPal Sans Big"/>
        <a:ea typeface=""/>
        <a:cs typeface=""/>
      </a:majorFont>
      <a:minorFont>
        <a:latin typeface="PayPal Sans Big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12430</TotalTime>
  <Words>1739</Words>
  <Application>Microsoft Macintosh PowerPoint</Application>
  <PresentationFormat>Widescreen</PresentationFormat>
  <Paragraphs>157</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PayPal Sans Big</vt:lpstr>
      <vt:lpstr>PayPal Sans Big Light</vt:lpstr>
      <vt:lpstr>PayPal Sans Big Thin</vt:lpstr>
      <vt:lpstr>Blue Gradient Section</vt:lpstr>
      <vt:lpstr>Normal Accidents</vt:lpstr>
      <vt:lpstr>Table of contents</vt:lpstr>
      <vt:lpstr>Three Mile Island</vt:lpstr>
      <vt:lpstr>Chain of events</vt:lpstr>
      <vt:lpstr>Chain of events</vt:lpstr>
      <vt:lpstr>Do any of these sound familiar?</vt:lpstr>
      <vt:lpstr>“It suggests, for example, that the probability of a nuclear plant meltdown with dispersion of radioactive materials to the atmosphere is not one chance in a million a year, but more like one chance in the next decade.”</vt:lpstr>
      <vt:lpstr>International Nuclear Event Scale</vt:lpstr>
      <vt:lpstr>System Accidents</vt:lpstr>
      <vt:lpstr>The Duality Between Product and Organizational Architectures</vt:lpstr>
      <vt:lpstr>Propagation costs</vt:lpstr>
      <vt:lpstr>Conclusions: Modularity &amp; Organizational Structure</vt:lpstr>
      <vt:lpstr>Conclusions: Complexity</vt:lpstr>
      <vt:lpstr>References</vt:lpstr>
    </vt:vector>
  </TitlesOfParts>
  <Manager/>
  <Company>Self</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Jot Powers</dc:creator>
  <cp:keywords/>
  <dc:description/>
  <cp:lastModifiedBy>Joshua Powers</cp:lastModifiedBy>
  <cp:revision>558</cp:revision>
  <dcterms:created xsi:type="dcterms:W3CDTF">2015-08-14T15:23:08Z</dcterms:created>
  <dcterms:modified xsi:type="dcterms:W3CDTF">2020-01-23T00:46:08Z</dcterms:modified>
  <cp:category/>
</cp:coreProperties>
</file>