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/>
    <p:restoredTop sz="96208"/>
  </p:normalViewPr>
  <p:slideViewPr>
    <p:cSldViewPr snapToGrid="0" snapToObjects="1">
      <p:cViewPr varScale="1">
        <p:scale>
          <a:sx n="107" d="100"/>
          <a:sy n="107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789F-8650-784A-ACEC-E2B1A445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580DC-6C94-2441-9BCE-53B894543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06DD-B1A2-9245-A006-07A30BB5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75AE-D1A6-A34A-A59E-9C02FFA9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2167-8693-AC4D-BB43-6FCEC4E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5CBA-498F-264D-A6D7-737FD40B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8C02-3D8A-9341-95B9-0CC9E81D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3C83-9C99-EC41-9B5E-D97A9B6E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03BA-7933-7E4F-AB67-968C1CB3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E39A-C2B7-974D-996A-8CF7DE6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1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EA81A-3A93-2B44-B8B5-1D6757DF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A5C4-1E44-064C-ADC4-FFA1178DE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B980-E46E-E247-9B69-0CB07356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4A8E-5E39-2E44-877E-D5C46642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F680-DA32-4440-8A97-E50775FD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AA3-00C0-3D48-A840-7860F0FA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951-7EE1-5F44-96E7-95FC7CB8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3F21-D021-7342-B979-A7425FDA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732F-EB2C-3946-AFD9-F72104D8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D888-0EDB-5E44-B657-2A14428B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6763-E697-C744-BD8D-4F8B085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4094-A2AC-1B43-AF9C-92A8CD01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C833-51C7-064D-8F47-94640A63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60E4-A69C-214D-AB03-B77EF623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7A1F-540E-2C45-8D0E-7B3B740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C69-734B-1649-85B3-830B291E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E993-5274-9045-895F-738AAF530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851D7-43BC-674E-BCBE-266EDD14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23746-E6C3-5F49-9955-9D3E996E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159A8-12C5-1E4F-92F6-8E6C4F6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ADF-7C04-8B4A-BCF3-8C53D97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11E8-E018-B642-BE41-3129FA81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958C-DFFD-E649-8E9B-88CDF00B3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7831-0CC8-4F4B-B17A-E98049D6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34014-300D-0A4A-B64D-6E51D6F11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2D1BE-DAED-8945-B3B2-66D2843B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A7DCF-06A6-344E-95F3-D48885C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592DA-03DF-E646-922C-A53E9922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F3EDE-8C53-5D49-83C4-171FE309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ED17-CE45-8543-A577-19C955D6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DB962-3E45-1E4B-940C-C0248829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A0E25-12C7-E941-B471-C61DD58D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A8593-8D8D-A240-94BD-BAA8D0DA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F0E33-BC5F-A94E-B466-704DDE04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9BB32-C2B9-864B-952A-FCB75A25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7411-A0BA-FA44-8E26-E415CA52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F239-8531-BB4B-829B-85F340C8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77A5-BBB2-A648-BC78-07CA21CE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EFF3-2B99-E145-8250-0D849981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F5AB7-0B90-844D-90A8-08900437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90BF-CCE1-064C-A402-B7FCA679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8ED2-3339-444C-A67D-F5536868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90FD-EC23-A54D-8CE0-65F7AAEF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2B97F-0E2E-8F4F-B1C7-0A94AC239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BB41-15FC-ED47-9B50-B229C0E7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2EF7A-A5A2-DC47-AD93-477F089F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8278F-F94A-0F4C-939D-6993C669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9FFE-EDBA-1C44-B2F4-657C404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D26B5-E59D-A345-BC44-D7A6819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DB8C7-40FA-6842-AEBA-A92251D3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DF20-73C3-E144-AA5A-59F2C88B0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0F8D-47D7-E946-9C4F-609369018BDE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D838-7EE5-8947-ABD0-09E415398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5E24-31F0-F040-8482-D38A1C47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A5AA-D522-B44B-8DD8-347E7B02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url?sa=i&amp;url=https%3A%2F%2Faminoapps.com%2Fc%2Fotanix%2Fpage%2Fblog%2Feeve%2F6K5W_jVczuWVYJpdQevV4Me26keY7KB4bm&amp;psig=AOvVaw3CyW944Wdap8bJOc_urxWJ&amp;ust=1590783512388000&amp;source=images&amp;cd=vfe&amp;ved=0CAIQjRxqFwoTCICXrsiw1-kCFQAAAAAdAAAAABA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848D-2B0F-F242-B8D5-A14B2290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14" y="404585"/>
            <a:ext cx="7871122" cy="60584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Georgia" panose="02040502050405020303" pitchFamily="18" charset="0"/>
              </a:rPr>
              <a:t>Help a Pokémon Trainer with a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C9E9C4-0254-1042-B706-3976FC99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14" y="1227138"/>
            <a:ext cx="530678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00ADEF"/>
                </a:solidFill>
                <a:latin typeface="Georgia" panose="02040502050405020303" pitchFamily="18" charset="0"/>
              </a:rPr>
              <a:t>Our Approach 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 a model to predict the outcome of battles.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Simulate all battles between available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Pokémons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 the enemy.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Dynamic Programming to determine the best team.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6D483BF-AAF6-F84D-8A76-E33756793FE5}"/>
              </a:ext>
            </a:extLst>
          </p:cNvPr>
          <p:cNvSpPr txBox="1">
            <a:spLocks/>
          </p:cNvSpPr>
          <p:nvPr/>
        </p:nvSpPr>
        <p:spPr>
          <a:xfrm>
            <a:off x="433614" y="3099607"/>
            <a:ext cx="5306786" cy="1345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rgbClr val="00ADEF"/>
                </a:solidFill>
                <a:latin typeface="Georgia" panose="02040502050405020303" pitchFamily="18" charset="0"/>
              </a:rPr>
              <a:t>Our prediction model?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Neural Network with 3 x 200 nodes.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Numerical data is normalized and categorical data is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D4CE2B1-D0FC-BD4A-945C-F8E33403E5F1}"/>
              </a:ext>
            </a:extLst>
          </p:cNvPr>
          <p:cNvSpPr txBox="1">
            <a:spLocks/>
          </p:cNvSpPr>
          <p:nvPr/>
        </p:nvSpPr>
        <p:spPr>
          <a:xfrm>
            <a:off x="433614" y="4661707"/>
            <a:ext cx="530678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rgbClr val="00ADEF"/>
                </a:solidFill>
                <a:latin typeface="Georgia" panose="02040502050405020303" pitchFamily="18" charset="0"/>
              </a:rPr>
              <a:t>Our selection Algorithm?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E53136BA-1881-664A-9645-A6055D9BFF32}"/>
              </a:ext>
            </a:extLst>
          </p:cNvPr>
          <p:cNvSpPr txBox="1">
            <a:spLocks/>
          </p:cNvSpPr>
          <p:nvPr/>
        </p:nvSpPr>
        <p:spPr>
          <a:xfrm>
            <a:off x="6096000" y="1227137"/>
            <a:ext cx="5306786" cy="2537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ADEF"/>
                </a:solidFill>
                <a:latin typeface="Georgia" panose="02040502050405020303" pitchFamily="18" charset="0"/>
              </a:rPr>
              <a:t>It’s clean and it works !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entire model fits in one notebook.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-learn preprocessing pipeline makes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modifications easy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complicated preprocessing needed.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is easily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generalizable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other problems.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train, in comparison to sequential models.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Measured RMSE of 0.065 on test set !</a:t>
            </a:r>
          </a:p>
        </p:txBody>
      </p:sp>
      <p:pic>
        <p:nvPicPr>
          <p:cNvPr id="1026" name="Picture 2" descr="Eeve | Otanix Amino">
            <a:hlinkClick r:id="rId2"/>
            <a:extLst>
              <a:ext uri="{FF2B5EF4-FFF2-40B4-BE49-F238E27FC236}">
                <a16:creationId xmlns:a16="http://schemas.microsoft.com/office/drawing/2014/main" id="{90081AFE-7092-8F44-9931-3218ABCE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74" y="3933238"/>
            <a:ext cx="2295324" cy="22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EECFBD85-550B-5C4C-8DAF-7418AF5BE7F6}"/>
              </a:ext>
            </a:extLst>
          </p:cNvPr>
          <p:cNvSpPr txBox="1">
            <a:spLocks/>
          </p:cNvSpPr>
          <p:nvPr/>
        </p:nvSpPr>
        <p:spPr>
          <a:xfrm>
            <a:off x="205014" y="331007"/>
            <a:ext cx="1395186" cy="49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ADEF"/>
                </a:solidFill>
                <a:latin typeface="Georgia" panose="02040502050405020303" pitchFamily="18" charset="0"/>
              </a:rPr>
              <a:t>Details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6221E-0978-0941-86D3-7D5D5909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783"/>
            <a:ext cx="12192000" cy="46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2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Wingdings</vt:lpstr>
      <vt:lpstr>Office Theme</vt:lpstr>
      <vt:lpstr>Help a Pokémon Trainer with a Deep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 Pokémon Trainer with a Deep Learning</dc:title>
  <dc:creator>Joel None</dc:creator>
  <cp:lastModifiedBy>Joel None</cp:lastModifiedBy>
  <cp:revision>5</cp:revision>
  <dcterms:created xsi:type="dcterms:W3CDTF">2020-05-28T19:54:40Z</dcterms:created>
  <dcterms:modified xsi:type="dcterms:W3CDTF">2020-05-28T20:27:05Z</dcterms:modified>
</cp:coreProperties>
</file>